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3538A-6DD5-4C9B-B93C-D740385A8DCF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B475E9-1A9D-439D-B392-ADEF95C6B28B}">
      <dgm:prSet/>
      <dgm:spPr/>
      <dgm:t>
        <a:bodyPr/>
        <a:lstStyle/>
        <a:p>
          <a:r>
            <a:rPr lang="fr-FR" dirty="0"/>
            <a:t>Nino, Nicka  : </a:t>
          </a:r>
          <a:r>
            <a:rPr lang="fr-FR" b="1" dirty="0" err="1"/>
            <a:t>WebDir.core</a:t>
          </a:r>
          <a:r>
            <a:rPr lang="fr-FR" dirty="0"/>
            <a:t> (php, api)</a:t>
          </a:r>
          <a:endParaRPr lang="en-US" dirty="0"/>
        </a:p>
      </dgm:t>
    </dgm:pt>
    <dgm:pt modelId="{166CAD38-0213-4C51-9D12-0AA401C0DF9D}" type="parTrans" cxnId="{DC670818-EE0A-4187-AF29-77CF4120B019}">
      <dgm:prSet/>
      <dgm:spPr/>
      <dgm:t>
        <a:bodyPr/>
        <a:lstStyle/>
        <a:p>
          <a:endParaRPr lang="en-US"/>
        </a:p>
      </dgm:t>
    </dgm:pt>
    <dgm:pt modelId="{4636ADBA-4581-4C81-81EC-A88573B80857}" type="sibTrans" cxnId="{DC670818-EE0A-4187-AF29-77CF4120B019}">
      <dgm:prSet/>
      <dgm:spPr/>
      <dgm:t>
        <a:bodyPr/>
        <a:lstStyle/>
        <a:p>
          <a:endParaRPr lang="en-US"/>
        </a:p>
      </dgm:t>
    </dgm:pt>
    <dgm:pt modelId="{87D1912B-1B39-4694-AF6D-0D9BFD834F77}">
      <dgm:prSet/>
      <dgm:spPr/>
      <dgm:t>
        <a:bodyPr/>
        <a:lstStyle/>
        <a:p>
          <a:r>
            <a:rPr lang="fr-FR" dirty="0"/>
            <a:t>Victor : </a:t>
          </a:r>
          <a:r>
            <a:rPr lang="fr-FR" b="1" dirty="0" err="1"/>
            <a:t>WebDir.app</a:t>
          </a:r>
          <a:r>
            <a:rPr lang="fr-FR" dirty="0"/>
            <a:t> (flutter)</a:t>
          </a:r>
          <a:endParaRPr lang="en-US" dirty="0"/>
        </a:p>
      </dgm:t>
    </dgm:pt>
    <dgm:pt modelId="{F56E5710-E3C8-457B-BE8B-1F25C387BA8D}" type="parTrans" cxnId="{98489FF1-6036-4E7E-BB35-C5216198AB83}">
      <dgm:prSet/>
      <dgm:spPr/>
      <dgm:t>
        <a:bodyPr/>
        <a:lstStyle/>
        <a:p>
          <a:endParaRPr lang="en-US"/>
        </a:p>
      </dgm:t>
    </dgm:pt>
    <dgm:pt modelId="{9C6A06B6-D241-4AA7-AFAB-1C4E6796EAC8}" type="sibTrans" cxnId="{98489FF1-6036-4E7E-BB35-C5216198AB83}">
      <dgm:prSet/>
      <dgm:spPr/>
      <dgm:t>
        <a:bodyPr/>
        <a:lstStyle/>
        <a:p>
          <a:endParaRPr lang="en-US"/>
        </a:p>
      </dgm:t>
    </dgm:pt>
    <dgm:pt modelId="{3D6552E8-0D03-46C0-BE54-0969259C6902}">
      <dgm:prSet/>
      <dgm:spPr/>
      <dgm:t>
        <a:bodyPr/>
        <a:lstStyle/>
        <a:p>
          <a:r>
            <a:rPr lang="fr-FR" dirty="0"/>
            <a:t>Dimitri : </a:t>
          </a:r>
          <a:r>
            <a:rPr lang="fr-FR" b="1" dirty="0" err="1"/>
            <a:t>WebDir.web</a:t>
          </a:r>
          <a:r>
            <a:rPr lang="fr-FR" dirty="0"/>
            <a:t> (javascript)</a:t>
          </a:r>
          <a:endParaRPr lang="en-US" dirty="0"/>
        </a:p>
      </dgm:t>
    </dgm:pt>
    <dgm:pt modelId="{E9A93A9C-BCC4-47D0-A096-6EEC175F0E4A}" type="parTrans" cxnId="{B37B446A-00DA-4849-A87C-58FDD1C0E2F6}">
      <dgm:prSet/>
      <dgm:spPr/>
      <dgm:t>
        <a:bodyPr/>
        <a:lstStyle/>
        <a:p>
          <a:endParaRPr lang="en-US"/>
        </a:p>
      </dgm:t>
    </dgm:pt>
    <dgm:pt modelId="{F579318C-A64A-4C9B-A6C3-3DAAB2D3FE00}" type="sibTrans" cxnId="{B37B446A-00DA-4849-A87C-58FDD1C0E2F6}">
      <dgm:prSet/>
      <dgm:spPr/>
      <dgm:t>
        <a:bodyPr/>
        <a:lstStyle/>
        <a:p>
          <a:endParaRPr lang="en-US"/>
        </a:p>
      </dgm:t>
    </dgm:pt>
    <dgm:pt modelId="{096FBCED-44F3-4262-8CFC-A8BD07AC67E5}">
      <dgm:prSet/>
      <dgm:spPr/>
      <dgm:t>
        <a:bodyPr/>
        <a:lstStyle/>
        <a:p>
          <a:r>
            <a:rPr lang="fr-FR" dirty="0"/>
            <a:t>Conception de la </a:t>
          </a:r>
          <a:r>
            <a:rPr lang="fr-FR" b="1" dirty="0"/>
            <a:t>base de données</a:t>
          </a:r>
          <a:r>
            <a:rPr lang="fr-FR" dirty="0"/>
            <a:t> faite collectivement.</a:t>
          </a:r>
          <a:endParaRPr lang="en-US" dirty="0"/>
        </a:p>
      </dgm:t>
    </dgm:pt>
    <dgm:pt modelId="{C15991B1-A770-4D4D-9F17-C37B19299CD4}" type="parTrans" cxnId="{B5AA2DC6-9CF5-4F5B-80AC-947A4D1EB198}">
      <dgm:prSet/>
      <dgm:spPr/>
      <dgm:t>
        <a:bodyPr/>
        <a:lstStyle/>
        <a:p>
          <a:endParaRPr lang="en-US"/>
        </a:p>
      </dgm:t>
    </dgm:pt>
    <dgm:pt modelId="{81871281-0EA3-451E-BE23-ECDC7B4CF376}" type="sibTrans" cxnId="{B5AA2DC6-9CF5-4F5B-80AC-947A4D1EB198}">
      <dgm:prSet/>
      <dgm:spPr/>
      <dgm:t>
        <a:bodyPr/>
        <a:lstStyle/>
        <a:p>
          <a:endParaRPr lang="en-US"/>
        </a:p>
      </dgm:t>
    </dgm:pt>
    <dgm:pt modelId="{A17C3652-6562-EA46-9FF9-6E3FB18F0151}" type="pres">
      <dgm:prSet presAssocID="{F633538A-6DD5-4C9B-B93C-D740385A8DCF}" presName="matrix" presStyleCnt="0">
        <dgm:presLayoutVars>
          <dgm:chMax val="1"/>
          <dgm:dir/>
          <dgm:resizeHandles val="exact"/>
        </dgm:presLayoutVars>
      </dgm:prSet>
      <dgm:spPr/>
    </dgm:pt>
    <dgm:pt modelId="{CD4D7083-53A0-8F45-B4F4-18975A39263B}" type="pres">
      <dgm:prSet presAssocID="{F633538A-6DD5-4C9B-B93C-D740385A8DCF}" presName="diamond" presStyleLbl="bgShp" presStyleIdx="0" presStyleCnt="1"/>
      <dgm:spPr/>
    </dgm:pt>
    <dgm:pt modelId="{609B45DC-D6CD-A24E-BEB9-874327C2F349}" type="pres">
      <dgm:prSet presAssocID="{F633538A-6DD5-4C9B-B93C-D740385A8DC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700554F-D459-7D46-B617-35454096B87C}" type="pres">
      <dgm:prSet presAssocID="{F633538A-6DD5-4C9B-B93C-D740385A8DC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3EB640-FCCD-2542-AD56-E84F722E093E}" type="pres">
      <dgm:prSet presAssocID="{F633538A-6DD5-4C9B-B93C-D740385A8DC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2885C48-7B8F-7D49-AE63-49E9D0405DE8}" type="pres">
      <dgm:prSet presAssocID="{F633538A-6DD5-4C9B-B93C-D740385A8DC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C670818-EE0A-4187-AF29-77CF4120B019}" srcId="{F633538A-6DD5-4C9B-B93C-D740385A8DCF}" destId="{E3B475E9-1A9D-439D-B392-ADEF95C6B28B}" srcOrd="0" destOrd="0" parTransId="{166CAD38-0213-4C51-9D12-0AA401C0DF9D}" sibTransId="{4636ADBA-4581-4C81-81EC-A88573B80857}"/>
    <dgm:cxn modelId="{10809A26-1B2D-4382-8F66-F7AD46EA8F96}" type="presOf" srcId="{87D1912B-1B39-4694-AF6D-0D9BFD834F77}" destId="{6700554F-D459-7D46-B617-35454096B87C}" srcOrd="0" destOrd="0" presId="urn:microsoft.com/office/officeart/2005/8/layout/matrix3"/>
    <dgm:cxn modelId="{63965732-D4F1-A84A-8270-FBFAAE32F239}" type="presOf" srcId="{E3B475E9-1A9D-439D-B392-ADEF95C6B28B}" destId="{609B45DC-D6CD-A24E-BEB9-874327C2F349}" srcOrd="0" destOrd="0" presId="urn:microsoft.com/office/officeart/2005/8/layout/matrix3"/>
    <dgm:cxn modelId="{F9692E47-39CE-4A3F-8D68-753AE6B4294D}" type="presOf" srcId="{096FBCED-44F3-4262-8CFC-A8BD07AC67E5}" destId="{62885C48-7B8F-7D49-AE63-49E9D0405DE8}" srcOrd="0" destOrd="0" presId="urn:microsoft.com/office/officeart/2005/8/layout/matrix3"/>
    <dgm:cxn modelId="{B37B446A-00DA-4849-A87C-58FDD1C0E2F6}" srcId="{F633538A-6DD5-4C9B-B93C-D740385A8DCF}" destId="{3D6552E8-0D03-46C0-BE54-0969259C6902}" srcOrd="2" destOrd="0" parTransId="{E9A93A9C-BCC4-47D0-A096-6EEC175F0E4A}" sibTransId="{F579318C-A64A-4C9B-A6C3-3DAAB2D3FE00}"/>
    <dgm:cxn modelId="{47C158B2-818E-BF4D-AB22-3138663E2ACC}" type="presOf" srcId="{F633538A-6DD5-4C9B-B93C-D740385A8DCF}" destId="{A17C3652-6562-EA46-9FF9-6E3FB18F0151}" srcOrd="0" destOrd="0" presId="urn:microsoft.com/office/officeart/2005/8/layout/matrix3"/>
    <dgm:cxn modelId="{B5AA2DC6-9CF5-4F5B-80AC-947A4D1EB198}" srcId="{F633538A-6DD5-4C9B-B93C-D740385A8DCF}" destId="{096FBCED-44F3-4262-8CFC-A8BD07AC67E5}" srcOrd="3" destOrd="0" parTransId="{C15991B1-A770-4D4D-9F17-C37B19299CD4}" sibTransId="{81871281-0EA3-451E-BE23-ECDC7B4CF376}"/>
    <dgm:cxn modelId="{EF72ADCC-C5D9-4C74-9CD1-3F77D58FB276}" type="presOf" srcId="{3D6552E8-0D03-46C0-BE54-0969259C6902}" destId="{513EB640-FCCD-2542-AD56-E84F722E093E}" srcOrd="0" destOrd="0" presId="urn:microsoft.com/office/officeart/2005/8/layout/matrix3"/>
    <dgm:cxn modelId="{98489FF1-6036-4E7E-BB35-C5216198AB83}" srcId="{F633538A-6DD5-4C9B-B93C-D740385A8DCF}" destId="{87D1912B-1B39-4694-AF6D-0D9BFD834F77}" srcOrd="1" destOrd="0" parTransId="{F56E5710-E3C8-457B-BE8B-1F25C387BA8D}" sibTransId="{9C6A06B6-D241-4AA7-AFAB-1C4E6796EAC8}"/>
    <dgm:cxn modelId="{E0FD3BF6-3408-4044-B80A-A3534BF24AE4}" type="presParOf" srcId="{A17C3652-6562-EA46-9FF9-6E3FB18F0151}" destId="{CD4D7083-53A0-8F45-B4F4-18975A39263B}" srcOrd="0" destOrd="0" presId="urn:microsoft.com/office/officeart/2005/8/layout/matrix3"/>
    <dgm:cxn modelId="{C095A7F9-BB21-834D-8C99-B18F1E608BFC}" type="presParOf" srcId="{A17C3652-6562-EA46-9FF9-6E3FB18F0151}" destId="{609B45DC-D6CD-A24E-BEB9-874327C2F349}" srcOrd="1" destOrd="0" presId="urn:microsoft.com/office/officeart/2005/8/layout/matrix3"/>
    <dgm:cxn modelId="{A2A685DB-5CCC-0642-B3DB-A8A58B2D577C}" type="presParOf" srcId="{A17C3652-6562-EA46-9FF9-6E3FB18F0151}" destId="{6700554F-D459-7D46-B617-35454096B87C}" srcOrd="2" destOrd="0" presId="urn:microsoft.com/office/officeart/2005/8/layout/matrix3"/>
    <dgm:cxn modelId="{AB788A6E-687E-9147-9010-16C0F7177964}" type="presParOf" srcId="{A17C3652-6562-EA46-9FF9-6E3FB18F0151}" destId="{513EB640-FCCD-2542-AD56-E84F722E093E}" srcOrd="3" destOrd="0" presId="urn:microsoft.com/office/officeart/2005/8/layout/matrix3"/>
    <dgm:cxn modelId="{7F7A840C-46EA-6244-BB28-DC60D27859EC}" type="presParOf" srcId="{A17C3652-6562-EA46-9FF9-6E3FB18F0151}" destId="{62885C48-7B8F-7D49-AE63-49E9D0405DE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D7083-53A0-8F45-B4F4-18975A39263B}">
      <dsp:nvSpPr>
        <dsp:cNvPr id="0" name=""/>
        <dsp:cNvSpPr/>
      </dsp:nvSpPr>
      <dsp:spPr>
        <a:xfrm>
          <a:off x="0" y="411891"/>
          <a:ext cx="4828172" cy="4828172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B45DC-D6CD-A24E-BEB9-874327C2F349}">
      <dsp:nvSpPr>
        <dsp:cNvPr id="0" name=""/>
        <dsp:cNvSpPr/>
      </dsp:nvSpPr>
      <dsp:spPr>
        <a:xfrm>
          <a:off x="458676" y="870567"/>
          <a:ext cx="1882987" cy="18829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Nino, Nicka  : </a:t>
          </a:r>
          <a:r>
            <a:rPr lang="fr-FR" sz="1800" b="1" kern="1200" dirty="0" err="1"/>
            <a:t>WebDir.core</a:t>
          </a:r>
          <a:r>
            <a:rPr lang="fr-FR" sz="1800" kern="1200" dirty="0"/>
            <a:t> (php, api)</a:t>
          </a:r>
          <a:endParaRPr lang="en-US" sz="1800" kern="1200" dirty="0"/>
        </a:p>
      </dsp:txBody>
      <dsp:txXfrm>
        <a:off x="550596" y="962487"/>
        <a:ext cx="1699147" cy="1699147"/>
      </dsp:txXfrm>
    </dsp:sp>
    <dsp:sp modelId="{6700554F-D459-7D46-B617-35454096B87C}">
      <dsp:nvSpPr>
        <dsp:cNvPr id="0" name=""/>
        <dsp:cNvSpPr/>
      </dsp:nvSpPr>
      <dsp:spPr>
        <a:xfrm>
          <a:off x="2486508" y="870567"/>
          <a:ext cx="1882987" cy="1882987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Victor : </a:t>
          </a:r>
          <a:r>
            <a:rPr lang="fr-FR" sz="1800" b="1" kern="1200" dirty="0" err="1"/>
            <a:t>WebDir.app</a:t>
          </a:r>
          <a:r>
            <a:rPr lang="fr-FR" sz="1800" kern="1200" dirty="0"/>
            <a:t> (flutter)</a:t>
          </a:r>
          <a:endParaRPr lang="en-US" sz="1800" kern="1200" dirty="0"/>
        </a:p>
      </dsp:txBody>
      <dsp:txXfrm>
        <a:off x="2578428" y="962487"/>
        <a:ext cx="1699147" cy="1699147"/>
      </dsp:txXfrm>
    </dsp:sp>
    <dsp:sp modelId="{513EB640-FCCD-2542-AD56-E84F722E093E}">
      <dsp:nvSpPr>
        <dsp:cNvPr id="0" name=""/>
        <dsp:cNvSpPr/>
      </dsp:nvSpPr>
      <dsp:spPr>
        <a:xfrm>
          <a:off x="458676" y="2898400"/>
          <a:ext cx="1882987" cy="1882987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Dimitri : </a:t>
          </a:r>
          <a:r>
            <a:rPr lang="fr-FR" sz="1800" b="1" kern="1200" dirty="0" err="1"/>
            <a:t>WebDir.web</a:t>
          </a:r>
          <a:r>
            <a:rPr lang="fr-FR" sz="1800" kern="1200" dirty="0"/>
            <a:t> (javascript)</a:t>
          </a:r>
          <a:endParaRPr lang="en-US" sz="1800" kern="1200" dirty="0"/>
        </a:p>
      </dsp:txBody>
      <dsp:txXfrm>
        <a:off x="550596" y="2990320"/>
        <a:ext cx="1699147" cy="1699147"/>
      </dsp:txXfrm>
    </dsp:sp>
    <dsp:sp modelId="{62885C48-7B8F-7D49-AE63-49E9D0405DE8}">
      <dsp:nvSpPr>
        <dsp:cNvPr id="0" name=""/>
        <dsp:cNvSpPr/>
      </dsp:nvSpPr>
      <dsp:spPr>
        <a:xfrm>
          <a:off x="2486508" y="2898400"/>
          <a:ext cx="1882987" cy="1882987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Conception de la </a:t>
          </a:r>
          <a:r>
            <a:rPr lang="fr-FR" sz="1800" b="1" kern="1200" dirty="0"/>
            <a:t>base de données</a:t>
          </a:r>
          <a:r>
            <a:rPr lang="fr-FR" sz="1800" kern="1200" dirty="0"/>
            <a:t> faite collectivement.</a:t>
          </a:r>
          <a:endParaRPr lang="en-US" sz="1800" kern="1200" dirty="0"/>
        </a:p>
      </dsp:txBody>
      <dsp:txXfrm>
        <a:off x="2578428" y="2990320"/>
        <a:ext cx="1699147" cy="1699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0719D-6132-59B7-B427-E42B825E4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7D20CA-13B3-D590-2222-3663338D9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F99B9C-2F16-11DA-E00E-CD630121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6EE-D797-F542-A515-AC6E011C231E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ED21E6-7C0C-3209-7C4D-66705E05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64BF9-3ECF-688A-2FF9-CB5100A3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192F-4A05-E245-8FE5-E7DDB890D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4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4075-CEF7-40DB-E323-0768DEDE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9A98C0-0564-910C-8F7F-15DBC78C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45BA38-0274-91DB-7E28-AA3BADBD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6EE-D797-F542-A515-AC6E011C231E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E9CFF-54DD-DB40-831A-E0358C8B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2614F7-57E8-BB2B-3DE7-29335DF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192F-4A05-E245-8FE5-E7DDB890D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2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7C5D6D-CF44-3F1C-4288-AD784C660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77E9E4-1D39-FBD9-CA09-CBB3712C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C5C99-18D8-975A-FBF3-D221E0FB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6EE-D797-F542-A515-AC6E011C231E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DAEE37-0D95-4713-36C6-BB962ECD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1B1CC-AEC5-0500-D359-2EBA3A50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192F-4A05-E245-8FE5-E7DDB890D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49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A33E9-0017-14A1-EE4C-2AEA6A28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1091D-7E9E-D7FE-F475-7DA8BB60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D76CB-488B-21BA-B58B-5194ACB0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6EE-D797-F542-A515-AC6E011C231E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A10F5A-3EC9-DBD2-8905-C4DEEAA8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255737-FD8F-8B69-FE6B-4F64BD84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192F-4A05-E245-8FE5-E7DDB890D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35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D21DC-7085-0251-32D4-13B8057D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2C77AC-E3EF-2CA0-CD42-42A8C9B7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60C8BF-E203-9F2C-D827-62229829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6EE-D797-F542-A515-AC6E011C231E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6E086D-13FE-F1B7-8584-7E3DDF0A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79D9E5-93A8-5987-3945-2B3C8DF0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192F-4A05-E245-8FE5-E7DDB890D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78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93731-EFD7-1A17-D973-557E2DE2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CD31ED-F338-40D5-427A-7F745B431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BE5F26-9C5B-FB77-0684-C8288D243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FD0390-4436-C81B-2E77-A17D5453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6EE-D797-F542-A515-AC6E011C231E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0996F0-FD41-6DE0-AECF-A1D0839A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FDE78C-F25E-C16B-8C1C-CEA064EC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192F-4A05-E245-8FE5-E7DDB890D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53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969C0-627D-C400-A2D9-2F5C5871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94172-F58B-AF0C-5D02-37524E051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64DAB0-8B3C-D514-3B80-87B68A43B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9814B8-272B-F672-E821-84ADCBFE6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1E7F87-C8D3-F976-3B4B-27CC0444C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8D2D06-232B-D96A-8457-B80A0A99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6EE-D797-F542-A515-AC6E011C231E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B29DDC-60D6-94B0-AA18-D96321A7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44B2A0-2026-3647-7FB7-9E494C66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192F-4A05-E245-8FE5-E7DDB890D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21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E75DB-B1D7-3A08-17B1-2E2DCDC5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8F6401-2786-6868-4531-A07AA6F5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6EE-D797-F542-A515-AC6E011C231E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33749D-2D30-2910-7CEE-1D08A6DC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AC0A5C-6693-8E62-4590-228579C6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192F-4A05-E245-8FE5-E7DDB890D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1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2B2430-6353-0D50-637B-F2C5731D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6EE-D797-F542-A515-AC6E011C231E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3C5EBA-475E-18CE-7FD7-2114C62D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8C7B33-C74B-A526-E4ED-B862C8B1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192F-4A05-E245-8FE5-E7DDB890D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57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B6BFC-870B-21CB-0A22-C36172D0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E1E44-BC1E-6941-9BD1-9105F223B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D282C0-36F8-C29F-0BEE-73C148285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879750-0005-5A28-719B-E26E922A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6EE-D797-F542-A515-AC6E011C231E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987DF9-0249-303F-5201-E21EC55D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979345-19A5-757E-3539-219F9CD5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192F-4A05-E245-8FE5-E7DDB890D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5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80457-37CA-5F4D-99E1-C2944F06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A0822C-B335-B8EF-B3AE-39F9A57F1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5106FD-CDDA-624B-BB69-54755433D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AA7FE0-1277-6A5C-E04D-22C4351B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6EE-D797-F542-A515-AC6E011C231E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FBD7C4-B8F4-C5FE-E0CA-121D918A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97E067-B754-7621-F9F0-0F375D8C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192F-4A05-E245-8FE5-E7DDB890D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3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18EDF7-4362-48A9-B40E-0DDF7A2E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561C78-2510-57DD-AA6A-9B01CA78D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26CA26-6B36-0436-0DC4-0FC6B9C4F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616EE-D797-F542-A515-AC6E011C231E}" type="datetimeFigureOut">
              <a:rPr lang="fr-FR" smtClean="0"/>
              <a:t>21/06/2024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187E97-34DA-B148-63C3-18813C560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75F4C-F5C9-BF06-CBE9-3E8840C77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4192F-4A05-E245-8FE5-E7DDB890D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84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AD35256-6D3F-0D8F-5A2B-E955BDE6A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Soutenance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Projet </a:t>
            </a:r>
            <a:r>
              <a:rPr lang="fr-FR" sz="4800" dirty="0" err="1">
                <a:solidFill>
                  <a:schemeClr val="bg1"/>
                </a:solidFill>
              </a:rPr>
              <a:t>WebDirectory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520836-5EC8-5707-F690-1C22B9FD7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Nino </a:t>
            </a:r>
            <a:r>
              <a:rPr lang="fr-FR" sz="2000" dirty="0" err="1">
                <a:solidFill>
                  <a:schemeClr val="bg1"/>
                </a:solidFill>
              </a:rPr>
              <a:t>Arcelin</a:t>
            </a:r>
            <a:r>
              <a:rPr lang="fr-FR" sz="2000" dirty="0">
                <a:solidFill>
                  <a:schemeClr val="bg1"/>
                </a:solidFill>
              </a:rPr>
              <a:t> / Victor Georges / </a:t>
            </a:r>
            <a:r>
              <a:rPr lang="fr-FR" sz="2000" dirty="0" err="1">
                <a:solidFill>
                  <a:schemeClr val="bg1"/>
                </a:solidFill>
              </a:rPr>
              <a:t>Nicka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Ratovobodo</a:t>
            </a:r>
            <a:r>
              <a:rPr lang="fr-FR" sz="2000" dirty="0">
                <a:solidFill>
                  <a:schemeClr val="bg1"/>
                </a:solidFill>
              </a:rPr>
              <a:t> / Dimitri </a:t>
            </a:r>
            <a:r>
              <a:rPr lang="fr-FR" sz="2000" dirty="0" err="1">
                <a:solidFill>
                  <a:schemeClr val="bg1"/>
                </a:solidFill>
              </a:rPr>
              <a:t>Walczak</a:t>
            </a:r>
            <a:r>
              <a:rPr lang="fr-FR" sz="2000" dirty="0">
                <a:solidFill>
                  <a:schemeClr val="bg1"/>
                </a:solidFill>
              </a:rPr>
              <a:t> Vela-Mena</a:t>
            </a:r>
          </a:p>
          <a:p>
            <a:r>
              <a:rPr lang="fr-FR" sz="1600" dirty="0">
                <a:solidFill>
                  <a:schemeClr val="bg1"/>
                </a:solidFill>
              </a:rPr>
              <a:t>RA-DWM2  2023-2024</a:t>
            </a:r>
          </a:p>
        </p:txBody>
      </p:sp>
    </p:spTree>
    <p:extLst>
      <p:ext uri="{BB962C8B-B14F-4D97-AF65-F5344CB8AC3E}">
        <p14:creationId xmlns:p14="http://schemas.microsoft.com/office/powerpoint/2010/main" val="341235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46554DA-BA6E-CB8B-F582-CE6A3665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Répartition du travail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9C43E58-E96F-461B-BAC0-E866D3AAC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315717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69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23D409-149A-B0C8-0CDF-8C013C11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BDD : webdirectory</a:t>
            </a:r>
          </a:p>
        </p:txBody>
      </p:sp>
      <p:pic>
        <p:nvPicPr>
          <p:cNvPr id="5" name="Espace réservé du contenu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D25878A-475D-A51E-470C-959A75172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2759" y="720190"/>
            <a:ext cx="4942152" cy="55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9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9334DB-EC8F-4050-9C6E-F92B6A7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5" name="Color Cover">
              <a:extLst>
                <a:ext uri="{FF2B5EF4-FFF2-40B4-BE49-F238E27FC236}">
                  <a16:creationId xmlns:a16="http://schemas.microsoft.com/office/drawing/2014/main" id="{EA01B1DD-00B6-4407-827C-3F408B773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 Cover">
              <a:extLst>
                <a:ext uri="{FF2B5EF4-FFF2-40B4-BE49-F238E27FC236}">
                  <a16:creationId xmlns:a16="http://schemas.microsoft.com/office/drawing/2014/main" id="{AF1D500A-77DB-437E-A54D-45B239D6D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87BA2A-0B66-4DEF-A04F-2CC172257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522B2F8C-7861-41DA-AB7F-C621655E4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90AE996F-5C1A-4DD0-B66D-9C837744A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Espace réservé du contenu 4" descr="WebDir.web (javascript)">
            <a:extLst>
              <a:ext uri="{FF2B5EF4-FFF2-40B4-BE49-F238E27FC236}">
                <a16:creationId xmlns:a16="http://schemas.microsoft.com/office/drawing/2014/main" id="{0DE23A48-B556-07B3-0B23-12F5530AA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000" y="1173129"/>
            <a:ext cx="4344555" cy="2400366"/>
          </a:xfrm>
          <a:prstGeom prst="rect">
            <a:avLst/>
          </a:prstGeom>
        </p:spPr>
      </p:pic>
      <p:pic>
        <p:nvPicPr>
          <p:cNvPr id="7" name="Image 6" descr="Une image contenant capture d’écran, logiciel, texte, Site web&#10;&#10;Description générée automatiquement">
            <a:extLst>
              <a:ext uri="{FF2B5EF4-FFF2-40B4-BE49-F238E27FC236}">
                <a16:creationId xmlns:a16="http://schemas.microsoft.com/office/drawing/2014/main" id="{4DA3D406-091C-A1A4-CCF2-8E57686B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58" y="3770395"/>
            <a:ext cx="4358797" cy="211401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895D088-BEBA-DA62-F55C-0F7FEA3C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1197809"/>
            <a:ext cx="5203990" cy="2349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Aperçu de nos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112963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65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Soutenance Projet WebDirectory</vt:lpstr>
      <vt:lpstr>Répartition du travail</vt:lpstr>
      <vt:lpstr>BDD : webdirectory</vt:lpstr>
      <vt:lpstr>Aperçu de nos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Nino Arcelin</dc:creator>
  <cp:lastModifiedBy>Nicka Ratovobodo</cp:lastModifiedBy>
  <cp:revision>2</cp:revision>
  <dcterms:created xsi:type="dcterms:W3CDTF">2024-06-20T23:12:35Z</dcterms:created>
  <dcterms:modified xsi:type="dcterms:W3CDTF">2024-06-21T09:55:53Z</dcterms:modified>
</cp:coreProperties>
</file>