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8" r:id="rId1"/>
  </p:sldMasterIdLst>
  <p:sldIdLst>
    <p:sldId id="256" r:id="rId2"/>
    <p:sldId id="263" r:id="rId3"/>
    <p:sldId id="268" r:id="rId4"/>
    <p:sldId id="269" r:id="rId5"/>
    <p:sldId id="257" r:id="rId6"/>
    <p:sldId id="262" r:id="rId7"/>
    <p:sldId id="264" r:id="rId8"/>
    <p:sldId id="265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2" autoAdjust="0"/>
    <p:restoredTop sz="94660" autoAdjust="0"/>
  </p:normalViewPr>
  <p:slideViewPr>
    <p:cSldViewPr snapToGrid="0">
      <p:cViewPr>
        <p:scale>
          <a:sx n="84" d="100"/>
          <a:sy n="84" d="100"/>
        </p:scale>
        <p:origin x="-72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image" Target="../media/image2.jpg"/><Relationship Id="rId6" Type="http://schemas.openxmlformats.org/officeDocument/2006/relationships/image" Target="../media/image3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F09D4-FB87-45B3-9284-EA57009C1107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1AE0075-561C-463A-99C8-D1CB4992C4BD}">
      <dgm:prSet phldrT="[Текст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ru-RU" dirty="0" smtClean="0"/>
            <a:t>          </a:t>
          </a:r>
          <a:endParaRPr lang="ru-RU" dirty="0"/>
        </a:p>
      </dgm:t>
    </dgm:pt>
    <dgm:pt modelId="{05E4C657-885A-46A4-B109-81E7B993B348}" type="parTrans" cxnId="{0E83E7E6-0F51-48A2-9858-C6D1E1F864DD}">
      <dgm:prSet/>
      <dgm:spPr/>
      <dgm:t>
        <a:bodyPr/>
        <a:lstStyle/>
        <a:p>
          <a:endParaRPr lang="ru-RU"/>
        </a:p>
      </dgm:t>
    </dgm:pt>
    <dgm:pt modelId="{815623A3-F22B-4A1D-ACF1-185E6AD9DF4D}" type="sibTrans" cxnId="{0E83E7E6-0F51-48A2-9858-C6D1E1F864DD}">
      <dgm:prSet/>
      <dgm:spPr/>
      <dgm:t>
        <a:bodyPr/>
        <a:lstStyle/>
        <a:p>
          <a:endParaRPr lang="ru-RU"/>
        </a:p>
      </dgm:t>
    </dgm:pt>
    <dgm:pt modelId="{CF0E2AE8-6A05-45A8-8403-1D046415C716}">
      <dgm:prSet phldrT="[Текст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ru-RU" dirty="0" smtClean="0"/>
            <a:t>              </a:t>
          </a:r>
          <a:endParaRPr lang="ru-RU" dirty="0"/>
        </a:p>
      </dgm:t>
    </dgm:pt>
    <dgm:pt modelId="{1612D1EE-9BE5-4CC8-AFD7-E91D96B52440}" type="parTrans" cxnId="{4A2A1B3D-A86A-4B47-A775-3EDB89DF31A4}">
      <dgm:prSet/>
      <dgm:spPr/>
      <dgm:t>
        <a:bodyPr/>
        <a:lstStyle/>
        <a:p>
          <a:endParaRPr lang="ru-RU"/>
        </a:p>
      </dgm:t>
    </dgm:pt>
    <dgm:pt modelId="{3D16E9F2-271E-4027-8C10-86DDEC3957CA}" type="sibTrans" cxnId="{4A2A1B3D-A86A-4B47-A775-3EDB89DF31A4}">
      <dgm:prSet/>
      <dgm:spPr/>
      <dgm:t>
        <a:bodyPr/>
        <a:lstStyle/>
        <a:p>
          <a:endParaRPr lang="ru-RU"/>
        </a:p>
      </dgm:t>
    </dgm:pt>
    <dgm:pt modelId="{4605992B-81AC-4C43-8A74-C00F76E0FCB2}">
      <dgm:prSet phldrT="[Текст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ru-RU" dirty="0" smtClean="0"/>
            <a:t>               </a:t>
          </a:r>
          <a:endParaRPr lang="ru-RU" dirty="0"/>
        </a:p>
      </dgm:t>
    </dgm:pt>
    <dgm:pt modelId="{C9E03BB2-E702-4E0C-B292-CF80F7B78238}" type="parTrans" cxnId="{E9E0F1A6-0E05-4B67-872C-C367EEC0940E}">
      <dgm:prSet/>
      <dgm:spPr/>
      <dgm:t>
        <a:bodyPr/>
        <a:lstStyle/>
        <a:p>
          <a:endParaRPr lang="ru-RU"/>
        </a:p>
      </dgm:t>
    </dgm:pt>
    <dgm:pt modelId="{1465FD93-8E3E-48FC-AB70-90C2C3ACFB78}" type="sibTrans" cxnId="{E9E0F1A6-0E05-4B67-872C-C367EEC0940E}">
      <dgm:prSet/>
      <dgm:spPr/>
      <dgm:t>
        <a:bodyPr/>
        <a:lstStyle/>
        <a:p>
          <a:endParaRPr lang="ru-RU"/>
        </a:p>
      </dgm:t>
    </dgm:pt>
    <dgm:pt modelId="{01A121C3-2591-424A-B478-61A3932E2EDE}">
      <dgm:prSet phldrT="[Текст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ru-RU" dirty="0" smtClean="0"/>
            <a:t>             </a:t>
          </a:r>
          <a:endParaRPr lang="ru-RU" dirty="0"/>
        </a:p>
      </dgm:t>
    </dgm:pt>
    <dgm:pt modelId="{70BA9040-D8D9-45B4-ADD6-FA331E9EECAD}" type="parTrans" cxnId="{4603C7A8-1E66-4B33-89D3-536CB73DB87F}">
      <dgm:prSet/>
      <dgm:spPr/>
      <dgm:t>
        <a:bodyPr/>
        <a:lstStyle/>
        <a:p>
          <a:endParaRPr lang="ru-RU"/>
        </a:p>
      </dgm:t>
    </dgm:pt>
    <dgm:pt modelId="{5F10BB47-CAF8-4297-8383-92D19D7889A1}" type="sibTrans" cxnId="{4603C7A8-1E66-4B33-89D3-536CB73DB87F}">
      <dgm:prSet/>
      <dgm:spPr/>
      <dgm:t>
        <a:bodyPr/>
        <a:lstStyle/>
        <a:p>
          <a:endParaRPr lang="ru-RU"/>
        </a:p>
      </dgm:t>
    </dgm:pt>
    <dgm:pt modelId="{22225728-2ABF-4077-97C3-09DDAFC9AF1D}">
      <dgm:prSet phldrT="[Текст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ru-RU" dirty="0" smtClean="0"/>
            <a:t>               </a:t>
          </a:r>
          <a:endParaRPr lang="ru-RU" dirty="0"/>
        </a:p>
      </dgm:t>
    </dgm:pt>
    <dgm:pt modelId="{113698C2-EEC4-4BB7-B89C-8EBF14409BE2}" type="parTrans" cxnId="{2C74AF1A-6130-44EE-9E0C-4A6895C7055D}">
      <dgm:prSet/>
      <dgm:spPr/>
      <dgm:t>
        <a:bodyPr/>
        <a:lstStyle/>
        <a:p>
          <a:endParaRPr lang="ru-RU"/>
        </a:p>
      </dgm:t>
    </dgm:pt>
    <dgm:pt modelId="{41C891D8-DDF9-4DD1-90CF-DB04DFD833CD}" type="sibTrans" cxnId="{2C74AF1A-6130-44EE-9E0C-4A6895C7055D}">
      <dgm:prSet/>
      <dgm:spPr/>
      <dgm:t>
        <a:bodyPr/>
        <a:lstStyle/>
        <a:p>
          <a:endParaRPr lang="ru-RU"/>
        </a:p>
      </dgm:t>
    </dgm:pt>
    <dgm:pt modelId="{F212D61E-36B2-4044-869E-71DDD9314D1A}">
      <dgm:prSet phldrT="[Текст]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ru-RU" dirty="0" smtClean="0"/>
            <a:t>              </a:t>
          </a:r>
          <a:endParaRPr lang="ru-RU" dirty="0"/>
        </a:p>
      </dgm:t>
    </dgm:pt>
    <dgm:pt modelId="{0557995D-2458-4C99-B157-F2D964CCDE70}" type="parTrans" cxnId="{D0BDB307-F7DC-4810-9669-9A385A5D5C99}">
      <dgm:prSet/>
      <dgm:spPr/>
      <dgm:t>
        <a:bodyPr/>
        <a:lstStyle/>
        <a:p>
          <a:endParaRPr lang="ru-RU"/>
        </a:p>
      </dgm:t>
    </dgm:pt>
    <dgm:pt modelId="{29A7565D-43DE-43A5-98B6-2C1325D603E2}" type="sibTrans" cxnId="{D0BDB307-F7DC-4810-9669-9A385A5D5C99}">
      <dgm:prSet/>
      <dgm:spPr/>
      <dgm:t>
        <a:bodyPr/>
        <a:lstStyle/>
        <a:p>
          <a:endParaRPr lang="ru-RU"/>
        </a:p>
      </dgm:t>
    </dgm:pt>
    <dgm:pt modelId="{A2ED459E-0257-42B1-B93C-C8799B5FF22D}">
      <dgm:prSet phldrT="[Текст]"/>
      <dgm:spPr>
        <a:blipFill rotWithShape="0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r>
            <a:rPr lang="ru-RU" dirty="0" smtClean="0"/>
            <a:t>           </a:t>
          </a:r>
          <a:endParaRPr lang="ru-RU" dirty="0"/>
        </a:p>
      </dgm:t>
    </dgm:pt>
    <dgm:pt modelId="{6E7D1F00-913E-488E-B25E-895D16BC69F6}" type="parTrans" cxnId="{53E12FEC-097D-4A2B-8E09-25D73F2F946F}">
      <dgm:prSet/>
      <dgm:spPr/>
      <dgm:t>
        <a:bodyPr/>
        <a:lstStyle/>
        <a:p>
          <a:endParaRPr lang="ru-RU"/>
        </a:p>
      </dgm:t>
    </dgm:pt>
    <dgm:pt modelId="{2E8F80FA-EA84-4BF1-AB0E-0C0C26231EF6}" type="sibTrans" cxnId="{53E12FEC-097D-4A2B-8E09-25D73F2F946F}">
      <dgm:prSet/>
      <dgm:spPr/>
      <dgm:t>
        <a:bodyPr/>
        <a:lstStyle/>
        <a:p>
          <a:endParaRPr lang="ru-RU"/>
        </a:p>
      </dgm:t>
    </dgm:pt>
    <dgm:pt modelId="{8937CDCB-D8AF-4F64-8562-0FDF1A0C1483}">
      <dgm:prSet phldrT="[Текст]"/>
      <dgm:spPr>
        <a:blipFill rotWithShape="0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r>
            <a:rPr lang="ru-RU" dirty="0" smtClean="0"/>
            <a:t>          </a:t>
          </a:r>
          <a:endParaRPr lang="ru-RU" dirty="0"/>
        </a:p>
      </dgm:t>
    </dgm:pt>
    <dgm:pt modelId="{0ACE276A-4E70-4494-9A1E-1617A0847524}" type="parTrans" cxnId="{D30D9840-AF84-48A6-BAC3-372230B3A1A7}">
      <dgm:prSet/>
      <dgm:spPr/>
      <dgm:t>
        <a:bodyPr/>
        <a:lstStyle/>
        <a:p>
          <a:endParaRPr lang="ru-RU"/>
        </a:p>
      </dgm:t>
    </dgm:pt>
    <dgm:pt modelId="{328E629A-773E-4735-9FAF-07861A5DF9D0}" type="sibTrans" cxnId="{D30D9840-AF84-48A6-BAC3-372230B3A1A7}">
      <dgm:prSet/>
      <dgm:spPr/>
      <dgm:t>
        <a:bodyPr/>
        <a:lstStyle/>
        <a:p>
          <a:endParaRPr lang="ru-RU"/>
        </a:p>
      </dgm:t>
    </dgm:pt>
    <dgm:pt modelId="{AF588DC5-2EF4-43A6-A8CC-BEFE5481C28B}" type="pres">
      <dgm:prSet presAssocID="{4A6F09D4-FB87-45B3-9284-EA57009C1107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4D2CDAD-EF22-417A-AA0A-2C514411BDE1}" type="pres">
      <dgm:prSet presAssocID="{4A6F09D4-FB87-45B3-9284-EA57009C1107}" presName="cycle" presStyleCnt="0"/>
      <dgm:spPr/>
    </dgm:pt>
    <dgm:pt modelId="{2CA9BA1A-22D5-4582-8527-D1465D915238}" type="pres">
      <dgm:prSet presAssocID="{4A6F09D4-FB87-45B3-9284-EA57009C1107}" presName="centerShape" presStyleCnt="0"/>
      <dgm:spPr/>
    </dgm:pt>
    <dgm:pt modelId="{03D64065-90CF-44BA-BA23-27D6E9E46EE8}" type="pres">
      <dgm:prSet presAssocID="{4A6F09D4-FB87-45B3-9284-EA57009C1107}" presName="connSite" presStyleLbl="node1" presStyleIdx="0" presStyleCnt="9"/>
      <dgm:spPr/>
    </dgm:pt>
    <dgm:pt modelId="{57FD0684-3F2F-44E5-9FC8-DBA8A336DBAC}" type="pres">
      <dgm:prSet presAssocID="{4A6F09D4-FB87-45B3-9284-EA57009C1107}" presName="visible" presStyleLbl="node1" presStyleIdx="0" presStyleCnt="9"/>
      <dgm:spPr/>
    </dgm:pt>
    <dgm:pt modelId="{04E08549-D93C-484A-A816-CFC2AA011BC9}" type="pres">
      <dgm:prSet presAssocID="{05E4C657-885A-46A4-B109-81E7B993B348}" presName="Name25" presStyleLbl="parChTrans1D1" presStyleIdx="0" presStyleCnt="8"/>
      <dgm:spPr/>
      <dgm:t>
        <a:bodyPr/>
        <a:lstStyle/>
        <a:p>
          <a:endParaRPr lang="ru-RU"/>
        </a:p>
      </dgm:t>
    </dgm:pt>
    <dgm:pt modelId="{AE61711E-0387-449C-99DD-00A865460A75}" type="pres">
      <dgm:prSet presAssocID="{01AE0075-561C-463A-99C8-D1CB4992C4BD}" presName="node" presStyleCnt="0"/>
      <dgm:spPr/>
    </dgm:pt>
    <dgm:pt modelId="{304BFA9E-3534-474F-9CBC-3CCE715D7154}" type="pres">
      <dgm:prSet presAssocID="{01AE0075-561C-463A-99C8-D1CB4992C4BD}" presName="parentNode" presStyleLbl="node1" presStyleIdx="1" presStyleCnt="9" custScaleX="274705" custScaleY="248902" custLinFactX="-300000" custLinFactY="16149" custLinFactNeighborX="-388522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92A74D-446B-4513-9558-7DE143719B2D}" type="pres">
      <dgm:prSet presAssocID="{01AE0075-561C-463A-99C8-D1CB4992C4BD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35D78C-FF3C-46A5-B55E-8952D14D1EC9}" type="pres">
      <dgm:prSet presAssocID="{0ACE276A-4E70-4494-9A1E-1617A0847524}" presName="Name25" presStyleLbl="parChTrans1D1" presStyleIdx="1" presStyleCnt="8"/>
      <dgm:spPr/>
      <dgm:t>
        <a:bodyPr/>
        <a:lstStyle/>
        <a:p>
          <a:endParaRPr lang="ru-RU"/>
        </a:p>
      </dgm:t>
    </dgm:pt>
    <dgm:pt modelId="{2112B4B6-4E18-4872-A439-2938413667DA}" type="pres">
      <dgm:prSet presAssocID="{8937CDCB-D8AF-4F64-8562-0FDF1A0C1483}" presName="node" presStyleCnt="0"/>
      <dgm:spPr/>
    </dgm:pt>
    <dgm:pt modelId="{B38FD7DB-7D3B-4E79-BD42-CBACB58B0F94}" type="pres">
      <dgm:prSet presAssocID="{8937CDCB-D8AF-4F64-8562-0FDF1A0C1483}" presName="parentNode" presStyleLbl="node1" presStyleIdx="2" presStyleCnt="9" custScaleX="226661" custScaleY="248902" custLinFactX="-100000" custLinFactNeighborX="-177566" custLinFactNeighborY="3797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D815B6-110A-47F0-83F3-1D0B171F6406}" type="pres">
      <dgm:prSet presAssocID="{8937CDCB-D8AF-4F64-8562-0FDF1A0C1483}" presName="childNode" presStyleLbl="revTx" presStyleIdx="0" presStyleCnt="0">
        <dgm:presLayoutVars>
          <dgm:bulletEnabled val="1"/>
        </dgm:presLayoutVars>
      </dgm:prSet>
      <dgm:spPr/>
    </dgm:pt>
    <dgm:pt modelId="{9A7D8821-DC61-4A5D-A54E-88B246DFB540}" type="pres">
      <dgm:prSet presAssocID="{70BA9040-D8D9-45B4-ADD6-FA331E9EECAD}" presName="Name25" presStyleLbl="parChTrans1D1" presStyleIdx="2" presStyleCnt="8"/>
      <dgm:spPr/>
      <dgm:t>
        <a:bodyPr/>
        <a:lstStyle/>
        <a:p>
          <a:endParaRPr lang="ru-RU"/>
        </a:p>
      </dgm:t>
    </dgm:pt>
    <dgm:pt modelId="{C102D790-8797-4F14-9F6D-679C98BF8139}" type="pres">
      <dgm:prSet presAssocID="{01A121C3-2591-424A-B478-61A3932E2EDE}" presName="node" presStyleCnt="0"/>
      <dgm:spPr/>
    </dgm:pt>
    <dgm:pt modelId="{373036BE-0A47-4E89-BA43-FF4220608DD0}" type="pres">
      <dgm:prSet presAssocID="{01A121C3-2591-424A-B478-61A3932E2EDE}" presName="parentNode" presStyleLbl="node1" presStyleIdx="3" presStyleCnt="9" custScaleX="274705" custScaleY="248902" custLinFactX="100000" custLinFactNeighborX="155531" custLinFactNeighborY="-3698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A45CEE-8085-4264-92CF-2FE995C47E74}" type="pres">
      <dgm:prSet presAssocID="{01A121C3-2591-424A-B478-61A3932E2EDE}" presName="childNode" presStyleLbl="revTx" presStyleIdx="0" presStyleCnt="0">
        <dgm:presLayoutVars>
          <dgm:bulletEnabled val="1"/>
        </dgm:presLayoutVars>
      </dgm:prSet>
      <dgm:spPr/>
    </dgm:pt>
    <dgm:pt modelId="{54D75834-4992-4068-B442-2F0E641884A8}" type="pres">
      <dgm:prSet presAssocID="{113698C2-EEC4-4BB7-B89C-8EBF14409BE2}" presName="Name25" presStyleLbl="parChTrans1D1" presStyleIdx="3" presStyleCnt="8"/>
      <dgm:spPr/>
      <dgm:t>
        <a:bodyPr/>
        <a:lstStyle/>
        <a:p>
          <a:endParaRPr lang="ru-RU"/>
        </a:p>
      </dgm:t>
    </dgm:pt>
    <dgm:pt modelId="{FC96D7F6-D581-4F07-9007-3D03C0C8CEA1}" type="pres">
      <dgm:prSet presAssocID="{22225728-2ABF-4077-97C3-09DDAFC9AF1D}" presName="node" presStyleCnt="0"/>
      <dgm:spPr/>
    </dgm:pt>
    <dgm:pt modelId="{4CCF840A-7198-412F-83E2-7D445AE64299}" type="pres">
      <dgm:prSet presAssocID="{22225728-2ABF-4077-97C3-09DDAFC9AF1D}" presName="parentNode" presStyleLbl="node1" presStyleIdx="4" presStyleCnt="9" custScaleX="274705" custScaleY="248902" custLinFactX="300000" custLinFactNeighborX="310607" custLinFactNeighborY="9506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14EDB0-922E-4EEC-8C91-A23123F20FD4}" type="pres">
      <dgm:prSet presAssocID="{22225728-2ABF-4077-97C3-09DDAFC9AF1D}" presName="childNode" presStyleLbl="revTx" presStyleIdx="0" presStyleCnt="0">
        <dgm:presLayoutVars>
          <dgm:bulletEnabled val="1"/>
        </dgm:presLayoutVars>
      </dgm:prSet>
      <dgm:spPr/>
    </dgm:pt>
    <dgm:pt modelId="{97177207-5899-4897-8902-E7865A8D1D9B}" type="pres">
      <dgm:prSet presAssocID="{0557995D-2458-4C99-B157-F2D964CCDE70}" presName="Name25" presStyleLbl="parChTrans1D1" presStyleIdx="4" presStyleCnt="8"/>
      <dgm:spPr/>
      <dgm:t>
        <a:bodyPr/>
        <a:lstStyle/>
        <a:p>
          <a:endParaRPr lang="ru-RU"/>
        </a:p>
      </dgm:t>
    </dgm:pt>
    <dgm:pt modelId="{55FC7230-65BF-44AA-B655-38B53D898176}" type="pres">
      <dgm:prSet presAssocID="{F212D61E-36B2-4044-869E-71DDD9314D1A}" presName="node" presStyleCnt="0"/>
      <dgm:spPr/>
    </dgm:pt>
    <dgm:pt modelId="{51CB3E88-5CFE-48FE-8F35-1D03CBF4BD90}" type="pres">
      <dgm:prSet presAssocID="{F212D61E-36B2-4044-869E-71DDD9314D1A}" presName="parentNode" presStyleLbl="node1" presStyleIdx="5" presStyleCnt="9" custScaleX="274705" custScaleY="248902" custLinFactX="25941" custLinFactY="100000" custLinFactNeighborX="100000" custLinFactNeighborY="14127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4C5526-85B6-4BFC-9A1A-A3B3F9BA9E2D}" type="pres">
      <dgm:prSet presAssocID="{F212D61E-36B2-4044-869E-71DDD9314D1A}" presName="childNode" presStyleLbl="revTx" presStyleIdx="0" presStyleCnt="0">
        <dgm:presLayoutVars>
          <dgm:bulletEnabled val="1"/>
        </dgm:presLayoutVars>
      </dgm:prSet>
      <dgm:spPr/>
    </dgm:pt>
    <dgm:pt modelId="{45ACB968-B23A-4478-8B85-C902A3C7054E}" type="pres">
      <dgm:prSet presAssocID="{1612D1EE-9BE5-4CC8-AFD7-E91D96B52440}" presName="Name25" presStyleLbl="parChTrans1D1" presStyleIdx="5" presStyleCnt="8"/>
      <dgm:spPr/>
      <dgm:t>
        <a:bodyPr/>
        <a:lstStyle/>
        <a:p>
          <a:endParaRPr lang="ru-RU"/>
        </a:p>
      </dgm:t>
    </dgm:pt>
    <dgm:pt modelId="{2514C47A-6AD9-4CE4-BC4A-728044F7524A}" type="pres">
      <dgm:prSet presAssocID="{CF0E2AE8-6A05-45A8-8403-1D046415C716}" presName="node" presStyleCnt="0"/>
      <dgm:spPr/>
    </dgm:pt>
    <dgm:pt modelId="{E8B5EDA1-7F74-4A87-B1BC-0ECFCD9C973F}" type="pres">
      <dgm:prSet presAssocID="{CF0E2AE8-6A05-45A8-8403-1D046415C716}" presName="parentNode" presStyleLbl="node1" presStyleIdx="6" presStyleCnt="9" custScaleX="274705" custScaleY="248902" custLinFactX="-300000" custLinFactY="40228" custLinFactNeighborX="-396740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0214C5-575D-41C4-9DDA-2F68C7997A89}" type="pres">
      <dgm:prSet presAssocID="{CF0E2AE8-6A05-45A8-8403-1D046415C716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49F082-05D3-4EF5-841A-F8CF428C82E8}" type="pres">
      <dgm:prSet presAssocID="{6E7D1F00-913E-488E-B25E-895D16BC69F6}" presName="Name25" presStyleLbl="parChTrans1D1" presStyleIdx="6" presStyleCnt="8"/>
      <dgm:spPr/>
      <dgm:t>
        <a:bodyPr/>
        <a:lstStyle/>
        <a:p>
          <a:endParaRPr lang="ru-RU"/>
        </a:p>
      </dgm:t>
    </dgm:pt>
    <dgm:pt modelId="{2BDE7639-A484-43B2-AD10-424D1C1D9DFF}" type="pres">
      <dgm:prSet presAssocID="{A2ED459E-0257-42B1-B93C-C8799B5FF22D}" presName="node" presStyleCnt="0"/>
      <dgm:spPr/>
    </dgm:pt>
    <dgm:pt modelId="{711E6488-D5B7-4ADB-B866-1D8619751404}" type="pres">
      <dgm:prSet presAssocID="{A2ED459E-0257-42B1-B93C-C8799B5FF22D}" presName="parentNode" presStyleLbl="node1" presStyleIdx="7" presStyleCnt="9" custScaleX="274705" custScaleY="248902" custLinFactX="-100000" custLinFactNeighborX="-142323" custLinFactNeighborY="9209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B977EC-554D-46B5-914C-4F90C446D58E}" type="pres">
      <dgm:prSet presAssocID="{A2ED459E-0257-42B1-B93C-C8799B5FF22D}" presName="childNode" presStyleLbl="revTx" presStyleIdx="0" presStyleCnt="0">
        <dgm:presLayoutVars>
          <dgm:bulletEnabled val="1"/>
        </dgm:presLayoutVars>
      </dgm:prSet>
      <dgm:spPr/>
    </dgm:pt>
    <dgm:pt modelId="{9CA0E52A-AC6E-4071-8D61-5BFE5D549892}" type="pres">
      <dgm:prSet presAssocID="{C9E03BB2-E702-4E0C-B292-CF80F7B78238}" presName="Name25" presStyleLbl="parChTrans1D1" presStyleIdx="7" presStyleCnt="8"/>
      <dgm:spPr/>
      <dgm:t>
        <a:bodyPr/>
        <a:lstStyle/>
        <a:p>
          <a:endParaRPr lang="ru-RU"/>
        </a:p>
      </dgm:t>
    </dgm:pt>
    <dgm:pt modelId="{8E65096B-B003-4B70-AD0B-B9CAF883830C}" type="pres">
      <dgm:prSet presAssocID="{4605992B-81AC-4C43-8A74-C00F76E0FCB2}" presName="node" presStyleCnt="0"/>
      <dgm:spPr/>
    </dgm:pt>
    <dgm:pt modelId="{044371DC-2EFF-404B-8024-07640673A4F5}" type="pres">
      <dgm:prSet presAssocID="{4605992B-81AC-4C43-8A74-C00F76E0FCB2}" presName="parentNode" presStyleLbl="node1" presStyleIdx="8" presStyleCnt="9" custScaleX="274705" custScaleY="248902" custLinFactX="-485229" custLinFactY="-179767" custLinFactNeighborX="-500000" custLinFactNeighborY="-2000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6865A6-0140-4B69-9630-8B5471EA531C}" type="pres">
      <dgm:prSet presAssocID="{4605992B-81AC-4C43-8A74-C00F76E0FCB2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8C4608C-3BBA-46B9-819D-81B4F79A302E}" type="presOf" srcId="{1612D1EE-9BE5-4CC8-AFD7-E91D96B52440}" destId="{45ACB968-B23A-4478-8B85-C902A3C7054E}" srcOrd="0" destOrd="0" presId="urn:microsoft.com/office/officeart/2005/8/layout/radial2"/>
    <dgm:cxn modelId="{D01F150A-7CAC-4B48-9229-5930CCC1F0D6}" type="presOf" srcId="{4A6F09D4-FB87-45B3-9284-EA57009C1107}" destId="{AF588DC5-2EF4-43A6-A8CC-BEFE5481C28B}" srcOrd="0" destOrd="0" presId="urn:microsoft.com/office/officeart/2005/8/layout/radial2"/>
    <dgm:cxn modelId="{E9E0F1A6-0E05-4B67-872C-C367EEC0940E}" srcId="{4A6F09D4-FB87-45B3-9284-EA57009C1107}" destId="{4605992B-81AC-4C43-8A74-C00F76E0FCB2}" srcOrd="7" destOrd="0" parTransId="{C9E03BB2-E702-4E0C-B292-CF80F7B78238}" sibTransId="{1465FD93-8E3E-48FC-AB70-90C2C3ACFB78}"/>
    <dgm:cxn modelId="{53E12FEC-097D-4A2B-8E09-25D73F2F946F}" srcId="{4A6F09D4-FB87-45B3-9284-EA57009C1107}" destId="{A2ED459E-0257-42B1-B93C-C8799B5FF22D}" srcOrd="6" destOrd="0" parTransId="{6E7D1F00-913E-488E-B25E-895D16BC69F6}" sibTransId="{2E8F80FA-EA84-4BF1-AB0E-0C0C26231EF6}"/>
    <dgm:cxn modelId="{0E83E7E6-0F51-48A2-9858-C6D1E1F864DD}" srcId="{4A6F09D4-FB87-45B3-9284-EA57009C1107}" destId="{01AE0075-561C-463A-99C8-D1CB4992C4BD}" srcOrd="0" destOrd="0" parTransId="{05E4C657-885A-46A4-B109-81E7B993B348}" sibTransId="{815623A3-F22B-4A1D-ACF1-185E6AD9DF4D}"/>
    <dgm:cxn modelId="{CE4E7E15-85D5-4EC4-B6DF-E716127CCA1E}" type="presOf" srcId="{70BA9040-D8D9-45B4-ADD6-FA331E9EECAD}" destId="{9A7D8821-DC61-4A5D-A54E-88B246DFB540}" srcOrd="0" destOrd="0" presId="urn:microsoft.com/office/officeart/2005/8/layout/radial2"/>
    <dgm:cxn modelId="{2C74AF1A-6130-44EE-9E0C-4A6895C7055D}" srcId="{4A6F09D4-FB87-45B3-9284-EA57009C1107}" destId="{22225728-2ABF-4077-97C3-09DDAFC9AF1D}" srcOrd="3" destOrd="0" parTransId="{113698C2-EEC4-4BB7-B89C-8EBF14409BE2}" sibTransId="{41C891D8-DDF9-4DD1-90CF-DB04DFD833CD}"/>
    <dgm:cxn modelId="{4603C7A8-1E66-4B33-89D3-536CB73DB87F}" srcId="{4A6F09D4-FB87-45B3-9284-EA57009C1107}" destId="{01A121C3-2591-424A-B478-61A3932E2EDE}" srcOrd="2" destOrd="0" parTransId="{70BA9040-D8D9-45B4-ADD6-FA331E9EECAD}" sibTransId="{5F10BB47-CAF8-4297-8383-92D19D7889A1}"/>
    <dgm:cxn modelId="{ED002AE4-76BB-43E2-BBA8-1529A15BA637}" type="presOf" srcId="{8937CDCB-D8AF-4F64-8562-0FDF1A0C1483}" destId="{B38FD7DB-7D3B-4E79-BD42-CBACB58B0F94}" srcOrd="0" destOrd="0" presId="urn:microsoft.com/office/officeart/2005/8/layout/radial2"/>
    <dgm:cxn modelId="{4E2ABDEC-E7CF-4AEA-912B-CB76F858AC78}" type="presOf" srcId="{A2ED459E-0257-42B1-B93C-C8799B5FF22D}" destId="{711E6488-D5B7-4ADB-B866-1D8619751404}" srcOrd="0" destOrd="0" presId="urn:microsoft.com/office/officeart/2005/8/layout/radial2"/>
    <dgm:cxn modelId="{59E97BA1-E744-4ACC-834A-DC13FF852957}" type="presOf" srcId="{01AE0075-561C-463A-99C8-D1CB4992C4BD}" destId="{304BFA9E-3534-474F-9CBC-3CCE715D7154}" srcOrd="0" destOrd="0" presId="urn:microsoft.com/office/officeart/2005/8/layout/radial2"/>
    <dgm:cxn modelId="{1FD6AFD5-F8E8-430A-BA97-612F89213A87}" type="presOf" srcId="{113698C2-EEC4-4BB7-B89C-8EBF14409BE2}" destId="{54D75834-4992-4068-B442-2F0E641884A8}" srcOrd="0" destOrd="0" presId="urn:microsoft.com/office/officeart/2005/8/layout/radial2"/>
    <dgm:cxn modelId="{C6D16385-D58E-4EFD-90B1-0B3167D8DC45}" type="presOf" srcId="{6E7D1F00-913E-488E-B25E-895D16BC69F6}" destId="{6249F082-05D3-4EF5-841A-F8CF428C82E8}" srcOrd="0" destOrd="0" presId="urn:microsoft.com/office/officeart/2005/8/layout/radial2"/>
    <dgm:cxn modelId="{0CB038E7-F634-4209-A32F-8A8570DC317D}" type="presOf" srcId="{C9E03BB2-E702-4E0C-B292-CF80F7B78238}" destId="{9CA0E52A-AC6E-4071-8D61-5BFE5D549892}" srcOrd="0" destOrd="0" presId="urn:microsoft.com/office/officeart/2005/8/layout/radial2"/>
    <dgm:cxn modelId="{D0BDB307-F7DC-4810-9669-9A385A5D5C99}" srcId="{4A6F09D4-FB87-45B3-9284-EA57009C1107}" destId="{F212D61E-36B2-4044-869E-71DDD9314D1A}" srcOrd="4" destOrd="0" parTransId="{0557995D-2458-4C99-B157-F2D964CCDE70}" sibTransId="{29A7565D-43DE-43A5-98B6-2C1325D603E2}"/>
    <dgm:cxn modelId="{4A2A1B3D-A86A-4B47-A775-3EDB89DF31A4}" srcId="{4A6F09D4-FB87-45B3-9284-EA57009C1107}" destId="{CF0E2AE8-6A05-45A8-8403-1D046415C716}" srcOrd="5" destOrd="0" parTransId="{1612D1EE-9BE5-4CC8-AFD7-E91D96B52440}" sibTransId="{3D16E9F2-271E-4027-8C10-86DDEC3957CA}"/>
    <dgm:cxn modelId="{9088066B-11F5-41A3-9D67-5D99CA1B2EBA}" type="presOf" srcId="{01A121C3-2591-424A-B478-61A3932E2EDE}" destId="{373036BE-0A47-4E89-BA43-FF4220608DD0}" srcOrd="0" destOrd="0" presId="urn:microsoft.com/office/officeart/2005/8/layout/radial2"/>
    <dgm:cxn modelId="{9B53E150-4D8D-4C21-BCCD-B4903C431848}" type="presOf" srcId="{CF0E2AE8-6A05-45A8-8403-1D046415C716}" destId="{E8B5EDA1-7F74-4A87-B1BC-0ECFCD9C973F}" srcOrd="0" destOrd="0" presId="urn:microsoft.com/office/officeart/2005/8/layout/radial2"/>
    <dgm:cxn modelId="{26F186EF-4F8F-49E5-AA12-6AE32724DC82}" type="presOf" srcId="{0ACE276A-4E70-4494-9A1E-1617A0847524}" destId="{1135D78C-FF3C-46A5-B55E-8952D14D1EC9}" srcOrd="0" destOrd="0" presId="urn:microsoft.com/office/officeart/2005/8/layout/radial2"/>
    <dgm:cxn modelId="{03A27839-7EA2-481E-9063-A0944F104C2E}" type="presOf" srcId="{4605992B-81AC-4C43-8A74-C00F76E0FCB2}" destId="{044371DC-2EFF-404B-8024-07640673A4F5}" srcOrd="0" destOrd="0" presId="urn:microsoft.com/office/officeart/2005/8/layout/radial2"/>
    <dgm:cxn modelId="{D30D9840-AF84-48A6-BAC3-372230B3A1A7}" srcId="{4A6F09D4-FB87-45B3-9284-EA57009C1107}" destId="{8937CDCB-D8AF-4F64-8562-0FDF1A0C1483}" srcOrd="1" destOrd="0" parTransId="{0ACE276A-4E70-4494-9A1E-1617A0847524}" sibTransId="{328E629A-773E-4735-9FAF-07861A5DF9D0}"/>
    <dgm:cxn modelId="{304C65A3-EE17-4821-9F2C-B33BF280E66D}" type="presOf" srcId="{22225728-2ABF-4077-97C3-09DDAFC9AF1D}" destId="{4CCF840A-7198-412F-83E2-7D445AE64299}" srcOrd="0" destOrd="0" presId="urn:microsoft.com/office/officeart/2005/8/layout/radial2"/>
    <dgm:cxn modelId="{5DA07017-4856-485A-9647-77D5D238A9D6}" type="presOf" srcId="{0557995D-2458-4C99-B157-F2D964CCDE70}" destId="{97177207-5899-4897-8902-E7865A8D1D9B}" srcOrd="0" destOrd="0" presId="urn:microsoft.com/office/officeart/2005/8/layout/radial2"/>
    <dgm:cxn modelId="{5487804A-6620-46A5-906E-9BB187F6FE8D}" type="presOf" srcId="{05E4C657-885A-46A4-B109-81E7B993B348}" destId="{04E08549-D93C-484A-A816-CFC2AA011BC9}" srcOrd="0" destOrd="0" presId="urn:microsoft.com/office/officeart/2005/8/layout/radial2"/>
    <dgm:cxn modelId="{AC13F24E-A7C2-45C5-9314-8C839941FA10}" type="presOf" srcId="{F212D61E-36B2-4044-869E-71DDD9314D1A}" destId="{51CB3E88-5CFE-48FE-8F35-1D03CBF4BD90}" srcOrd="0" destOrd="0" presId="urn:microsoft.com/office/officeart/2005/8/layout/radial2"/>
    <dgm:cxn modelId="{F83E8A4C-0B69-464A-AB5F-A64D0F25EDEF}" type="presParOf" srcId="{AF588DC5-2EF4-43A6-A8CC-BEFE5481C28B}" destId="{C4D2CDAD-EF22-417A-AA0A-2C514411BDE1}" srcOrd="0" destOrd="0" presId="urn:microsoft.com/office/officeart/2005/8/layout/radial2"/>
    <dgm:cxn modelId="{F636F46D-9AA9-4C01-A872-51E04EFE8CA6}" type="presParOf" srcId="{C4D2CDAD-EF22-417A-AA0A-2C514411BDE1}" destId="{2CA9BA1A-22D5-4582-8527-D1465D915238}" srcOrd="0" destOrd="0" presId="urn:microsoft.com/office/officeart/2005/8/layout/radial2"/>
    <dgm:cxn modelId="{FAAB7167-C4F7-4E05-81C8-A80B412A8AD0}" type="presParOf" srcId="{2CA9BA1A-22D5-4582-8527-D1465D915238}" destId="{03D64065-90CF-44BA-BA23-27D6E9E46EE8}" srcOrd="0" destOrd="0" presId="urn:microsoft.com/office/officeart/2005/8/layout/radial2"/>
    <dgm:cxn modelId="{97FCF743-D016-4768-B882-D34DF02273EF}" type="presParOf" srcId="{2CA9BA1A-22D5-4582-8527-D1465D915238}" destId="{57FD0684-3F2F-44E5-9FC8-DBA8A336DBAC}" srcOrd="1" destOrd="0" presId="urn:microsoft.com/office/officeart/2005/8/layout/radial2"/>
    <dgm:cxn modelId="{5943672E-E093-4879-94A5-5C4FE2581EFF}" type="presParOf" srcId="{C4D2CDAD-EF22-417A-AA0A-2C514411BDE1}" destId="{04E08549-D93C-484A-A816-CFC2AA011BC9}" srcOrd="1" destOrd="0" presId="urn:microsoft.com/office/officeart/2005/8/layout/radial2"/>
    <dgm:cxn modelId="{FE87D338-8033-4143-9E7D-A1D452E31202}" type="presParOf" srcId="{C4D2CDAD-EF22-417A-AA0A-2C514411BDE1}" destId="{AE61711E-0387-449C-99DD-00A865460A75}" srcOrd="2" destOrd="0" presId="urn:microsoft.com/office/officeart/2005/8/layout/radial2"/>
    <dgm:cxn modelId="{7B6A3D2F-BD8A-44D1-BB95-C42E7F5875BA}" type="presParOf" srcId="{AE61711E-0387-449C-99DD-00A865460A75}" destId="{304BFA9E-3534-474F-9CBC-3CCE715D7154}" srcOrd="0" destOrd="0" presId="urn:microsoft.com/office/officeart/2005/8/layout/radial2"/>
    <dgm:cxn modelId="{DBA7A898-8C9C-45A4-949F-5E661EBFD440}" type="presParOf" srcId="{AE61711E-0387-449C-99DD-00A865460A75}" destId="{7692A74D-446B-4513-9558-7DE143719B2D}" srcOrd="1" destOrd="0" presId="urn:microsoft.com/office/officeart/2005/8/layout/radial2"/>
    <dgm:cxn modelId="{FB041F2E-DF1F-4254-8635-3381CA084550}" type="presParOf" srcId="{C4D2CDAD-EF22-417A-AA0A-2C514411BDE1}" destId="{1135D78C-FF3C-46A5-B55E-8952D14D1EC9}" srcOrd="3" destOrd="0" presId="urn:microsoft.com/office/officeart/2005/8/layout/radial2"/>
    <dgm:cxn modelId="{3FCD3005-ADC0-4A96-B213-A1D8E74DB1D4}" type="presParOf" srcId="{C4D2CDAD-EF22-417A-AA0A-2C514411BDE1}" destId="{2112B4B6-4E18-4872-A439-2938413667DA}" srcOrd="4" destOrd="0" presId="urn:microsoft.com/office/officeart/2005/8/layout/radial2"/>
    <dgm:cxn modelId="{234E7C0F-F2EC-4CF9-AA70-1D9F15C1187D}" type="presParOf" srcId="{2112B4B6-4E18-4872-A439-2938413667DA}" destId="{B38FD7DB-7D3B-4E79-BD42-CBACB58B0F94}" srcOrd="0" destOrd="0" presId="urn:microsoft.com/office/officeart/2005/8/layout/radial2"/>
    <dgm:cxn modelId="{736C7D24-1390-403A-835A-462C5A476AB8}" type="presParOf" srcId="{2112B4B6-4E18-4872-A439-2938413667DA}" destId="{78D815B6-110A-47F0-83F3-1D0B171F6406}" srcOrd="1" destOrd="0" presId="urn:microsoft.com/office/officeart/2005/8/layout/radial2"/>
    <dgm:cxn modelId="{0979D97E-3093-4403-A391-F418417B59A2}" type="presParOf" srcId="{C4D2CDAD-EF22-417A-AA0A-2C514411BDE1}" destId="{9A7D8821-DC61-4A5D-A54E-88B246DFB540}" srcOrd="5" destOrd="0" presId="urn:microsoft.com/office/officeart/2005/8/layout/radial2"/>
    <dgm:cxn modelId="{7189976F-9EFD-4045-B7C6-80137AF3841F}" type="presParOf" srcId="{C4D2CDAD-EF22-417A-AA0A-2C514411BDE1}" destId="{C102D790-8797-4F14-9F6D-679C98BF8139}" srcOrd="6" destOrd="0" presId="urn:microsoft.com/office/officeart/2005/8/layout/radial2"/>
    <dgm:cxn modelId="{D0F6E69A-CCDD-49E5-93B7-AB4E34815B27}" type="presParOf" srcId="{C102D790-8797-4F14-9F6D-679C98BF8139}" destId="{373036BE-0A47-4E89-BA43-FF4220608DD0}" srcOrd="0" destOrd="0" presId="urn:microsoft.com/office/officeart/2005/8/layout/radial2"/>
    <dgm:cxn modelId="{EBFE9524-85BD-4533-8285-D78DEDBAA99B}" type="presParOf" srcId="{C102D790-8797-4F14-9F6D-679C98BF8139}" destId="{ACA45CEE-8085-4264-92CF-2FE995C47E74}" srcOrd="1" destOrd="0" presId="urn:microsoft.com/office/officeart/2005/8/layout/radial2"/>
    <dgm:cxn modelId="{6803C5C2-FE22-4748-BECD-F217899E0506}" type="presParOf" srcId="{C4D2CDAD-EF22-417A-AA0A-2C514411BDE1}" destId="{54D75834-4992-4068-B442-2F0E641884A8}" srcOrd="7" destOrd="0" presId="urn:microsoft.com/office/officeart/2005/8/layout/radial2"/>
    <dgm:cxn modelId="{36262851-1A0F-416F-A6CE-1C31F8BFE342}" type="presParOf" srcId="{C4D2CDAD-EF22-417A-AA0A-2C514411BDE1}" destId="{FC96D7F6-D581-4F07-9007-3D03C0C8CEA1}" srcOrd="8" destOrd="0" presId="urn:microsoft.com/office/officeart/2005/8/layout/radial2"/>
    <dgm:cxn modelId="{2B0AD476-62EC-4DE8-8D6E-011BAE8816D5}" type="presParOf" srcId="{FC96D7F6-D581-4F07-9007-3D03C0C8CEA1}" destId="{4CCF840A-7198-412F-83E2-7D445AE64299}" srcOrd="0" destOrd="0" presId="urn:microsoft.com/office/officeart/2005/8/layout/radial2"/>
    <dgm:cxn modelId="{AFDBB5CD-36EB-43D7-8270-970AF89D3F33}" type="presParOf" srcId="{FC96D7F6-D581-4F07-9007-3D03C0C8CEA1}" destId="{AF14EDB0-922E-4EEC-8C91-A23123F20FD4}" srcOrd="1" destOrd="0" presId="urn:microsoft.com/office/officeart/2005/8/layout/radial2"/>
    <dgm:cxn modelId="{7CB20D66-FE97-467A-955B-5DEC2C0F84E4}" type="presParOf" srcId="{C4D2CDAD-EF22-417A-AA0A-2C514411BDE1}" destId="{97177207-5899-4897-8902-E7865A8D1D9B}" srcOrd="9" destOrd="0" presId="urn:microsoft.com/office/officeart/2005/8/layout/radial2"/>
    <dgm:cxn modelId="{59AFFB0C-A7A7-49F4-8696-27856880BF78}" type="presParOf" srcId="{C4D2CDAD-EF22-417A-AA0A-2C514411BDE1}" destId="{55FC7230-65BF-44AA-B655-38B53D898176}" srcOrd="10" destOrd="0" presId="urn:microsoft.com/office/officeart/2005/8/layout/radial2"/>
    <dgm:cxn modelId="{E38F351A-5C10-4A20-87C8-D7B35603C278}" type="presParOf" srcId="{55FC7230-65BF-44AA-B655-38B53D898176}" destId="{51CB3E88-5CFE-48FE-8F35-1D03CBF4BD90}" srcOrd="0" destOrd="0" presId="urn:microsoft.com/office/officeart/2005/8/layout/radial2"/>
    <dgm:cxn modelId="{70BDBAA6-C768-4152-9129-97138E94F9E8}" type="presParOf" srcId="{55FC7230-65BF-44AA-B655-38B53D898176}" destId="{C74C5526-85B6-4BFC-9A1A-A3B3F9BA9E2D}" srcOrd="1" destOrd="0" presId="urn:microsoft.com/office/officeart/2005/8/layout/radial2"/>
    <dgm:cxn modelId="{FC2F2BD8-BD14-472C-A794-AE9A6C345A02}" type="presParOf" srcId="{C4D2CDAD-EF22-417A-AA0A-2C514411BDE1}" destId="{45ACB968-B23A-4478-8B85-C902A3C7054E}" srcOrd="11" destOrd="0" presId="urn:microsoft.com/office/officeart/2005/8/layout/radial2"/>
    <dgm:cxn modelId="{08A7FE4C-9FBE-41BD-905E-44B83A5BE845}" type="presParOf" srcId="{C4D2CDAD-EF22-417A-AA0A-2C514411BDE1}" destId="{2514C47A-6AD9-4CE4-BC4A-728044F7524A}" srcOrd="12" destOrd="0" presId="urn:microsoft.com/office/officeart/2005/8/layout/radial2"/>
    <dgm:cxn modelId="{EB5DEA6C-C022-485D-AF1E-C194A4C5CB16}" type="presParOf" srcId="{2514C47A-6AD9-4CE4-BC4A-728044F7524A}" destId="{E8B5EDA1-7F74-4A87-B1BC-0ECFCD9C973F}" srcOrd="0" destOrd="0" presId="urn:microsoft.com/office/officeart/2005/8/layout/radial2"/>
    <dgm:cxn modelId="{95164DF6-D942-4E29-9ACE-E5C42688ED35}" type="presParOf" srcId="{2514C47A-6AD9-4CE4-BC4A-728044F7524A}" destId="{C80214C5-575D-41C4-9DDA-2F68C7997A89}" srcOrd="1" destOrd="0" presId="urn:microsoft.com/office/officeart/2005/8/layout/radial2"/>
    <dgm:cxn modelId="{13B08A55-44F0-4886-86D6-A9840D8153BD}" type="presParOf" srcId="{C4D2CDAD-EF22-417A-AA0A-2C514411BDE1}" destId="{6249F082-05D3-4EF5-841A-F8CF428C82E8}" srcOrd="13" destOrd="0" presId="urn:microsoft.com/office/officeart/2005/8/layout/radial2"/>
    <dgm:cxn modelId="{0CB4D726-89A6-4AAE-9AEA-D04EFB6718FB}" type="presParOf" srcId="{C4D2CDAD-EF22-417A-AA0A-2C514411BDE1}" destId="{2BDE7639-A484-43B2-AD10-424D1C1D9DFF}" srcOrd="14" destOrd="0" presId="urn:microsoft.com/office/officeart/2005/8/layout/radial2"/>
    <dgm:cxn modelId="{12B2D996-5CE7-4F96-86B7-BA4E174014B8}" type="presParOf" srcId="{2BDE7639-A484-43B2-AD10-424D1C1D9DFF}" destId="{711E6488-D5B7-4ADB-B866-1D8619751404}" srcOrd="0" destOrd="0" presId="urn:microsoft.com/office/officeart/2005/8/layout/radial2"/>
    <dgm:cxn modelId="{95513AF5-5957-4BEB-B8EC-FE3A1367A232}" type="presParOf" srcId="{2BDE7639-A484-43B2-AD10-424D1C1D9DFF}" destId="{B1B977EC-554D-46B5-914C-4F90C446D58E}" srcOrd="1" destOrd="0" presId="urn:microsoft.com/office/officeart/2005/8/layout/radial2"/>
    <dgm:cxn modelId="{77CE6EDA-0D20-48D1-AED6-A0D918D97C83}" type="presParOf" srcId="{C4D2CDAD-EF22-417A-AA0A-2C514411BDE1}" destId="{9CA0E52A-AC6E-4071-8D61-5BFE5D549892}" srcOrd="15" destOrd="0" presId="urn:microsoft.com/office/officeart/2005/8/layout/radial2"/>
    <dgm:cxn modelId="{B89E965C-FCE5-49BB-88DE-02AA9C5BF35C}" type="presParOf" srcId="{C4D2CDAD-EF22-417A-AA0A-2C514411BDE1}" destId="{8E65096B-B003-4B70-AD0B-B9CAF883830C}" srcOrd="16" destOrd="0" presId="urn:microsoft.com/office/officeart/2005/8/layout/radial2"/>
    <dgm:cxn modelId="{6E4D85E4-566D-4942-8FDA-079D5247EECD}" type="presParOf" srcId="{8E65096B-B003-4B70-AD0B-B9CAF883830C}" destId="{044371DC-2EFF-404B-8024-07640673A4F5}" srcOrd="0" destOrd="0" presId="urn:microsoft.com/office/officeart/2005/8/layout/radial2"/>
    <dgm:cxn modelId="{EE1ABC63-3043-40D0-B339-AF9F2E34B4C7}" type="presParOf" srcId="{8E65096B-B003-4B70-AD0B-B9CAF883830C}" destId="{7B6865A6-0140-4B69-9630-8B5471EA531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0E52A-AC6E-4071-8D61-5BFE5D549892}">
      <dsp:nvSpPr>
        <dsp:cNvPr id="0" name=""/>
        <dsp:cNvSpPr/>
      </dsp:nvSpPr>
      <dsp:spPr>
        <a:xfrm rot="10405010">
          <a:off x="1376552" y="2650253"/>
          <a:ext cx="1931306" cy="13601"/>
        </a:xfrm>
        <a:custGeom>
          <a:avLst/>
          <a:gdLst/>
          <a:ahLst/>
          <a:cxnLst/>
          <a:rect l="0" t="0" r="0" b="0"/>
          <a:pathLst>
            <a:path>
              <a:moveTo>
                <a:pt x="0" y="6800"/>
              </a:moveTo>
              <a:lnTo>
                <a:pt x="1931306" y="680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9F082-05D3-4EF5-841A-F8CF428C82E8}">
      <dsp:nvSpPr>
        <dsp:cNvPr id="0" name=""/>
        <dsp:cNvSpPr/>
      </dsp:nvSpPr>
      <dsp:spPr>
        <a:xfrm rot="3779363">
          <a:off x="3434971" y="3309054"/>
          <a:ext cx="1141944" cy="13601"/>
        </a:xfrm>
        <a:custGeom>
          <a:avLst/>
          <a:gdLst/>
          <a:ahLst/>
          <a:cxnLst/>
          <a:rect l="0" t="0" r="0" b="0"/>
          <a:pathLst>
            <a:path>
              <a:moveTo>
                <a:pt x="0" y="6800"/>
              </a:moveTo>
              <a:lnTo>
                <a:pt x="1141944" y="680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CB968-B23A-4478-8B85-C902A3C7054E}">
      <dsp:nvSpPr>
        <dsp:cNvPr id="0" name=""/>
        <dsp:cNvSpPr/>
      </dsp:nvSpPr>
      <dsp:spPr>
        <a:xfrm rot="7214409">
          <a:off x="2631904" y="3255730"/>
          <a:ext cx="1054186" cy="13601"/>
        </a:xfrm>
        <a:custGeom>
          <a:avLst/>
          <a:gdLst/>
          <a:ahLst/>
          <a:cxnLst/>
          <a:rect l="0" t="0" r="0" b="0"/>
          <a:pathLst>
            <a:path>
              <a:moveTo>
                <a:pt x="0" y="6800"/>
              </a:moveTo>
              <a:lnTo>
                <a:pt x="1054186" y="680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77207-5899-4897-8902-E7865A8D1D9B}">
      <dsp:nvSpPr>
        <dsp:cNvPr id="0" name=""/>
        <dsp:cNvSpPr/>
      </dsp:nvSpPr>
      <dsp:spPr>
        <a:xfrm rot="1536145">
          <a:off x="3761534" y="3217368"/>
          <a:ext cx="2640766" cy="13601"/>
        </a:xfrm>
        <a:custGeom>
          <a:avLst/>
          <a:gdLst/>
          <a:ahLst/>
          <a:cxnLst/>
          <a:rect l="0" t="0" r="0" b="0"/>
          <a:pathLst>
            <a:path>
              <a:moveTo>
                <a:pt x="0" y="6800"/>
              </a:moveTo>
              <a:lnTo>
                <a:pt x="2640766" y="680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75834-4992-4068-B442-2F0E641884A8}">
      <dsp:nvSpPr>
        <dsp:cNvPr id="0" name=""/>
        <dsp:cNvSpPr/>
      </dsp:nvSpPr>
      <dsp:spPr>
        <a:xfrm rot="73967">
          <a:off x="3890627" y="2562981"/>
          <a:ext cx="4751962" cy="13601"/>
        </a:xfrm>
        <a:custGeom>
          <a:avLst/>
          <a:gdLst/>
          <a:ahLst/>
          <a:cxnLst/>
          <a:rect l="0" t="0" r="0" b="0"/>
          <a:pathLst>
            <a:path>
              <a:moveTo>
                <a:pt x="0" y="6800"/>
              </a:moveTo>
              <a:lnTo>
                <a:pt x="4751962" y="680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D8821-DC61-4A5D-A54E-88B246DFB540}">
      <dsp:nvSpPr>
        <dsp:cNvPr id="0" name=""/>
        <dsp:cNvSpPr/>
      </dsp:nvSpPr>
      <dsp:spPr>
        <a:xfrm rot="20511999">
          <a:off x="3817008" y="1944175"/>
          <a:ext cx="2986763" cy="13601"/>
        </a:xfrm>
        <a:custGeom>
          <a:avLst/>
          <a:gdLst/>
          <a:ahLst/>
          <a:cxnLst/>
          <a:rect l="0" t="0" r="0" b="0"/>
          <a:pathLst>
            <a:path>
              <a:moveTo>
                <a:pt x="0" y="6800"/>
              </a:moveTo>
              <a:lnTo>
                <a:pt x="2986763" y="680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5D78C-FF3C-46A5-B55E-8952D14D1EC9}">
      <dsp:nvSpPr>
        <dsp:cNvPr id="0" name=""/>
        <dsp:cNvSpPr/>
      </dsp:nvSpPr>
      <dsp:spPr>
        <a:xfrm rot="17902015">
          <a:off x="3556188" y="1876488"/>
          <a:ext cx="759584" cy="13601"/>
        </a:xfrm>
        <a:custGeom>
          <a:avLst/>
          <a:gdLst/>
          <a:ahLst/>
          <a:cxnLst/>
          <a:rect l="0" t="0" r="0" b="0"/>
          <a:pathLst>
            <a:path>
              <a:moveTo>
                <a:pt x="0" y="6800"/>
              </a:moveTo>
              <a:lnTo>
                <a:pt x="759584" y="680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08549-D93C-484A-A816-CFC2AA011BC9}">
      <dsp:nvSpPr>
        <dsp:cNvPr id="0" name=""/>
        <dsp:cNvSpPr/>
      </dsp:nvSpPr>
      <dsp:spPr>
        <a:xfrm rot="13426329">
          <a:off x="2146592" y="1759109"/>
          <a:ext cx="1341271" cy="13601"/>
        </a:xfrm>
        <a:custGeom>
          <a:avLst/>
          <a:gdLst/>
          <a:ahLst/>
          <a:cxnLst/>
          <a:rect l="0" t="0" r="0" b="0"/>
          <a:pathLst>
            <a:path>
              <a:moveTo>
                <a:pt x="0" y="6800"/>
              </a:moveTo>
              <a:lnTo>
                <a:pt x="1341271" y="680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D0684-3F2F-44E5-9FC8-DBA8A336DBAC}">
      <dsp:nvSpPr>
        <dsp:cNvPr id="0" name=""/>
        <dsp:cNvSpPr/>
      </dsp:nvSpPr>
      <dsp:spPr>
        <a:xfrm>
          <a:off x="3175130" y="2091115"/>
          <a:ext cx="842408" cy="842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BFA9E-3534-474F-9CBC-3CCE715D7154}">
      <dsp:nvSpPr>
        <dsp:cNvPr id="0" name=""/>
        <dsp:cNvSpPr/>
      </dsp:nvSpPr>
      <dsp:spPr>
        <a:xfrm>
          <a:off x="1161689" y="215924"/>
          <a:ext cx="1388483" cy="125806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800" kern="1200" dirty="0" smtClean="0"/>
            <a:t>          </a:t>
          </a:r>
          <a:endParaRPr lang="ru-RU" sz="5800" kern="1200" dirty="0"/>
        </a:p>
      </dsp:txBody>
      <dsp:txXfrm>
        <a:off x="1365028" y="400163"/>
        <a:ext cx="981805" cy="889585"/>
      </dsp:txXfrm>
    </dsp:sp>
    <dsp:sp modelId="{B38FD7DB-7D3B-4E79-BD42-CBACB58B0F94}">
      <dsp:nvSpPr>
        <dsp:cNvPr id="0" name=""/>
        <dsp:cNvSpPr/>
      </dsp:nvSpPr>
      <dsp:spPr>
        <a:xfrm>
          <a:off x="3835754" y="378999"/>
          <a:ext cx="1145647" cy="125806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800" kern="1200" dirty="0" smtClean="0"/>
            <a:t>          </a:t>
          </a:r>
          <a:endParaRPr lang="ru-RU" sz="5800" kern="1200" dirty="0"/>
        </a:p>
      </dsp:txBody>
      <dsp:txXfrm>
        <a:off x="4003530" y="563238"/>
        <a:ext cx="810095" cy="889585"/>
      </dsp:txXfrm>
    </dsp:sp>
    <dsp:sp modelId="{373036BE-0A47-4E89-BA43-FF4220608DD0}">
      <dsp:nvSpPr>
        <dsp:cNvPr id="0" name=""/>
        <dsp:cNvSpPr/>
      </dsp:nvSpPr>
      <dsp:spPr>
        <a:xfrm>
          <a:off x="6688262" y="643337"/>
          <a:ext cx="1388483" cy="1258063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800" kern="1200" dirty="0" smtClean="0"/>
            <a:t>             </a:t>
          </a:r>
          <a:endParaRPr lang="ru-RU" sz="5800" kern="1200" dirty="0"/>
        </a:p>
      </dsp:txBody>
      <dsp:txXfrm>
        <a:off x="6891601" y="827576"/>
        <a:ext cx="981805" cy="889585"/>
      </dsp:txXfrm>
    </dsp:sp>
    <dsp:sp modelId="{4CCF840A-7198-412F-83E2-7D445AE64299}">
      <dsp:nvSpPr>
        <dsp:cNvPr id="0" name=""/>
        <dsp:cNvSpPr/>
      </dsp:nvSpPr>
      <dsp:spPr>
        <a:xfrm>
          <a:off x="8641844" y="2006803"/>
          <a:ext cx="1388483" cy="125806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800" kern="1200" dirty="0" smtClean="0"/>
            <a:t>               </a:t>
          </a:r>
          <a:endParaRPr lang="ru-RU" sz="5800" kern="1200" dirty="0"/>
        </a:p>
      </dsp:txBody>
      <dsp:txXfrm>
        <a:off x="8845183" y="2191042"/>
        <a:ext cx="981805" cy="889585"/>
      </dsp:txXfrm>
    </dsp:sp>
    <dsp:sp modelId="{51CB3E88-5CFE-48FE-8F35-1D03CBF4BD90}">
      <dsp:nvSpPr>
        <dsp:cNvPr id="0" name=""/>
        <dsp:cNvSpPr/>
      </dsp:nvSpPr>
      <dsp:spPr>
        <a:xfrm>
          <a:off x="6192123" y="3459777"/>
          <a:ext cx="1388483" cy="1258063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800" kern="1200" dirty="0" smtClean="0"/>
            <a:t>              </a:t>
          </a:r>
          <a:endParaRPr lang="ru-RU" sz="5800" kern="1200" dirty="0"/>
        </a:p>
      </dsp:txBody>
      <dsp:txXfrm>
        <a:off x="6395462" y="3644016"/>
        <a:ext cx="981805" cy="889585"/>
      </dsp:txXfrm>
    </dsp:sp>
    <dsp:sp modelId="{E8B5EDA1-7F74-4A87-B1BC-0ECFCD9C973F}">
      <dsp:nvSpPr>
        <dsp:cNvPr id="0" name=""/>
        <dsp:cNvSpPr/>
      </dsp:nvSpPr>
      <dsp:spPr>
        <a:xfrm>
          <a:off x="1875054" y="3645076"/>
          <a:ext cx="1388483" cy="1258063"/>
        </a:xfrm>
        <a:prstGeom prst="ellipse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800" kern="1200" dirty="0" smtClean="0"/>
            <a:t>              </a:t>
          </a:r>
          <a:endParaRPr lang="ru-RU" sz="5800" kern="1200" dirty="0"/>
        </a:p>
      </dsp:txBody>
      <dsp:txXfrm>
        <a:off x="2078393" y="3829315"/>
        <a:ext cx="981805" cy="889585"/>
      </dsp:txXfrm>
    </dsp:sp>
    <dsp:sp modelId="{711E6488-D5B7-4ADB-B866-1D8619751404}">
      <dsp:nvSpPr>
        <dsp:cNvPr id="0" name=""/>
        <dsp:cNvSpPr/>
      </dsp:nvSpPr>
      <dsp:spPr>
        <a:xfrm>
          <a:off x="3862115" y="3766576"/>
          <a:ext cx="1388483" cy="1258063"/>
        </a:xfrm>
        <a:prstGeom prst="ellipse">
          <a:avLst/>
        </a:prstGeom>
        <a:blipFill rotWithShape="0">
          <a:blip xmlns:r="http://schemas.openxmlformats.org/officeDocument/2006/relationships" r:embed="rId7"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800" kern="1200" dirty="0" smtClean="0"/>
            <a:t>           </a:t>
          </a:r>
          <a:endParaRPr lang="ru-RU" sz="5800" kern="1200" dirty="0"/>
        </a:p>
      </dsp:txBody>
      <dsp:txXfrm>
        <a:off x="4065454" y="3950815"/>
        <a:ext cx="981805" cy="889585"/>
      </dsp:txXfrm>
    </dsp:sp>
    <dsp:sp modelId="{044371DC-2EFF-404B-8024-07640673A4F5}">
      <dsp:nvSpPr>
        <dsp:cNvPr id="0" name=""/>
        <dsp:cNvSpPr/>
      </dsp:nvSpPr>
      <dsp:spPr>
        <a:xfrm>
          <a:off x="0" y="2218207"/>
          <a:ext cx="1388483" cy="1258063"/>
        </a:xfrm>
        <a:prstGeom prst="ellipse">
          <a:avLst/>
        </a:prstGeom>
        <a:blipFill rotWithShape="0">
          <a:blip xmlns:r="http://schemas.openxmlformats.org/officeDocument/2006/relationships" r:embed="rId8"/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800" kern="1200" dirty="0" smtClean="0"/>
            <a:t>               </a:t>
          </a:r>
          <a:endParaRPr lang="ru-RU" sz="5800" kern="1200" dirty="0"/>
        </a:p>
      </dsp:txBody>
      <dsp:txXfrm>
        <a:off x="203339" y="2402446"/>
        <a:ext cx="981805" cy="889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 smtClean="0"/>
              <a:t>Львенок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Вероника </a:t>
            </a:r>
            <a:r>
              <a:rPr lang="ru-RU" dirty="0" err="1" smtClean="0"/>
              <a:t>романова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2928" y="1073888"/>
            <a:ext cx="8486227" cy="4064627"/>
          </a:xfrm>
        </p:spPr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Спасибо за внимание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19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4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Ð°ÑÑÐ¸Ð½ÐºÐ¸ Ð¿Ð¾ Ð·Ð°Ð¿ÑÐ¾ÑÑ Ð¸Ð½ÑÐµÑÐ½ÐµÑ Ð¼Ð°Ð³Ð°Ð·Ð¸Ð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26" y="476699"/>
            <a:ext cx="10239798" cy="575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внутри?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1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категории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790717899"/>
              </p:ext>
            </p:extLst>
          </p:nvPr>
        </p:nvGraphicFramePr>
        <p:xfrm>
          <a:off x="1043354" y="1148862"/>
          <a:ext cx="11148646" cy="502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25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Панель администратора</a:t>
            </a:r>
            <a:endParaRPr lang="ru-RU" dirty="0"/>
          </a:p>
        </p:txBody>
      </p:sp>
      <p:sp>
        <p:nvSpPr>
          <p:cNvPr id="3" name="AutoShape 2" descr="ÐÐ°ÑÑÐ¸Ð½ÐºÐ¸ Ð¿Ð¾ Ð·Ð°Ð¿ÑÐ¾ÑÑ Ð²ÐµÐ± Ð°Ð´Ð¼Ð¸Ð½Ð¸ÑÑÑÐ°ÑÐ¾Ñ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ÐÐ°ÑÑÐ¸Ð½ÐºÐ¸ Ð¿Ð¾ Ð·Ð°Ð¿ÑÐ¾ÑÑ Ð²ÐµÐ± Ð°Ð´Ð¼Ð¸Ð½Ð¸ÑÑÑÐ°ÑÐ¾Ñ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ÐÐ°ÑÑÐ¸Ð½ÐºÐ¸ Ð¿Ð¾ Ð·Ð°Ð¿ÑÐ¾ÑÑ Ð²ÐµÐ± Ð°Ð´Ð¼Ð¸Ð½Ð¸ÑÑÑÐ°ÑÐ¾Ñ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ÐÐ°ÑÑÐ¸Ð½ÐºÐ¸ Ð¿Ð¾ Ð·Ð°Ð¿ÑÐ¾ÑÑ Ð²ÐµÐ± Ð°Ð´Ð¼Ð¸Ð½Ð¸ÑÑÑÐ°ÑÐ¾Ñ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9" name="Picture 9" descr="C:\Users\Nicka\Desktop\stladm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31" y="1570567"/>
            <a:ext cx="9857193" cy="443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3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5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ÐÐ°ÑÑÐ¸Ð½ÐºÐ¸ Ð¿Ð¾ Ð·Ð°Ð¿ÑÐ¾ÑÑ asp net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382" y="4064000"/>
            <a:ext cx="3825875" cy="204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Ð°ÑÑÐ¸Ð½ÐºÐ¸ Ð¿Ð¾ Ð·Ð°Ð¿ÑÐ¾ÑÑ entity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572" y="4063999"/>
            <a:ext cx="3825875" cy="204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55" y="564621"/>
            <a:ext cx="5194299" cy="258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7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2928" y="1073888"/>
            <a:ext cx="8486227" cy="4064627"/>
          </a:xfrm>
        </p:spPr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5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tf10001106</Template>
  <TotalTime>2193</TotalTime>
  <Words>27</Words>
  <Application>Microsoft Office PowerPoint</Application>
  <PresentationFormat>Произвольный</PresentationFormat>
  <Paragraphs>18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Badge</vt:lpstr>
      <vt:lpstr>Львенок</vt:lpstr>
      <vt:lpstr>Что это?</vt:lpstr>
      <vt:lpstr>Презентация PowerPoint</vt:lpstr>
      <vt:lpstr>Что внутри?</vt:lpstr>
      <vt:lpstr>категории</vt:lpstr>
      <vt:lpstr>Панель администратора</vt:lpstr>
      <vt:lpstr>Технологии</vt:lpstr>
      <vt:lpstr>Презентация PowerPoint</vt:lpstr>
      <vt:lpstr>демонстрация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Nicka</dc:creator>
  <cp:lastModifiedBy>Nicka</cp:lastModifiedBy>
  <cp:revision>13</cp:revision>
  <dcterms:created xsi:type="dcterms:W3CDTF">2014-08-26T23:53:23Z</dcterms:created>
  <dcterms:modified xsi:type="dcterms:W3CDTF">2018-08-30T09:22:56Z</dcterms:modified>
</cp:coreProperties>
</file>