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5" r:id="rId5"/>
    <p:sldId id="286" r:id="rId6"/>
    <p:sldId id="289" r:id="rId7"/>
    <p:sldId id="280" r:id="rId8"/>
    <p:sldId id="281" r:id="rId9"/>
    <p:sldId id="282" r:id="rId10"/>
    <p:sldId id="283" r:id="rId11"/>
    <p:sldId id="284" r:id="rId12"/>
    <p:sldId id="277" r:id="rId13"/>
    <p:sldId id="279" r:id="rId14"/>
    <p:sldId id="278" r:id="rId15"/>
    <p:sldId id="259" r:id="rId16"/>
    <p:sldId id="270" r:id="rId17"/>
    <p:sldId id="260" r:id="rId18"/>
    <p:sldId id="261" r:id="rId19"/>
    <p:sldId id="290" r:id="rId20"/>
    <p:sldId id="262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2" autoAdjust="0"/>
  </p:normalViewPr>
  <p:slideViewPr>
    <p:cSldViewPr>
      <p:cViewPr varScale="1">
        <p:scale>
          <a:sx n="90" d="100"/>
          <a:sy n="90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Software-development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Presentation: Iteration </a:t>
            </a: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“[…] </a:t>
            </a:r>
            <a:r>
              <a:rPr lang="nl-NL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after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first patch,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tag of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bug report at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stake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transitions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from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Assigned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to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UnderReview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75000"/>
                  <a:lumOff val="25000"/>
                </a:schemeClr>
              </a:solidFill>
              <a:latin typeface="Sitka Banner" pitchFamily="2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rgbClr val="46BB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</a:t>
            </a:r>
            <a:r>
              <a:rPr lang="nl-NL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When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 bug report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created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be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marked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as private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. [</a:t>
            </a:r>
            <a:r>
              <a:rPr lang="is-I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…]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Once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first patch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submitted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bug report,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visible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all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users of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BugTrap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75000"/>
                  <a:lumOff val="25000"/>
                </a:schemeClr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3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</a:t>
            </a:r>
            <a:r>
              <a:rPr lang="nl-NL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specific infromation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809280" y="1580599"/>
            <a:ext cx="352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“As a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final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step,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creator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of a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resolved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bug report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close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(i.e.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assign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tag Closed)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by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specifying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how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satisfied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he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with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03631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0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Milestones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2060848"/>
            <a:ext cx="4186808" cy="36724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itka Banner" pitchFamily="2" charset="0"/>
              </a:rPr>
              <a:t>Milestone = separate object</a:t>
            </a:r>
            <a:br>
              <a:rPr lang="en-US" sz="2000" dirty="0" smtClean="0">
                <a:latin typeface="Sitka Banner" pitchFamily="2" charset="0"/>
              </a:rPr>
            </a:br>
            <a:r>
              <a:rPr lang="en-US" sz="2000" dirty="0" smtClean="0">
                <a:latin typeface="Sitka Banner" pitchFamily="2" charset="0"/>
              </a:rPr>
              <a:t>Assigned to a project, subsystem or bug report (Target milestone)</a:t>
            </a:r>
          </a:p>
          <a:p>
            <a:r>
              <a:rPr lang="en-US" sz="2000" dirty="0" smtClean="0">
                <a:latin typeface="Sitka Banner" pitchFamily="2" charset="0"/>
              </a:rPr>
              <a:t>Separate class for target milestone </a:t>
            </a:r>
            <a:br>
              <a:rPr lang="en-US" sz="2000" dirty="0" smtClean="0">
                <a:latin typeface="Sitka Banner" pitchFamily="2" charset="0"/>
              </a:rPr>
            </a:br>
            <a:r>
              <a:rPr lang="en-US" sz="2000" dirty="0" smtClean="0">
                <a:latin typeface="Sitka Banner" pitchFamily="2" charset="0"/>
                <a:sym typeface="Wingdings" panose="05000000000000000000" pitchFamily="2" charset="2"/>
              </a:rPr>
              <a:t> optional, always initialized with a specific milestone (</a:t>
            </a:r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≠ “M0”)</a:t>
            </a:r>
          </a:p>
          <a:p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Container  needed for checkers</a:t>
            </a:r>
          </a:p>
          <a:p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Helper  provides checkers for milestone</a:t>
            </a:r>
            <a:endParaRPr lang="en-US" sz="2000" dirty="0" smtClean="0">
              <a:latin typeface="Sitka Banner" pitchFamily="2" charset="0"/>
            </a:endParaRPr>
          </a:p>
        </p:txBody>
      </p:sp>
      <p:pic>
        <p:nvPicPr>
          <p:cNvPr id="2050" name="Picture 2" descr="C:\Users\Laurens\Documents\IntelliJ Projects\SWOP2016\Presentaties\Iteratie 2\Mileston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Mailbox</a:t>
            </a:r>
            <a:r>
              <a:rPr lang="nl-BE" dirty="0" smtClean="0"/>
              <a:t>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System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Undo mechanism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Banner" pitchFamily="2" charset="0"/>
              </a:rPr>
              <a:t>Adding use cases</a:t>
            </a:r>
          </a:p>
          <a:p>
            <a:r>
              <a:rPr lang="en-US" sz="2400" dirty="0" smtClean="0">
                <a:latin typeface="Sitka Banner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Banner" pitchFamily="2" charset="0"/>
              </a:rPr>
              <a:t>Interface for the </a:t>
            </a:r>
            <a:r>
              <a:rPr lang="en-US" sz="2400" dirty="0" err="1" smtClean="0">
                <a:latin typeface="Sitka Banner" pitchFamily="2" charset="0"/>
              </a:rPr>
              <a:t>Initializer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Adding constraints </a:t>
            </a:r>
            <a:r>
              <a:rPr lang="en-US" sz="2400" dirty="0" smtClean="0">
                <a:latin typeface="Sitka Banner" pitchFamily="2" charset="0"/>
              </a:rPr>
              <a:t>to a specific </a:t>
            </a:r>
            <a:r>
              <a:rPr lang="en-US" sz="2400" dirty="0" smtClean="0">
                <a:latin typeface="Sitka Banner" pitchFamily="2" charset="0"/>
              </a:rPr>
              <a:t>tag</a:t>
            </a:r>
          </a:p>
          <a:p>
            <a:r>
              <a:rPr lang="en-US" sz="2400" dirty="0" smtClean="0">
                <a:latin typeface="Sitka Banner" pitchFamily="2" charset="0"/>
              </a:rPr>
              <a:t>Adding new registration types (for mailboxes) = adding new observers</a:t>
            </a:r>
          </a:p>
          <a:p>
            <a:r>
              <a:rPr lang="en-US" sz="2400" dirty="0" smtClean="0">
                <a:latin typeface="Sitka Banner" pitchFamily="2" charset="0"/>
              </a:rPr>
              <a:t>Search methods for bug </a:t>
            </a:r>
            <a:r>
              <a:rPr lang="en-US" sz="2400" dirty="0" smtClean="0">
                <a:latin typeface="Sitka Banner" pitchFamily="2" charset="0"/>
              </a:rPr>
              <a:t>reports = strategy pattern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Little changes were needed to implement iteration 2 -&gt; great extensibility of our code from iteration 1</a:t>
            </a:r>
          </a:p>
          <a:p>
            <a:endParaRPr lang="en-US" sz="24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Banner" pitchFamily="2" charset="0"/>
              </a:rPr>
              <a:t>Mailbox creates Observers, could be a task of the MailboxService</a:t>
            </a:r>
            <a:endParaRPr lang="nl-BE" sz="2000" dirty="0" smtClean="0">
              <a:latin typeface="Sitka Banner" pitchFamily="2" charset="0"/>
            </a:endParaRPr>
          </a:p>
          <a:p>
            <a:endParaRPr lang="nl-BE" sz="2400" dirty="0">
              <a:latin typeface="Sitka Banner" pitchFamily="2" charset="0"/>
            </a:endParaRPr>
          </a:p>
          <a:p>
            <a:r>
              <a:rPr lang="nl-BE" sz="2400" dirty="0" smtClean="0">
                <a:latin typeface="Sitka Banner" pitchFamily="2" charset="0"/>
              </a:rPr>
              <a:t>Milestone: improvements in the code and structure</a:t>
            </a:r>
            <a:endParaRPr lang="nl-BE" sz="2000" dirty="0" smtClean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Questions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628800"/>
            <a:ext cx="3390900" cy="432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228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143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7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anagement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	Individual Work: 	20h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7h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	Individual Work: 	23h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6h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	Individual Work: 	15h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4h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	Individual Work: 	51h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14h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10140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endParaRPr lang="en-GB" cap="small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 smtClean="0"/>
                    </a:p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557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355976" y="980728"/>
            <a:ext cx="4536504" cy="235297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>
                <a:latin typeface="Sitka Banner" pitchFamily="2" charset="0"/>
              </a:rPr>
              <a:t>Each</a:t>
            </a:r>
            <a:r>
              <a:rPr lang="nl-BE" sz="2400" dirty="0" smtClean="0">
                <a:latin typeface="Sitka Banner" pitchFamily="2" charset="0"/>
              </a:rPr>
              <a:t> </a:t>
            </a:r>
            <a:r>
              <a:rPr lang="nl-BE" sz="2400" dirty="0" err="1" smtClean="0">
                <a:latin typeface="Sitka Banner" pitchFamily="2" charset="0"/>
              </a:rPr>
              <a:t>use</a:t>
            </a:r>
            <a:r>
              <a:rPr lang="nl-BE" sz="2400" dirty="0" smtClean="0">
                <a:latin typeface="Sitka Banner" pitchFamily="2" charset="0"/>
              </a:rPr>
              <a:t> case in separate class, </a:t>
            </a:r>
            <a:r>
              <a:rPr lang="nl-BE" sz="2400" dirty="0" err="1" smtClean="0">
                <a:latin typeface="Sitka Banner" pitchFamily="2" charset="0"/>
              </a:rPr>
              <a:t>grouped</a:t>
            </a:r>
            <a:r>
              <a:rPr lang="nl-BE" sz="2400" dirty="0" smtClean="0">
                <a:latin typeface="Sitka Banner" pitchFamily="2" charset="0"/>
              </a:rPr>
              <a:t> </a:t>
            </a:r>
            <a:r>
              <a:rPr lang="nl-BE" sz="2400" dirty="0" err="1" smtClean="0">
                <a:latin typeface="Sitka Banner" pitchFamily="2" charset="0"/>
              </a:rPr>
              <a:t>by</a:t>
            </a:r>
            <a:r>
              <a:rPr lang="nl-BE" sz="2400" dirty="0" smtClean="0">
                <a:latin typeface="Sitka Banner" pitchFamily="2" charset="0"/>
              </a:rPr>
              <a:t> user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>
                <a:latin typeface="Sitka Banner" pitchFamily="2" charset="0"/>
              </a:rPr>
              <a:t>Extensions</a:t>
            </a:r>
            <a:r>
              <a:rPr lang="nl-BE" sz="2400" dirty="0" smtClean="0">
                <a:latin typeface="Sitka Banner" pitchFamily="2" charset="0"/>
              </a:rPr>
              <a:t> in domain </a:t>
            </a:r>
            <a:r>
              <a:rPr lang="nl-BE" sz="2400" dirty="0" err="1" smtClean="0">
                <a:latin typeface="Sitka Banner" pitchFamily="2" charset="0"/>
              </a:rPr>
              <a:t>layer</a:t>
            </a:r>
            <a:r>
              <a:rPr lang="nl-BE" sz="2400" dirty="0" smtClean="0">
                <a:latin typeface="Sitka Banner" pitchFamily="2" charset="0"/>
              </a:rPr>
              <a:t>: Mailbox, </a:t>
            </a:r>
            <a:r>
              <a:rPr lang="nl-BE" sz="2400" dirty="0" err="1" smtClean="0">
                <a:latin typeface="Sitka Banner" pitchFamily="2" charset="0"/>
              </a:rPr>
              <a:t>Milestone</a:t>
            </a:r>
            <a:endParaRPr lang="nl-BE" sz="2400" dirty="0" smtClean="0">
              <a:latin typeface="Sitka Banner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>
                <a:latin typeface="Sitka Banner" pitchFamily="2" charset="0"/>
              </a:rPr>
              <a:t>New classes </a:t>
            </a:r>
            <a:r>
              <a:rPr lang="nl-BE" sz="2400" dirty="0" err="1" smtClean="0">
                <a:latin typeface="Sitka Banner" pitchFamily="2" charset="0"/>
              </a:rPr>
              <a:t>added</a:t>
            </a:r>
            <a:r>
              <a:rPr lang="nl-BE" sz="2400" dirty="0" smtClean="0">
                <a:latin typeface="Sitka Banner" pitchFamily="2" charset="0"/>
              </a:rPr>
              <a:t> in </a:t>
            </a:r>
            <a:r>
              <a:rPr lang="nl-BE" sz="2400" dirty="0" err="1" smtClean="0">
                <a:latin typeface="Sitka Banner" pitchFamily="2" charset="0"/>
              </a:rPr>
              <a:t>similiar</a:t>
            </a:r>
            <a:r>
              <a:rPr lang="nl-BE" sz="2400" dirty="0" smtClean="0">
                <a:latin typeface="Sitka Banner" pitchFamily="2" charset="0"/>
              </a:rPr>
              <a:t> fashion </a:t>
            </a:r>
            <a:r>
              <a:rPr lang="nl-BE" sz="2400" dirty="0" err="1" smtClean="0">
                <a:latin typeface="Sitka Banner" pitchFamily="2" charset="0"/>
              </a:rPr>
              <a:t>to</a:t>
            </a:r>
            <a:r>
              <a:rPr lang="nl-BE" sz="2400" dirty="0" smtClean="0">
                <a:latin typeface="Sitka Banner" pitchFamily="2" charset="0"/>
              </a:rPr>
              <a:t> iteration 1</a:t>
            </a:r>
          </a:p>
        </p:txBody>
      </p:sp>
    </p:spTree>
    <p:extLst>
      <p:ext uri="{BB962C8B-B14F-4D97-AF65-F5344CB8AC3E}">
        <p14:creationId xmlns:p14="http://schemas.microsoft.com/office/powerpoint/2010/main" val="4238244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black"/>
                </a:solidFill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dirty="0"/>
          </a:p>
        </p:txBody>
      </p:sp>
      <p:pic>
        <p:nvPicPr>
          <p:cNvPr id="4" name="Inhaltsplatzhalter 3" descr="SWOP2 Use Case 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726" b="58002"/>
          <a:stretch>
            <a:fillRect/>
          </a:stretch>
        </p:blipFill>
        <p:spPr>
          <a:xfrm>
            <a:off x="934867" y="1881216"/>
            <a:ext cx="7274266" cy="378003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347864" y="2924944"/>
            <a:ext cx="252028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latin typeface="Sitka Banner" pitchFamily="2" charset="0"/>
              </a:rPr>
              <a:t>Tags </a:t>
            </a:r>
            <a:r>
              <a:rPr lang="nl-NL" sz="2400" b="1" dirty="0" smtClean="0">
                <a:latin typeface="Sitka Banner" pitchFamily="2" charset="0"/>
              </a:rPr>
              <a:t>are STATES</a:t>
            </a:r>
            <a:endParaRPr lang="nl-NL" sz="2400" b="1" dirty="0">
              <a:latin typeface="Sitka Banner" pitchFamily="2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487810" y="3861048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latin typeface="Sitka Banner" pitchFamily="2" charset="0"/>
              </a:rPr>
              <a:t>The </a:t>
            </a:r>
            <a:r>
              <a:rPr lang="nl-NL" dirty="0" err="1" smtClean="0">
                <a:latin typeface="Sitka Banner" pitchFamily="2" charset="0"/>
              </a:rPr>
              <a:t>behaviour</a:t>
            </a:r>
            <a:r>
              <a:rPr lang="nl-NL" dirty="0" smtClean="0">
                <a:latin typeface="Sitka Banner" pitchFamily="2" charset="0"/>
              </a:rPr>
              <a:t> of a </a:t>
            </a:r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depends</a:t>
            </a:r>
            <a:r>
              <a:rPr lang="nl-NL" dirty="0" smtClean="0">
                <a:latin typeface="Sitka Banner" pitchFamily="2" charset="0"/>
              </a:rPr>
              <a:t> on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tag </a:t>
            </a:r>
            <a:r>
              <a:rPr lang="nl-NL" dirty="0" err="1" smtClean="0">
                <a:latin typeface="Sitka Banner" pitchFamily="2" charset="0"/>
              </a:rPr>
              <a:t>assigned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it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84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987824" y="3284984"/>
            <a:ext cx="15841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33994" r="59869" b="52680"/>
          <a:stretch/>
        </p:blipFill>
        <p:spPr>
          <a:xfrm>
            <a:off x="504825" y="4665518"/>
            <a:ext cx="3297628" cy="1542441"/>
          </a:xfrm>
          <a:prstGeom prst="rect">
            <a:avLst/>
          </a:prstGeom>
        </p:spPr>
      </p:pic>
      <p:cxnSp>
        <p:nvCxnSpPr>
          <p:cNvPr id="4" name="Rechte verbindingslijn met pijl 3"/>
          <p:cNvCxnSpPr/>
          <p:nvPr/>
        </p:nvCxnSpPr>
        <p:spPr>
          <a:xfrm flipH="1">
            <a:off x="2843808" y="4014361"/>
            <a:ext cx="648072" cy="49475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" y="3626089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857428" y="2420888"/>
            <a:ext cx="3429144" cy="4001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Sitka Banner" pitchFamily="2" charset="0"/>
              </a:rPr>
              <a:t>BugReport</a:t>
            </a:r>
            <a:r>
              <a:rPr lang="nl-NL" sz="2000" dirty="0" smtClean="0">
                <a:latin typeface="Sitka Banner" pitchFamily="2" charset="0"/>
              </a:rPr>
              <a:t> calls Tag </a:t>
            </a:r>
            <a:r>
              <a:rPr lang="nl-NL" sz="2000" dirty="0" err="1" smtClean="0">
                <a:latin typeface="Sitka Banner" pitchFamily="2" charset="0"/>
              </a:rPr>
              <a:t>to</a:t>
            </a:r>
            <a:r>
              <a:rPr lang="nl-NL" sz="2000" dirty="0" smtClean="0">
                <a:latin typeface="Sitka Banner" pitchFamily="2" charset="0"/>
              </a:rPr>
              <a:t> </a:t>
            </a:r>
            <a:r>
              <a:rPr lang="nl-NL" sz="2000" dirty="0" err="1" smtClean="0">
                <a:latin typeface="Sitka Banner" pitchFamily="2" charset="0"/>
              </a:rPr>
              <a:t>execute</a:t>
            </a:r>
            <a:r>
              <a:rPr lang="nl-NL" sz="2000" dirty="0" smtClean="0">
                <a:latin typeface="Sitka Banner" pitchFamily="2" charset="0"/>
              </a:rPr>
              <a:t> </a:t>
            </a:r>
            <a:r>
              <a:rPr lang="nl-NL" sz="2000" dirty="0" err="1" smtClean="0">
                <a:latin typeface="Sitka Banner" pitchFamily="2" charset="0"/>
              </a:rPr>
              <a:t>the</a:t>
            </a:r>
            <a:r>
              <a:rPr lang="nl-NL" sz="2000" dirty="0" smtClean="0">
                <a:latin typeface="Sitka Banner" pitchFamily="2" charset="0"/>
              </a:rPr>
              <a:t> </a:t>
            </a:r>
            <a:r>
              <a:rPr lang="nl-NL" sz="2000" dirty="0" err="1" smtClean="0">
                <a:latin typeface="Sitka Banner" pitchFamily="2" charset="0"/>
              </a:rPr>
              <a:t>function</a:t>
            </a:r>
            <a:endParaRPr lang="nl-NL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6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337</Words>
  <Application>Microsoft Office PowerPoint</Application>
  <PresentationFormat>Diavoorstelling 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Kantoorthema</vt:lpstr>
      <vt:lpstr>Software-development</vt:lpstr>
      <vt:lpstr>High Level Design</vt:lpstr>
      <vt:lpstr>High Level Design</vt:lpstr>
      <vt:lpstr>Use Cases</vt:lpstr>
      <vt:lpstr>Use Cases: Example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specific infromation</vt:lpstr>
      <vt:lpstr>PowerPoint-presentatie</vt:lpstr>
      <vt:lpstr>Mailbox System</vt:lpstr>
      <vt:lpstr>Undo mechanism</vt:lpstr>
      <vt:lpstr>Extensibility of the system:</vt:lpstr>
      <vt:lpstr>Possible improvements</vt:lpstr>
      <vt:lpstr>Testing approach</vt:lpstr>
      <vt:lpstr>Questions?</vt:lpstr>
      <vt:lpstr>PowerPoint-presentatie</vt:lpstr>
      <vt:lpstr>Project Management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70</cp:revision>
  <dcterms:created xsi:type="dcterms:W3CDTF">2016-03-14T20:59:12Z</dcterms:created>
  <dcterms:modified xsi:type="dcterms:W3CDTF">2016-04-20T10:01:30Z</dcterms:modified>
</cp:coreProperties>
</file>