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6" r:id="rId6"/>
    <p:sldId id="277" r:id="rId7"/>
    <p:sldId id="278" r:id="rId8"/>
    <p:sldId id="279" r:id="rId9"/>
    <p:sldId id="259" r:id="rId10"/>
    <p:sldId id="270" r:id="rId11"/>
    <p:sldId id="274" r:id="rId12"/>
    <p:sldId id="260" r:id="rId13"/>
    <p:sldId id="261" r:id="rId14"/>
    <p:sldId id="262" r:id="rId15"/>
    <p:sldId id="275" r:id="rId1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19/04/2016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2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Klassen voor </a:t>
            </a:r>
            <a:r>
              <a:rPr lang="nl-BE" sz="2400" dirty="0" err="1" smtClean="0">
                <a:latin typeface="Sitka Display" pitchFamily="2" charset="0"/>
              </a:rPr>
              <a:t>Admin</a:t>
            </a:r>
            <a:r>
              <a:rPr lang="nl-BE" sz="2400" dirty="0" smtClean="0">
                <a:latin typeface="Sitka Display" pitchFamily="2" charset="0"/>
              </a:rPr>
              <a:t>, </a:t>
            </a:r>
            <a:r>
              <a:rPr lang="nl-BE" sz="2400" dirty="0" err="1" smtClean="0">
                <a:latin typeface="Sitka Display" pitchFamily="2" charset="0"/>
              </a:rPr>
              <a:t>Issuer</a:t>
            </a:r>
            <a:r>
              <a:rPr lang="nl-BE" sz="2400" dirty="0" smtClean="0">
                <a:latin typeface="Sitka Display" pitchFamily="2" charset="0"/>
              </a:rPr>
              <a:t> &amp; Developer zijn overbodig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Functionaliteit in controller</a:t>
            </a: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Vermijden dat tags van elkaar afweten</a:t>
            </a:r>
            <a:endParaRPr lang="nl-BE" sz="2400" dirty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Nieuwe klasse voor </a:t>
            </a:r>
            <a:r>
              <a:rPr lang="nl-BE" sz="2000" dirty="0" err="1" smtClean="0">
                <a:latin typeface="Sitka Display" pitchFamily="2" charset="0"/>
              </a:rPr>
              <a:t>overgangfunctionaliteit</a:t>
            </a:r>
            <a:endParaRPr lang="nl-BE" sz="2000" dirty="0" smtClean="0">
              <a:latin typeface="Sitka Display" pitchFamily="2" charset="0"/>
            </a:endParaRPr>
          </a:p>
          <a:p>
            <a:endParaRPr lang="nl-BE" sz="2400" dirty="0"/>
          </a:p>
          <a:p>
            <a:r>
              <a:rPr lang="nl-BE" sz="2400" dirty="0" smtClean="0">
                <a:latin typeface="Sitka Display" pitchFamily="2" charset="0"/>
              </a:rPr>
              <a:t>Opzoeken van </a:t>
            </a:r>
            <a:r>
              <a:rPr lang="nl-BE" sz="2400" dirty="0" err="1" smtClean="0">
                <a:latin typeface="Sitka Display" pitchFamily="2" charset="0"/>
              </a:rPr>
              <a:t>bugreport</a:t>
            </a:r>
            <a:r>
              <a:rPr lang="nl-BE" sz="2400" dirty="0" smtClean="0">
                <a:latin typeface="Sitka Display" pitchFamily="2" charset="0"/>
              </a:rPr>
              <a:t> implementeren m.b.v. </a:t>
            </a:r>
            <a:r>
              <a:rPr lang="nl-BE" sz="2400" dirty="0" err="1" smtClean="0">
                <a:latin typeface="Sitka Display" pitchFamily="2" charset="0"/>
              </a:rPr>
              <a:t>strategy</a:t>
            </a:r>
            <a:r>
              <a:rPr lang="nl-BE" sz="2400" dirty="0" smtClean="0">
                <a:latin typeface="Sitka Display" pitchFamily="2" charset="0"/>
              </a:rPr>
              <a:t> </a:t>
            </a:r>
            <a:r>
              <a:rPr lang="nl-BE" sz="2400" dirty="0" err="1" smtClean="0">
                <a:latin typeface="Sitka Display" pitchFamily="2" charset="0"/>
              </a:rPr>
              <a:t>pattern</a:t>
            </a:r>
            <a:endParaRPr lang="nl-BE" sz="2400" dirty="0" smtClean="0">
              <a:latin typeface="Sitka Display" pitchFamily="2" charset="0"/>
            </a:endParaRPr>
          </a:p>
          <a:p>
            <a:pPr lvl="1"/>
            <a:r>
              <a:rPr lang="nl-BE" sz="2000" dirty="0" smtClean="0">
                <a:latin typeface="Sitka Display" pitchFamily="2" charset="0"/>
              </a:rPr>
              <a:t>Interface “</a:t>
            </a:r>
            <a:r>
              <a:rPr lang="nl-BE" sz="2000" dirty="0" err="1" smtClean="0">
                <a:latin typeface="Sitka Display" pitchFamily="2" charset="0"/>
              </a:rPr>
              <a:t>ISearch</a:t>
            </a:r>
            <a:r>
              <a:rPr lang="nl-BE" sz="2000" dirty="0" smtClean="0">
                <a:latin typeface="Sitka Display" pitchFamily="2" charset="0"/>
              </a:rPr>
              <a:t>”</a:t>
            </a:r>
          </a:p>
          <a:p>
            <a:pPr lvl="1"/>
            <a:r>
              <a:rPr lang="nl-BE" sz="2000" dirty="0" smtClean="0">
                <a:latin typeface="Sitka Display" pitchFamily="2" charset="0"/>
              </a:rPr>
              <a:t>Resulteert in lagere koppeling in </a:t>
            </a:r>
            <a:r>
              <a:rPr lang="nl-BE" sz="2000" dirty="0" err="1" smtClean="0">
                <a:latin typeface="Sitka Display" pitchFamily="2" charset="0"/>
              </a:rPr>
              <a:t>BugReportService</a:t>
            </a:r>
            <a:endParaRPr lang="nl-BE" sz="2000" dirty="0" smtClean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Geef </a:t>
            </a:r>
            <a:r>
              <a:rPr lang="nl-BE" sz="2800" b="1" cap="small" dirty="0" err="1" smtClean="0">
                <a:latin typeface="Sitka Display" pitchFamily="2" charset="0"/>
              </a:rPr>
              <a:t>coverage</a:t>
            </a:r>
            <a:r>
              <a:rPr lang="nl-BE" sz="2800" b="1" cap="small" dirty="0" smtClean="0">
                <a:latin typeface="Sitka Display" pitchFamily="2" charset="0"/>
              </a:rPr>
              <a:t> + korte samenvatting van werkwijze in iteratie 1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approach TODO UPDATE (screenshot)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4" y="1268760"/>
            <a:ext cx="8891411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) TODO UPDATE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304960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402263045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2768622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6704226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3621471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3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TODO</a:t>
                      </a:r>
                      <a:r>
                        <a:rPr lang="en-GB" cap="small" baseline="0" dirty="0" smtClean="0"/>
                        <a:t> INVULLEN (</a:t>
                      </a:r>
                      <a:r>
                        <a:rPr lang="en-GB" cap="small" baseline="0" dirty="0" err="1" smtClean="0"/>
                        <a:t>Doorschuiven</a:t>
                      </a:r>
                      <a:r>
                        <a:rPr lang="en-GB" cap="small" baseline="0" smtClean="0"/>
                        <a:t>)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5148064" y="2549728"/>
            <a:ext cx="3744000" cy="150590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smtClean="0">
                <a:latin typeface="Sitka Display" pitchFamily="2" charset="0"/>
              </a:rPr>
              <a:t>Algemeen voor alle delen: eerst </a:t>
            </a:r>
            <a:r>
              <a:rPr lang="nl-BE" b="1" dirty="0" err="1" smtClean="0">
                <a:latin typeface="Sitka Display" pitchFamily="2" charset="0"/>
              </a:rPr>
              <a:t>recap</a:t>
            </a:r>
            <a:r>
              <a:rPr lang="nl-BE" b="1" dirty="0" smtClean="0">
                <a:latin typeface="Sitka Display" pitchFamily="2" charset="0"/>
              </a:rPr>
              <a:t> van deel 1 (KORT)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 smtClean="0">
                <a:latin typeface="Sitka Display" pitchFamily="2" charset="0"/>
              </a:rPr>
              <a:t>// Laurens //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Sitka Display" pitchFamily="2" charset="0"/>
              </a:rPr>
              <a:t>Extra laag met </a:t>
            </a:r>
            <a:r>
              <a:rPr lang="nl-BE" dirty="0" err="1" smtClean="0">
                <a:latin typeface="Sitka Display" pitchFamily="2" charset="0"/>
              </a:rPr>
              <a:t>use</a:t>
            </a:r>
            <a:r>
              <a:rPr lang="nl-BE" dirty="0" smtClean="0">
                <a:latin typeface="Sitka Display" pitchFamily="2" charset="0"/>
              </a:rPr>
              <a:t>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Sitka Display" pitchFamily="2" charset="0"/>
              </a:rPr>
              <a:t>Domeinlaag</a:t>
            </a:r>
            <a:r>
              <a:rPr lang="nl-BE" dirty="0" smtClean="0">
                <a:latin typeface="Sitka Display" pitchFamily="2" charset="0"/>
              </a:rPr>
              <a:t>: meer packages</a:t>
            </a:r>
            <a:endParaRPr lang="nl-BE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Services niet meer uitleggen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structuur van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cases (bij </a:t>
            </a:r>
            <a:r>
              <a:rPr lang="nl-BE" sz="2800" dirty="0" err="1" smtClean="0">
                <a:latin typeface="Sitka Display" pitchFamily="2" charset="0"/>
              </a:rPr>
              <a:t>extensibility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 toevoegen op </a:t>
            </a:r>
            <a:r>
              <a:rPr lang="nl-BE" sz="2800" dirty="0" err="1" smtClean="0">
                <a:latin typeface="Sitka Display" pitchFamily="2" charset="0"/>
              </a:rPr>
              <a:t>uml</a:t>
            </a:r>
            <a:r>
              <a:rPr lang="nl-BE" sz="2800" dirty="0" smtClean="0">
                <a:latin typeface="Sitka Display" pitchFamily="2" charset="0"/>
              </a:rPr>
              <a:t>) + eerste deel van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 SD laten zien tot run() + dikke BMW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design </a:t>
            </a:r>
            <a:r>
              <a:rPr lang="nl-BE" sz="2800" dirty="0" err="1" smtClean="0">
                <a:latin typeface="Sitka Display" pitchFamily="2" charset="0"/>
              </a:rPr>
              <a:t>patterns</a:t>
            </a:r>
            <a:r>
              <a:rPr lang="nl-BE" sz="2800" dirty="0" smtClean="0">
                <a:latin typeface="Sitka Display" pitchFamily="2" charset="0"/>
              </a:rPr>
              <a:t>: </a:t>
            </a:r>
            <a:r>
              <a:rPr lang="nl-BE" sz="2800" dirty="0" err="1" smtClean="0">
                <a:latin typeface="Sitka Display" pitchFamily="2" charset="0"/>
              </a:rPr>
              <a:t>Observer</a:t>
            </a:r>
            <a:r>
              <a:rPr lang="nl-BE" sz="2800" dirty="0" smtClean="0">
                <a:latin typeface="Sitka Display" pitchFamily="2" charset="0"/>
              </a:rPr>
              <a:t>, Memento, Stat</a:t>
            </a: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Tonen en uitleggen van </a:t>
            </a:r>
            <a:r>
              <a:rPr lang="nl-BE" sz="2800" dirty="0" err="1" smtClean="0">
                <a:latin typeface="Sitka Display" pitchFamily="2" charset="0"/>
              </a:rPr>
              <a:t>sequence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err="1" smtClean="0">
                <a:latin typeface="Sitka Display" pitchFamily="2" charset="0"/>
              </a:rPr>
              <a:t>diagrams</a:t>
            </a:r>
            <a:r>
              <a:rPr lang="nl-BE" sz="2800" dirty="0" smtClean="0">
                <a:latin typeface="Sitka Display" pitchFamily="2" charset="0"/>
              </a:rPr>
              <a:t> voor de meest complexe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cases, bij voorkeur met link voor design </a:t>
            </a:r>
            <a:r>
              <a:rPr lang="nl-BE" sz="2800" dirty="0" err="1" smtClean="0">
                <a:latin typeface="Sitka Display" pitchFamily="2" charset="0"/>
              </a:rPr>
              <a:t>patterns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the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domain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3074" name="Picture 2" descr="C:\Users\Laurens\Documents\IntelliJ Projects\SWOP2016\presentatie\Diagram Images\Puntje 2\AssignmentServic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99" y="1225704"/>
            <a:ext cx="6482161" cy="56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/>
          <p:cNvSpPr txBox="1"/>
          <p:nvPr/>
        </p:nvSpPr>
        <p:spPr>
          <a:xfrm>
            <a:off x="251520" y="3745999"/>
            <a:ext cx="3312368" cy="941189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 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Deze slide gebruiken als </a:t>
            </a:r>
            <a:r>
              <a:rPr lang="nl-BE" dirty="0" err="1" smtClean="0">
                <a:latin typeface="Sitka Display" pitchFamily="2" charset="0"/>
                <a:sym typeface="Wingdings" panose="05000000000000000000" pitchFamily="2" charset="2"/>
              </a:rPr>
              <a:t>recap</a:t>
            </a:r>
            <a:r>
              <a:rPr lang="nl-BE" dirty="0" smtClean="0">
                <a:latin typeface="Sitka Display" pitchFamily="2" charset="0"/>
                <a:sym typeface="Wingdings" panose="05000000000000000000" pitchFamily="2" charset="2"/>
              </a:rPr>
              <a:t> voor tag implementatie</a:t>
            </a:r>
          </a:p>
          <a:p>
            <a:pPr>
              <a:buFont typeface="Arial" pitchFamily="34" charset="0"/>
              <a:buChar char="•"/>
            </a:pP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Hierna: uitleg over state </a:t>
            </a:r>
            <a:r>
              <a:rPr lang="nl-BE" b="1" dirty="0" err="1" smtClean="0">
                <a:latin typeface="Sitka Display" pitchFamily="2" charset="0"/>
                <a:sym typeface="Wingdings" panose="05000000000000000000" pitchFamily="2" charset="2"/>
              </a:rPr>
              <a:t>pattern</a:t>
            </a:r>
            <a:r>
              <a:rPr lang="nl-BE" b="1" dirty="0" smtClean="0">
                <a:latin typeface="Sitka Display" pitchFamily="2" charset="0"/>
                <a:sym typeface="Wingdings" panose="05000000000000000000" pitchFamily="2" charset="2"/>
              </a:rPr>
              <a:t> voor tag</a:t>
            </a:r>
            <a:endParaRPr lang="nl-BE" b="1" dirty="0" smtClean="0">
              <a:latin typeface="Sitka Display" pitchFamily="2" charset="0"/>
              <a:sym typeface="Wingdings" panose="05000000000000000000" pitchFamily="2" charset="2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2483768" y="2852936"/>
            <a:ext cx="1368152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071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Insert</a:t>
            </a:r>
            <a:r>
              <a:rPr lang="nl-BE" dirty="0" smtClean="0"/>
              <a:t> uitleg over state </a:t>
            </a:r>
            <a:r>
              <a:rPr lang="nl-BE" dirty="0" err="1" smtClean="0"/>
              <a:t>here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41115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 smtClean="0"/>
              <a:t>Insert</a:t>
            </a:r>
            <a:r>
              <a:rPr lang="nl-BE" dirty="0" smtClean="0"/>
              <a:t> heel korte uitleg over </a:t>
            </a:r>
            <a:r>
              <a:rPr lang="nl-BE" dirty="0" err="1" smtClean="0"/>
              <a:t>milestones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560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Uitleg memento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2022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Uitleg </a:t>
            </a:r>
            <a:r>
              <a:rPr lang="nl-BE" dirty="0" err="1" smtClean="0"/>
              <a:t>Observer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2429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system: 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 ZIJN AWESOME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Display" pitchFamily="2" charset="0"/>
              </a:rPr>
              <a:t>Flexibel toevoegen van </a:t>
            </a:r>
            <a:r>
              <a:rPr lang="nl-BE" sz="2400" dirty="0" err="1" smtClean="0">
                <a:latin typeface="Sitka Display" pitchFamily="2" charset="0"/>
              </a:rPr>
              <a:t>use</a:t>
            </a:r>
            <a:r>
              <a:rPr lang="nl-BE" sz="2400" dirty="0" smtClean="0">
                <a:latin typeface="Sitka Display" pitchFamily="2" charset="0"/>
              </a:rPr>
              <a:t> cases</a:t>
            </a:r>
          </a:p>
          <a:p>
            <a:r>
              <a:rPr lang="nl-BE" sz="2400" dirty="0" smtClean="0">
                <a:latin typeface="Sitka Display" pitchFamily="2" charset="0"/>
              </a:rPr>
              <a:t>User type toevoegen gaat eenvoudig</a:t>
            </a:r>
          </a:p>
          <a:p>
            <a:r>
              <a:rPr lang="nl-BE" sz="2400" dirty="0" smtClean="0">
                <a:latin typeface="Sitka Display" pitchFamily="2" charset="0"/>
              </a:rPr>
              <a:t>UI is onafhankelijk van </a:t>
            </a:r>
            <a:r>
              <a:rPr lang="nl-BE" sz="2400" dirty="0" err="1" smtClean="0">
                <a:latin typeface="Sitka Display" pitchFamily="2" charset="0"/>
              </a:rPr>
              <a:t>domeinlaag</a:t>
            </a:r>
            <a:endParaRPr lang="nl-BE" sz="2400" dirty="0" smtClean="0">
              <a:latin typeface="Sitka Display" pitchFamily="2" charset="0"/>
            </a:endParaRPr>
          </a:p>
          <a:p>
            <a:r>
              <a:rPr lang="nl-BE" sz="2400" dirty="0" smtClean="0">
                <a:latin typeface="Sitka Display" pitchFamily="2" charset="0"/>
              </a:rPr>
              <a:t>Interface voor initializer maakt nieuwe beginsituaties eenvoudig te implementeren</a:t>
            </a:r>
          </a:p>
          <a:p>
            <a:r>
              <a:rPr lang="nl-BE" sz="2400" dirty="0" smtClean="0">
                <a:latin typeface="Sitka Display" pitchFamily="2" charset="0"/>
              </a:rPr>
              <a:t>Eenvoudig om nieuwe tags toe te voegen</a:t>
            </a:r>
          </a:p>
          <a:p>
            <a:r>
              <a:rPr lang="nl-BE" sz="2400" dirty="0" smtClean="0">
                <a:latin typeface="Sitka Display" pitchFamily="2" charset="0"/>
              </a:rPr>
              <a:t>Subsystems en Bugreports zijn onafhankelijk van Projects</a:t>
            </a:r>
          </a:p>
          <a:p>
            <a:endParaRPr lang="nl-BE" sz="2400" dirty="0" smtClean="0">
              <a:latin typeface="Sitka Display" pitchFamily="2" charset="0"/>
            </a:endParaRP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301</Words>
  <Application>Microsoft Office PowerPoint</Application>
  <PresentationFormat>Diavoorstelling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Kantoorthema</vt:lpstr>
      <vt:lpstr>Software-ontwerp</vt:lpstr>
      <vt:lpstr>High Level Design</vt:lpstr>
      <vt:lpstr>More detailed parts</vt:lpstr>
      <vt:lpstr>Usage of the domain layer</vt:lpstr>
      <vt:lpstr>Insert uitleg over state here</vt:lpstr>
      <vt:lpstr>Insert heel korte uitleg over milestones</vt:lpstr>
      <vt:lpstr>Uitleg memento</vt:lpstr>
      <vt:lpstr>Uitleg Observer</vt:lpstr>
      <vt:lpstr>Extensibility of system: USE CASES ZIJN AWESOME</vt:lpstr>
      <vt:lpstr>Possible improvements</vt:lpstr>
      <vt:lpstr>Testing approach</vt:lpstr>
      <vt:lpstr>Testing approach TODO UPDATE (screenshot)</vt:lpstr>
      <vt:lpstr>Vragen?</vt:lpstr>
      <vt:lpstr>Project management (in uren) TODO UPDATE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Laurens</cp:lastModifiedBy>
  <cp:revision>42</cp:revision>
  <dcterms:created xsi:type="dcterms:W3CDTF">2016-03-14T20:59:12Z</dcterms:created>
  <dcterms:modified xsi:type="dcterms:W3CDTF">2016-04-19T08:21:26Z</dcterms:modified>
</cp:coreProperties>
</file>