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8" r:id="rId5"/>
    <p:sldId id="285" r:id="rId6"/>
    <p:sldId id="286" r:id="rId7"/>
    <p:sldId id="280" r:id="rId8"/>
    <p:sldId id="281" r:id="rId9"/>
    <p:sldId id="282" r:id="rId10"/>
    <p:sldId id="283" r:id="rId11"/>
    <p:sldId id="284" r:id="rId12"/>
    <p:sldId id="277" r:id="rId13"/>
    <p:sldId id="279" r:id="rId14"/>
    <p:sldId id="278" r:id="rId15"/>
    <p:sldId id="259" r:id="rId16"/>
    <p:sldId id="270" r:id="rId17"/>
    <p:sldId id="274" r:id="rId18"/>
    <p:sldId id="260" r:id="rId19"/>
    <p:sldId id="261" r:id="rId20"/>
    <p:sldId id="262" r:id="rId21"/>
    <p:sldId id="275" r:id="rId2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32" autoAdjust="0"/>
  </p:normalViewPr>
  <p:slideViewPr>
    <p:cSldViewPr>
      <p:cViewPr varScale="1">
        <p:scale>
          <a:sx n="96" d="100"/>
          <a:sy n="96" d="100"/>
        </p:scale>
        <p:origin x="15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083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729372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721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9720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59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7982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57258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6596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7756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358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858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19/04/16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2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14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pattern: Concrete Example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786408" y="1556792"/>
            <a:ext cx="345638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s-I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“…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after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first patch,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tag of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bug report at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stake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transitions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from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Assigned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to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UnderReview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.”</a:t>
            </a:r>
            <a:endParaRPr lang="nl-NL" i="1" dirty="0">
              <a:solidFill>
                <a:schemeClr val="tx1">
                  <a:lumMod val="50000"/>
                  <a:lumOff val="50000"/>
                </a:schemeClr>
              </a:solidFill>
              <a:latin typeface="Sitka Banner" pitchFamily="2" charset="0"/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40968"/>
            <a:ext cx="8229600" cy="3117855"/>
          </a:xfrm>
        </p:spPr>
      </p:pic>
      <p:sp>
        <p:nvSpPr>
          <p:cNvPr id="7" name="Tekstvak 6"/>
          <p:cNvSpPr txBox="1"/>
          <p:nvPr/>
        </p:nvSpPr>
        <p:spPr>
          <a:xfrm>
            <a:off x="457200" y="3140968"/>
            <a:ext cx="658416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900" dirty="0" smtClean="0"/>
              <a:t>:User</a:t>
            </a:r>
            <a:endParaRPr lang="nl-NL" sz="900" dirty="0"/>
          </a:p>
        </p:txBody>
      </p:sp>
      <p:sp>
        <p:nvSpPr>
          <p:cNvPr id="8" name="Tekstvak 7"/>
          <p:cNvSpPr txBox="1"/>
          <p:nvPr/>
        </p:nvSpPr>
        <p:spPr>
          <a:xfrm>
            <a:off x="4860032" y="1339820"/>
            <a:ext cx="3384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“</a:t>
            </a:r>
            <a:r>
              <a:rPr lang="nl-NL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When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a bug report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created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can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be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marked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as private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. </a:t>
            </a:r>
            <a:r>
              <a:rPr lang="is-I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…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Once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first patch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submitted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for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bug report,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visible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for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all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users of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BugTrap</a:t>
            </a:r>
            <a:r>
              <a:rPr lang="nl-NL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.”</a:t>
            </a:r>
            <a:endParaRPr lang="nl-NL" i="1" dirty="0">
              <a:solidFill>
                <a:schemeClr val="tx1">
                  <a:lumMod val="50000"/>
                  <a:lumOff val="50000"/>
                </a:schemeClr>
              </a:solidFill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33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Tag </a:t>
            </a:r>
            <a:r>
              <a:rPr lang="nl-NL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specific infromation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809280" y="1580599"/>
            <a:ext cx="3525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“As a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final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step,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creator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of a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resolved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bug report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can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close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it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(i.e.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assign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tag Closed)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by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specifying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how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satisfied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he is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with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</a:t>
            </a:r>
            <a:r>
              <a:rPr lang="nl-N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the</a:t>
            </a:r>
            <a:r>
              <a:rPr lang="nl-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Banner" pitchFamily="2" charset="0"/>
              </a:rPr>
              <a:t> solution.”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03631"/>
            <a:ext cx="8964488" cy="26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406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Milestones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2060848"/>
            <a:ext cx="4186808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smtClean="0">
                <a:latin typeface="Sitka Banner" pitchFamily="2" charset="0"/>
              </a:rPr>
              <a:t>Milestone = apart object</a:t>
            </a:r>
            <a:br>
              <a:rPr lang="nl-BE" sz="2000" dirty="0" smtClean="0">
                <a:latin typeface="Sitka Banner" pitchFamily="2" charset="0"/>
              </a:rPr>
            </a:br>
            <a:r>
              <a:rPr lang="nl-BE" sz="2000" dirty="0" smtClean="0">
                <a:latin typeface="Sitka Banner" pitchFamily="2" charset="0"/>
              </a:rPr>
              <a:t>Toegewezen aan project, subsystem of bug report (Target milestone)</a:t>
            </a:r>
          </a:p>
          <a:p>
            <a:pPr marL="0" indent="0">
              <a:buNone/>
            </a:pPr>
            <a:r>
              <a:rPr lang="nl-BE" sz="2000" dirty="0" smtClean="0">
                <a:latin typeface="Sitka Banner" pitchFamily="2" charset="0"/>
              </a:rPr>
              <a:t>Apart object voor target milestone </a:t>
            </a:r>
          </a:p>
          <a:p>
            <a:pPr marL="0" indent="0">
              <a:buNone/>
            </a:pPr>
            <a:r>
              <a:rPr lang="nl-BE" sz="2000" dirty="0" smtClean="0">
                <a:latin typeface="Sitka Banner" pitchFamily="2" charset="0"/>
                <a:sym typeface="Wingdings" panose="05000000000000000000" pitchFamily="2" charset="2"/>
              </a:rPr>
              <a:t> is optioneel, wordt altijd geïnitialiseerd met gegeven milestone (</a:t>
            </a:r>
            <a:r>
              <a:rPr lang="nl-BE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≠ “M0”)</a:t>
            </a:r>
          </a:p>
          <a:p>
            <a:pPr marL="0" indent="0">
              <a:buNone/>
            </a:pPr>
            <a:r>
              <a:rPr lang="nl-BE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Container  nodig voor constraints</a:t>
            </a:r>
          </a:p>
          <a:p>
            <a:pPr marL="0" indent="0">
              <a:buNone/>
            </a:pPr>
            <a:r>
              <a:rPr lang="nl-BE" sz="2000" dirty="0" smtClean="0">
                <a:latin typeface="Sitka Banner" pitchFamily="2" charset="0"/>
                <a:ea typeface="Cambria Math"/>
                <a:sym typeface="Wingdings" panose="05000000000000000000" pitchFamily="2" charset="2"/>
              </a:rPr>
              <a:t>Helper  checken van constraints</a:t>
            </a:r>
            <a:endParaRPr lang="nl-BE" sz="2000" dirty="0" smtClean="0">
              <a:latin typeface="Sitka Banner" pitchFamily="2" charset="0"/>
            </a:endParaRPr>
          </a:p>
        </p:txBody>
      </p:sp>
      <p:pic>
        <p:nvPicPr>
          <p:cNvPr id="2050" name="Picture 2" descr="C:\Users\Laurens\Documents\IntelliJ Projects\SWOP2016\Presentaties\Iteratie 2\Milestone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3910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60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Mailbox system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840760" cy="5555696"/>
          </a:xfrm>
        </p:spPr>
      </p:pic>
    </p:spTree>
    <p:extLst>
      <p:ext uri="{BB962C8B-B14F-4D97-AF65-F5344CB8AC3E}">
        <p14:creationId xmlns:p14="http://schemas.microsoft.com/office/powerpoint/2010/main" val="13192429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Undo mechanism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336704" cy="5553417"/>
          </a:xfrm>
        </p:spPr>
      </p:pic>
    </p:spTree>
    <p:extLst>
      <p:ext uri="{BB962C8B-B14F-4D97-AF65-F5344CB8AC3E}">
        <p14:creationId xmlns:p14="http://schemas.microsoft.com/office/powerpoint/2010/main" val="196820222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 of the system: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Sitka Banner" pitchFamily="2" charset="0"/>
              </a:rPr>
              <a:t>Adding use cases</a:t>
            </a:r>
          </a:p>
          <a:p>
            <a:r>
              <a:rPr lang="en-US" sz="2400" dirty="0" smtClean="0">
                <a:latin typeface="Sitka Banner" pitchFamily="2" charset="0"/>
              </a:rPr>
              <a:t>UI is still completely independent </a:t>
            </a:r>
          </a:p>
          <a:p>
            <a:r>
              <a:rPr lang="en-US" sz="2400" dirty="0" smtClean="0">
                <a:latin typeface="Sitka Banner" pitchFamily="2" charset="0"/>
              </a:rPr>
              <a:t>Interface for the </a:t>
            </a:r>
            <a:r>
              <a:rPr lang="en-US" sz="2400" dirty="0" err="1" smtClean="0">
                <a:latin typeface="Sitka Banner" pitchFamily="2" charset="0"/>
              </a:rPr>
              <a:t>Initializer</a:t>
            </a:r>
            <a:endParaRPr lang="en-US" sz="2400" dirty="0" smtClean="0">
              <a:latin typeface="Sitka Banner" pitchFamily="2" charset="0"/>
            </a:endParaRPr>
          </a:p>
          <a:p>
            <a:r>
              <a:rPr lang="en-US" sz="2400" dirty="0" smtClean="0">
                <a:latin typeface="Sitka Banner" pitchFamily="2" charset="0"/>
              </a:rPr>
              <a:t>Adding constraints concerning tag</a:t>
            </a:r>
          </a:p>
          <a:p>
            <a:r>
              <a:rPr lang="en-US" sz="2400" dirty="0" smtClean="0">
                <a:latin typeface="Sitka Banner" pitchFamily="2" charset="0"/>
              </a:rPr>
              <a:t>Adding new registration types (for mailboxes) = adding new observers</a:t>
            </a:r>
          </a:p>
          <a:p>
            <a:r>
              <a:rPr lang="en-US" sz="2400" dirty="0" smtClean="0">
                <a:latin typeface="Sitka Banner" pitchFamily="2" charset="0"/>
              </a:rPr>
              <a:t>Search methods for bug reports</a:t>
            </a:r>
          </a:p>
          <a:p>
            <a:r>
              <a:rPr lang="en-US" sz="2400" dirty="0" smtClean="0">
                <a:latin typeface="Sitka Banner" pitchFamily="2" charset="0"/>
              </a:rPr>
              <a:t>Adding new objects that could be undone</a:t>
            </a:r>
          </a:p>
          <a:p>
            <a:endParaRPr lang="en-US" sz="2400" dirty="0" smtClean="0">
              <a:latin typeface="Sitka Banner" pitchFamily="2" charset="0"/>
            </a:endParaRPr>
          </a:p>
          <a:p>
            <a:r>
              <a:rPr lang="en-US" sz="2400" dirty="0" smtClean="0">
                <a:latin typeface="Sitka Banner" pitchFamily="2" charset="0"/>
              </a:rPr>
              <a:t>It was easy to implement the changes from iteration 2 -&gt; great extensibility of our code from iteration 1</a:t>
            </a:r>
          </a:p>
          <a:p>
            <a:endParaRPr lang="en-US" sz="2400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1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Possible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improvements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/>
          </a:bodyPr>
          <a:lstStyle/>
          <a:p>
            <a:r>
              <a:rPr lang="nl-BE" sz="2400" dirty="0" smtClean="0">
                <a:latin typeface="Sitka Banner" pitchFamily="2" charset="0"/>
              </a:rPr>
              <a:t>Mailbox creates Observers, could be a task of the MailboxService</a:t>
            </a:r>
            <a:endParaRPr lang="nl-BE" sz="2000" dirty="0" smtClean="0">
              <a:latin typeface="Sitka Banner" pitchFamily="2" charset="0"/>
            </a:endParaRPr>
          </a:p>
          <a:p>
            <a:endParaRPr lang="nl-BE" sz="2400" dirty="0">
              <a:latin typeface="Sitka Banner" pitchFamily="2" charset="0"/>
            </a:endParaRPr>
          </a:p>
          <a:p>
            <a:r>
              <a:rPr lang="nl-BE" sz="2400" dirty="0" smtClean="0">
                <a:latin typeface="Sitka Banner" pitchFamily="2" charset="0"/>
              </a:rPr>
              <a:t>Milestone: improvements in the code and structure</a:t>
            </a:r>
            <a:endParaRPr lang="nl-BE" sz="2000" dirty="0" smtClean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7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b="1" cap="small" dirty="0" smtClean="0">
                <a:latin typeface="Sitka Display" pitchFamily="2" charset="0"/>
              </a:rPr>
              <a:t>Geef </a:t>
            </a:r>
            <a:r>
              <a:rPr lang="nl-BE" sz="2800" b="1" cap="small" dirty="0" err="1" smtClean="0">
                <a:latin typeface="Sitka Display" pitchFamily="2" charset="0"/>
              </a:rPr>
              <a:t>coverage</a:t>
            </a:r>
            <a:r>
              <a:rPr lang="nl-BE" sz="2800" b="1" cap="small" dirty="0" smtClean="0">
                <a:latin typeface="Sitka Display" pitchFamily="2" charset="0"/>
              </a:rPr>
              <a:t> + korte samenvatting van werkwijze in iteratie 1</a:t>
            </a:r>
            <a:endParaRPr lang="nl-BE" sz="2400" dirty="0">
              <a:latin typeface="Sitka Display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6989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6" y="1484784"/>
            <a:ext cx="8495647" cy="4896544"/>
          </a:xfrm>
        </p:spPr>
      </p:pic>
    </p:spTree>
    <p:extLst>
      <p:ext uri="{BB962C8B-B14F-4D97-AF65-F5344CB8AC3E}">
        <p14:creationId xmlns:p14="http://schemas.microsoft.com/office/powerpoint/2010/main" val="3176464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Vragen?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2051" name="Picture 3" descr="C:\Users\Laurens\Desktop\Dumper\wu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1" r="1125" b="22800"/>
          <a:stretch/>
        </p:blipFill>
        <p:spPr bwMode="auto">
          <a:xfrm>
            <a:off x="1597733" y="2420888"/>
            <a:ext cx="5948535" cy="24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s\Iteratie 2\UML Iteratie 2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14374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27406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 TODO UPDATE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Karina </a:t>
            </a:r>
            <a:r>
              <a:rPr lang="nl-BE" sz="2700" b="1" cap="small" dirty="0" err="1" smtClean="0">
                <a:latin typeface="Sitka Display" pitchFamily="2" charset="0"/>
              </a:rPr>
              <a:t>Karapetyan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Laurens </a:t>
            </a:r>
            <a:r>
              <a:rPr lang="nl-BE" sz="2700" b="1" cap="small" dirty="0" err="1" smtClean="0">
                <a:latin typeface="Sitka Display" pitchFamily="2" charset="0"/>
              </a:rPr>
              <a:t>Cleemput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Individual Work: 	Study: </a:t>
            </a:r>
          </a:p>
          <a:p>
            <a:pPr marL="0" indent="0">
              <a:buNone/>
            </a:pPr>
            <a:r>
              <a:rPr lang="nl-BE" sz="2700" b="1" cap="small" dirty="0" smtClean="0">
                <a:latin typeface="Sitka Display" pitchFamily="2" charset="0"/>
              </a:rPr>
              <a:t>Tri </a:t>
            </a:r>
            <a:r>
              <a:rPr lang="nl-BE" sz="2700" b="1" cap="small" dirty="0" err="1" smtClean="0">
                <a:latin typeface="Sitka Display" pitchFamily="2" charset="0"/>
              </a:rPr>
              <a:t>Tran</a:t>
            </a:r>
            <a:endParaRPr lang="nl-BE" sz="2700" b="1" cap="small" dirty="0" smtClean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</a:t>
            </a:r>
            <a:r>
              <a:rPr lang="nl-BE" sz="2400" dirty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	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31h	Individual Work: 	Study:  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58170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315139"/>
              </p:ext>
            </p:extLst>
          </p:nvPr>
        </p:nvGraphicFramePr>
        <p:xfrm>
          <a:off x="457200" y="1700808"/>
          <a:ext cx="8229600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402263045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12768622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6704226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83621471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baseline="0" dirty="0" smtClean="0"/>
                        <a:t> 1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2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err="1" smtClean="0"/>
                        <a:t>Iteratie</a:t>
                      </a:r>
                      <a:r>
                        <a:rPr lang="en-GB" cap="small" dirty="0" smtClean="0"/>
                        <a:t> 3</a:t>
                      </a:r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930792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Design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 </a:t>
                      </a:r>
                      <a:r>
                        <a:rPr lang="en-GB" cap="small" dirty="0" err="1" smtClean="0"/>
                        <a:t>Houben</a:t>
                      </a:r>
                      <a:endParaRPr lang="en-GB" cap="small" dirty="0" smtClean="0"/>
                    </a:p>
                    <a:p>
                      <a:r>
                        <a:rPr lang="en-GB" cap="small" dirty="0" smtClean="0"/>
                        <a:t>Karina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Karapetyan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TODO</a:t>
                      </a:r>
                      <a:r>
                        <a:rPr lang="en-GB" cap="small" baseline="0" dirty="0" smtClean="0"/>
                        <a:t> INVULLEN (</a:t>
                      </a:r>
                      <a:r>
                        <a:rPr lang="en-GB" cap="small" baseline="0" dirty="0" err="1" smtClean="0"/>
                        <a:t>Doorschuiven</a:t>
                      </a:r>
                      <a:r>
                        <a:rPr lang="en-GB" cap="small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873023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Testing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Laurens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Cleemput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3628509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Domain</a:t>
                      </a:r>
                      <a:r>
                        <a:rPr lang="en-GB" cap="small" baseline="0" dirty="0" smtClean="0"/>
                        <a:t> Coordinator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Tom</a:t>
                      </a:r>
                      <a:r>
                        <a:rPr lang="en-GB" cap="small" baseline="0" dirty="0" smtClean="0"/>
                        <a:t> </a:t>
                      </a:r>
                      <a:r>
                        <a:rPr lang="en-GB" cap="small" baseline="0" dirty="0" err="1" smtClean="0"/>
                        <a:t>Houben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cap="small" dirty="0" smtClean="0"/>
                        <a:t>Tri</a:t>
                      </a:r>
                      <a:r>
                        <a:rPr lang="en-GB" cap="small" baseline="0" dirty="0" smtClean="0"/>
                        <a:t> Tran</a:t>
                      </a:r>
                      <a:endParaRPr lang="en-GB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cap="smal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5046261"/>
                  </a:ext>
                </a:extLst>
              </a:tr>
            </a:tbl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467544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Roles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s\Iteratie 2\UML Iteratie 2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655790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5220072" y="1094834"/>
            <a:ext cx="3744416" cy="2290227"/>
          </a:xfrm>
          <a:prstGeom prst="roundRect">
            <a:avLst>
              <a:gd name="adj" fmla="val 4768"/>
            </a:avLst>
          </a:prstGeom>
          <a:noFill/>
          <a:ln w="63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>
                <a:latin typeface="Sitka Banner" pitchFamily="2" charset="0"/>
              </a:rPr>
              <a:t>Onderscheid van use cases in aparte packages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>
                <a:latin typeface="Sitka Banner" pitchFamily="2" charset="0"/>
              </a:rPr>
              <a:t>Uitbreiding van domeinlaag: Mailbox, Milestone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>
                <a:latin typeface="Sitka Banner" pitchFamily="2" charset="0"/>
              </a:rPr>
              <a:t>Uitbreiding domeinlaag toegevoegd zoals in de eerste iteratie</a:t>
            </a:r>
          </a:p>
        </p:txBody>
      </p:sp>
    </p:spTree>
    <p:extLst>
      <p:ext uri="{BB962C8B-B14F-4D97-AF65-F5344CB8AC3E}">
        <p14:creationId xmlns:p14="http://schemas.microsoft.com/office/powerpoint/2010/main" val="42382447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28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Services niet meer uitleggen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structuur van use cases (bij extensibility use case toevoegen op uml) + eerste deel van use case SD laten zien tot run()</a:t>
            </a: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Uitleg over design patterns: Observer, Memento, Stat + Strat ?</a:t>
            </a: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r>
              <a:rPr lang="nl-BE" sz="2800" dirty="0" smtClean="0">
                <a:latin typeface="Sitka Display" pitchFamily="2" charset="0"/>
              </a:rPr>
              <a:t>Tonen en uitleggen van </a:t>
            </a:r>
            <a:r>
              <a:rPr lang="nl-BE" sz="2800" dirty="0" err="1" smtClean="0">
                <a:latin typeface="Sitka Display" pitchFamily="2" charset="0"/>
              </a:rPr>
              <a:t>sequence</a:t>
            </a:r>
            <a:r>
              <a:rPr lang="nl-BE" sz="2800" dirty="0" smtClean="0">
                <a:latin typeface="Sitka Display" pitchFamily="2" charset="0"/>
              </a:rPr>
              <a:t> </a:t>
            </a:r>
            <a:r>
              <a:rPr lang="nl-BE" sz="2800" dirty="0" err="1" smtClean="0">
                <a:latin typeface="Sitka Display" pitchFamily="2" charset="0"/>
              </a:rPr>
              <a:t>diagrams</a:t>
            </a:r>
            <a:r>
              <a:rPr lang="nl-BE" sz="2800" dirty="0" smtClean="0">
                <a:latin typeface="Sitka Display" pitchFamily="2" charset="0"/>
              </a:rPr>
              <a:t> voor de meest complexe </a:t>
            </a:r>
            <a:r>
              <a:rPr lang="nl-BE" sz="2800" dirty="0" err="1" smtClean="0">
                <a:latin typeface="Sitka Display" pitchFamily="2" charset="0"/>
              </a:rPr>
              <a:t>use</a:t>
            </a:r>
            <a:r>
              <a:rPr lang="nl-BE" sz="2800" dirty="0" smtClean="0">
                <a:latin typeface="Sitka Display" pitchFamily="2" charset="0"/>
              </a:rPr>
              <a:t> cases, bij voorkeur met link voor design </a:t>
            </a:r>
            <a:r>
              <a:rPr lang="nl-BE" sz="2800" dirty="0" err="1" smtClean="0">
                <a:latin typeface="Sitka Display" pitchFamily="2" charset="0"/>
              </a:rPr>
              <a:t>patterns</a:t>
            </a: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>
              <a:latin typeface="Sitka Display" pitchFamily="2" charset="0"/>
            </a:endParaRPr>
          </a:p>
          <a:p>
            <a:pPr marL="0" indent="0">
              <a:buNone/>
            </a:pPr>
            <a:endParaRPr lang="nl-BE" sz="2400" dirty="0" smtClean="0">
              <a:latin typeface="Sitka Display" pitchFamily="2" charset="0"/>
            </a:endParaRPr>
          </a:p>
          <a:p>
            <a:pPr marL="0" indent="0">
              <a:buNone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8347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</a:t>
            </a:r>
            <a:endParaRPr lang="en-GB" sz="3600" cap="small" dirty="0" smtClean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4" name="Grafik 3" descr="Controllers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576" y="1700808"/>
            <a:ext cx="2600000" cy="4057143"/>
          </a:xfrm>
          <a:prstGeom prst="rect">
            <a:avLst/>
          </a:prstGeom>
        </p:spPr>
      </p:pic>
      <p:pic>
        <p:nvPicPr>
          <p:cNvPr id="5" name="Grafik 4" descr="UseCaseDirectories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5936" y="1340768"/>
            <a:ext cx="4571429" cy="455238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Use Cases: Example</a:t>
            </a:r>
            <a:endParaRPr lang="en-GB" sz="3600" cap="small" dirty="0" smtClean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5" name="Inhaltsplatzhalter 4" descr="IssuerUseCaseExampl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138" y="1484784"/>
            <a:ext cx="3567725" cy="4525963"/>
          </a:xfr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 </a:t>
            </a:r>
            <a:r>
              <a:rPr lang="nl-NL" sz="3600" cap="small" dirty="0" err="1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</a:t>
            </a:r>
            <a:endParaRPr lang="nl-NL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347864" y="2924944"/>
            <a:ext cx="2520280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latin typeface="Sitka Banner" pitchFamily="2" charset="0"/>
              </a:rPr>
              <a:t>Tags </a:t>
            </a:r>
            <a:r>
              <a:rPr lang="nl-NL" sz="2400" b="1" dirty="0" smtClean="0">
                <a:latin typeface="Sitka Banner" pitchFamily="2" charset="0"/>
              </a:rPr>
              <a:t>are STATES</a:t>
            </a:r>
            <a:endParaRPr lang="nl-NL" sz="2400" b="1" dirty="0">
              <a:latin typeface="Sitka Banner" pitchFamily="2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487810" y="3861048"/>
            <a:ext cx="416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>
                <a:latin typeface="Sitka Banner" pitchFamily="2" charset="0"/>
              </a:rPr>
              <a:t>The </a:t>
            </a:r>
            <a:r>
              <a:rPr lang="nl-NL" dirty="0" err="1" smtClean="0">
                <a:latin typeface="Sitka Banner" pitchFamily="2" charset="0"/>
              </a:rPr>
              <a:t>behaviour</a:t>
            </a:r>
            <a:r>
              <a:rPr lang="nl-NL" dirty="0" smtClean="0">
                <a:latin typeface="Sitka Banner" pitchFamily="2" charset="0"/>
              </a:rPr>
              <a:t> of a </a:t>
            </a:r>
            <a:r>
              <a:rPr lang="nl-NL" dirty="0" err="1" smtClean="0">
                <a:latin typeface="Sitka Banner" pitchFamily="2" charset="0"/>
              </a:rPr>
              <a:t>bugreport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depends</a:t>
            </a:r>
            <a:r>
              <a:rPr lang="nl-NL" dirty="0" smtClean="0">
                <a:latin typeface="Sitka Banner" pitchFamily="2" charset="0"/>
              </a:rPr>
              <a:t> on </a:t>
            </a:r>
            <a:r>
              <a:rPr lang="nl-NL" dirty="0" err="1" smtClean="0">
                <a:latin typeface="Sitka Banner" pitchFamily="2" charset="0"/>
              </a:rPr>
              <a:t>the</a:t>
            </a:r>
            <a:r>
              <a:rPr lang="nl-NL" dirty="0" smtClean="0">
                <a:latin typeface="Sitka Banner" pitchFamily="2" charset="0"/>
              </a:rPr>
              <a:t> tag </a:t>
            </a:r>
            <a:r>
              <a:rPr lang="nl-NL" dirty="0" err="1" smtClean="0">
                <a:latin typeface="Sitka Banner" pitchFamily="2" charset="0"/>
              </a:rPr>
              <a:t>assigned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to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it</a:t>
            </a:r>
            <a:endParaRPr lang="nl-NL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847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Usage of the domain layer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19" y="1170722"/>
            <a:ext cx="6165761" cy="5687278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339752" y="3284984"/>
            <a:ext cx="165618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30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State</a:t>
            </a:r>
            <a:r>
              <a:rPr lang="nl-BE" dirty="0" smtClean="0"/>
              <a:t> </a:t>
            </a:r>
            <a:r>
              <a:rPr lang="nl-BE" sz="3600" cap="small" dirty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pattern: Abstract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8" y="3626089"/>
            <a:ext cx="8937128" cy="1819135"/>
          </a:xfrm>
        </p:spPr>
      </p:pic>
      <p:sp>
        <p:nvSpPr>
          <p:cNvPr id="5" name="Tekstvak 4"/>
          <p:cNvSpPr txBox="1"/>
          <p:nvPr/>
        </p:nvSpPr>
        <p:spPr>
          <a:xfrm>
            <a:off x="2577704" y="2420888"/>
            <a:ext cx="398859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dirty="0" err="1" smtClean="0">
                <a:latin typeface="Sitka Banner" pitchFamily="2" charset="0"/>
              </a:rPr>
              <a:t>BugReport</a:t>
            </a:r>
            <a:r>
              <a:rPr lang="nl-NL" dirty="0" smtClean="0">
                <a:latin typeface="Sitka Banner" pitchFamily="2" charset="0"/>
              </a:rPr>
              <a:t> calls Tag </a:t>
            </a:r>
            <a:r>
              <a:rPr lang="nl-NL" dirty="0" err="1" smtClean="0">
                <a:latin typeface="Sitka Banner" pitchFamily="2" charset="0"/>
              </a:rPr>
              <a:t>to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execute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the</a:t>
            </a:r>
            <a:r>
              <a:rPr lang="nl-NL" dirty="0" smtClean="0">
                <a:latin typeface="Sitka Banner" pitchFamily="2" charset="0"/>
              </a:rPr>
              <a:t> </a:t>
            </a:r>
            <a:r>
              <a:rPr lang="nl-NL" dirty="0" err="1" smtClean="0">
                <a:latin typeface="Sitka Banner" pitchFamily="2" charset="0"/>
              </a:rPr>
              <a:t>function</a:t>
            </a:r>
            <a:endParaRPr lang="nl-NL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606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405</Words>
  <Application>Microsoft Macintosh PowerPoint</Application>
  <PresentationFormat>Diavoorstelling (4:3)</PresentationFormat>
  <Paragraphs>84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Sitka Banner</vt:lpstr>
      <vt:lpstr>Sitka Display</vt:lpstr>
      <vt:lpstr>Sitka Text</vt:lpstr>
      <vt:lpstr>Wingdings</vt:lpstr>
      <vt:lpstr>Kantoorthema</vt:lpstr>
      <vt:lpstr>Software-ontwerp</vt:lpstr>
      <vt:lpstr>High Level Design</vt:lpstr>
      <vt:lpstr>High Level Design</vt:lpstr>
      <vt:lpstr>More detailed parts</vt:lpstr>
      <vt:lpstr>Use Cases</vt:lpstr>
      <vt:lpstr>Use Cases: Example</vt:lpstr>
      <vt:lpstr>State Pattern</vt:lpstr>
      <vt:lpstr>Usage of the domain layer</vt:lpstr>
      <vt:lpstr>State pattern: Abstract</vt:lpstr>
      <vt:lpstr>State pattern: Concrete Example</vt:lpstr>
      <vt:lpstr>Tag specific infromation</vt:lpstr>
      <vt:lpstr>PowerPoint-presentatie</vt:lpstr>
      <vt:lpstr>Mailbox system</vt:lpstr>
      <vt:lpstr>Undo mechanism</vt:lpstr>
      <vt:lpstr>Extensibility of the system:</vt:lpstr>
      <vt:lpstr>Possible improvements</vt:lpstr>
      <vt:lpstr>Testing approach</vt:lpstr>
      <vt:lpstr>Testing approach</vt:lpstr>
      <vt:lpstr>Vragen?</vt:lpstr>
      <vt:lpstr>Project management (in uren) TODO UPDATE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r0460654</cp:lastModifiedBy>
  <cp:revision>60</cp:revision>
  <dcterms:created xsi:type="dcterms:W3CDTF">2016-03-14T20:59:12Z</dcterms:created>
  <dcterms:modified xsi:type="dcterms:W3CDTF">2016-04-19T20:24:11Z</dcterms:modified>
</cp:coreProperties>
</file>