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8" r:id="rId5"/>
    <p:sldId id="285" r:id="rId6"/>
    <p:sldId id="286" r:id="rId7"/>
    <p:sldId id="280" r:id="rId8"/>
    <p:sldId id="281" r:id="rId9"/>
    <p:sldId id="282" r:id="rId10"/>
    <p:sldId id="283" r:id="rId11"/>
    <p:sldId id="284" r:id="rId12"/>
    <p:sldId id="277" r:id="rId13"/>
    <p:sldId id="279" r:id="rId14"/>
    <p:sldId id="278" r:id="rId15"/>
    <p:sldId id="259" r:id="rId16"/>
    <p:sldId id="270" r:id="rId17"/>
    <p:sldId id="274" r:id="rId18"/>
    <p:sldId id="260" r:id="rId19"/>
    <p:sldId id="261" r:id="rId20"/>
    <p:sldId id="262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2" autoAdjust="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“…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first patch,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tag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 at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stake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Assigned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UnderReview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bug report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private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first patch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visible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users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BugTrap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33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specifieke informatie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156224" y="1568559"/>
            <a:ext cx="3525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“As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final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step,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resolved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bug report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(i.e.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assign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tag Closed)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specifying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satisfied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59615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06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Milestones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err="1" smtClean="0">
                <a:latin typeface="Sitka Display" pitchFamily="2" charset="0"/>
              </a:rPr>
              <a:t>Milestone</a:t>
            </a:r>
            <a:r>
              <a:rPr lang="nl-BE" sz="2800" dirty="0" smtClean="0">
                <a:latin typeface="Sitka Display" pitchFamily="2" charset="0"/>
              </a:rPr>
              <a:t> = apart object</a:t>
            </a:r>
            <a:br>
              <a:rPr lang="nl-BE" sz="2800" dirty="0" smtClean="0">
                <a:latin typeface="Sitka Display" pitchFamily="2" charset="0"/>
              </a:rPr>
            </a:br>
            <a:r>
              <a:rPr lang="nl-BE" sz="2800" dirty="0" smtClean="0">
                <a:latin typeface="Sitka Display" pitchFamily="2" charset="0"/>
              </a:rPr>
              <a:t>Toegewezen aan project, </a:t>
            </a:r>
            <a:r>
              <a:rPr lang="nl-BE" sz="2800" dirty="0" err="1" smtClean="0">
                <a:latin typeface="Sitka Display" pitchFamily="2" charset="0"/>
              </a:rPr>
              <a:t>subsystem</a:t>
            </a:r>
            <a:r>
              <a:rPr lang="nl-BE" sz="2800" dirty="0" smtClean="0">
                <a:latin typeface="Sitka Display" pitchFamily="2" charset="0"/>
              </a:rPr>
              <a:t> of bug report (Target </a:t>
            </a:r>
            <a:r>
              <a:rPr lang="nl-BE" sz="2800" dirty="0" err="1" smtClean="0">
                <a:latin typeface="Sitka Display" pitchFamily="2" charset="0"/>
              </a:rPr>
              <a:t>milestone</a:t>
            </a:r>
            <a:r>
              <a:rPr lang="nl-BE" sz="2800" dirty="0" smtClean="0">
                <a:latin typeface="Sitka Display" pitchFamily="2" charset="0"/>
              </a:rPr>
              <a:t>)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Apart object voor target </a:t>
            </a:r>
            <a:r>
              <a:rPr lang="nl-BE" sz="2800" dirty="0" err="1" smtClean="0">
                <a:latin typeface="Sitka Display" pitchFamily="2" charset="0"/>
              </a:rPr>
              <a:t>milestone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smtClean="0">
                <a:latin typeface="Sitka Display" pitchFamily="2" charset="0"/>
                <a:sym typeface="Wingdings" panose="05000000000000000000" pitchFamily="2" charset="2"/>
              </a:rPr>
              <a:t> is optioneel, wordt altijd geïnitialiseerd met gegeven </a:t>
            </a:r>
            <a:r>
              <a:rPr lang="nl-BE" sz="2800" dirty="0" err="1" smtClean="0">
                <a:latin typeface="Sitka Display" pitchFamily="2" charset="0"/>
                <a:sym typeface="Wingdings" panose="05000000000000000000" pitchFamily="2" charset="2"/>
              </a:rPr>
              <a:t>milestone</a:t>
            </a:r>
            <a:r>
              <a:rPr lang="nl-BE" sz="2800" dirty="0" smtClean="0">
                <a:latin typeface="Sitka Display" pitchFamily="2" charset="0"/>
                <a:sym typeface="Wingdings" panose="05000000000000000000" pitchFamily="2" charset="2"/>
              </a:rPr>
              <a:t> (</a:t>
            </a:r>
            <a:r>
              <a:rPr lang="nl-BE" sz="2800" dirty="0" smtClean="0">
                <a:latin typeface="Sitka Display"/>
                <a:ea typeface="Cambria Math"/>
                <a:sym typeface="Wingdings" panose="05000000000000000000" pitchFamily="2" charset="2"/>
              </a:rPr>
              <a:t>≠</a:t>
            </a:r>
            <a:r>
              <a:rPr lang="nl-BE" sz="2800" dirty="0" smtClean="0">
                <a:latin typeface="Cambria Math"/>
                <a:ea typeface="Cambria Math"/>
                <a:sym typeface="Wingdings" panose="05000000000000000000" pitchFamily="2" charset="2"/>
              </a:rPr>
              <a:t> </a:t>
            </a:r>
            <a:r>
              <a:rPr lang="nl-BE" sz="2800" dirty="0" smtClean="0">
                <a:latin typeface="Sitka Display"/>
                <a:ea typeface="Cambria Math"/>
                <a:sym typeface="Wingdings" panose="05000000000000000000" pitchFamily="2" charset="2"/>
              </a:rPr>
              <a:t>“M0”)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/>
                <a:ea typeface="Cambria Math"/>
                <a:sym typeface="Wingdings" panose="05000000000000000000" pitchFamily="2" charset="2"/>
              </a:rPr>
              <a:t>Container  nodig voor constraints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/>
                <a:ea typeface="Cambria Math"/>
                <a:sym typeface="Wingdings" panose="05000000000000000000" pitchFamily="2" charset="2"/>
              </a:rPr>
              <a:t>Helper  checken van constraints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s\Iteratie 2\Mileston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53544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Display" pitchFamily="2" charset="0"/>
              </a:rPr>
              <a:t>It’s easier to add use cases than last time</a:t>
            </a:r>
          </a:p>
          <a:p>
            <a:r>
              <a:rPr lang="en-US" sz="2400" dirty="0" smtClean="0">
                <a:latin typeface="Sitka Display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Display" pitchFamily="2" charset="0"/>
              </a:rPr>
              <a:t>Interface for the </a:t>
            </a:r>
            <a:r>
              <a:rPr lang="en-US" sz="2400" dirty="0" err="1" smtClean="0">
                <a:latin typeface="Sitka Display" pitchFamily="2" charset="0"/>
              </a:rPr>
              <a:t>Initializer</a:t>
            </a:r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Display" pitchFamily="2" charset="0"/>
              </a:rPr>
              <a:t>Adding new registration types = adding new observers</a:t>
            </a:r>
          </a:p>
          <a:p>
            <a:r>
              <a:rPr lang="en-US" sz="2400" dirty="0" smtClean="0">
                <a:latin typeface="Sitka Display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Display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MailboxService creates Observers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Milestone improvements in the code and structure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Setters &amp; Getters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143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740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31h	Individual Work: 	Study: 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557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220072" y="1094834"/>
            <a:ext cx="3744416" cy="235297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Sitka Display" pitchFamily="2" charset="0"/>
              </a:rPr>
              <a:t>Onderscheid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 in aparte packages</a:t>
            </a:r>
            <a:endParaRPr lang="nl-BE" sz="2400" dirty="0" smtClean="0">
              <a:latin typeface="Sitka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Sitka Display" pitchFamily="2" charset="0"/>
              </a:rPr>
              <a:t>Uitbreiding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r>
              <a:rPr lang="nl-BE" sz="2400" dirty="0" smtClean="0">
                <a:latin typeface="Sitka Display" pitchFamily="2" charset="0"/>
              </a:rPr>
              <a:t>: Mailbox, </a:t>
            </a:r>
            <a:r>
              <a:rPr lang="nl-BE" sz="2400" dirty="0" err="1" smtClean="0">
                <a:latin typeface="Sitka Display" pitchFamily="2" charset="0"/>
              </a:rPr>
              <a:t>Milestone</a:t>
            </a:r>
            <a:endParaRPr lang="nl-BE" sz="2400" dirty="0" smtClean="0">
              <a:latin typeface="Sitka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Sitka Display" pitchFamily="2" charset="0"/>
              </a:rPr>
              <a:t>Uitbreiding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r>
              <a:rPr lang="nl-BE" sz="2400" dirty="0" smtClean="0">
                <a:latin typeface="Sitka Display" pitchFamily="2" charset="0"/>
              </a:rPr>
              <a:t> toegevoegd zoals in de eerste iteratie</a:t>
            </a:r>
            <a:endParaRPr lang="nl-BE" sz="2400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44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use cases (bij extensibility use case toevoegen op uml) + eerste deel van use case SD laten zien tot run()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patterns: Observer, Memento, Stat + Strat ?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84364" y="2775347"/>
            <a:ext cx="2175272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Tags zijn STATES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487810" y="4050507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Het gedrag van </a:t>
            </a:r>
            <a:r>
              <a:rPr lang="nl-NL" dirty="0" err="1"/>
              <a:t>Bugreport</a:t>
            </a:r>
            <a:r>
              <a:rPr lang="nl-NL" dirty="0"/>
              <a:t> is afhankelijk van de tag die toegekend is.</a:t>
            </a:r>
          </a:p>
        </p:txBody>
      </p:sp>
    </p:spTree>
    <p:extLst>
      <p:ext uri="{BB962C8B-B14F-4D97-AF65-F5344CB8AC3E}">
        <p14:creationId xmlns:p14="http://schemas.microsoft.com/office/powerpoint/2010/main" val="4672847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19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39752" y="3284984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" y="3842113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339752" y="2420888"/>
            <a:ext cx="423789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 smtClean="0"/>
              <a:t>BugReport</a:t>
            </a:r>
            <a:r>
              <a:rPr lang="nl-NL" dirty="0" smtClean="0"/>
              <a:t> calls Tag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4460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402</Words>
  <Application>Microsoft Office PowerPoint</Application>
  <PresentationFormat>Diavoorstelling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Kantoorthema</vt:lpstr>
      <vt:lpstr>Software-ontwerp</vt:lpstr>
      <vt:lpstr>High Level Design</vt:lpstr>
      <vt:lpstr>High Level Design</vt:lpstr>
      <vt:lpstr>More detailed parts</vt:lpstr>
      <vt:lpstr>Use Cases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specifieke informatie</vt:lpstr>
      <vt:lpstr>PowerPoint-presentatie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56</cp:revision>
  <dcterms:created xsi:type="dcterms:W3CDTF">2016-03-14T20:59:12Z</dcterms:created>
  <dcterms:modified xsi:type="dcterms:W3CDTF">2016-04-19T19:13:41Z</dcterms:modified>
</cp:coreProperties>
</file>