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>
        <p:scale>
          <a:sx n="100" d="100"/>
          <a:sy n="100" d="100"/>
        </p:scale>
        <p:origin x="-1932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96308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3672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32072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9719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4159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04798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18572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56565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027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38435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14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75000"/>
              </a:srgbClr>
            </a:gs>
            <a:gs pos="64999">
              <a:schemeClr val="bg1">
                <a:lumMod val="95000"/>
                <a:alpha val="83000"/>
              </a:schemeClr>
            </a:gs>
            <a:gs pos="100000">
              <a:schemeClr val="accent4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03E0-8FDD-4F94-8780-E28EA23ED5EC}" type="datetimeFigureOut">
              <a:rPr lang="nl-BE" smtClean="0"/>
              <a:pPr/>
              <a:t>15/03/2016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3F60-0288-4BD7-9F87-79CFFEA98662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2682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>
            <a:normAutofit/>
          </a:bodyPr>
          <a:lstStyle/>
          <a:p>
            <a:r>
              <a:rPr lang="nl-BE" sz="54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Software-ontwerp</a:t>
            </a:r>
            <a:endParaRPr lang="nl-BE" sz="54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403648" y="4797152"/>
            <a:ext cx="6400800" cy="1584176"/>
          </a:xfrm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Karina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Karapetyan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Laurens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Cleemput</a:t>
            </a:r>
            <a:endParaRPr lang="nl-BE" sz="2000" dirty="0" smtClean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Tom Houben</a:t>
            </a:r>
          </a:p>
          <a:p>
            <a:pPr>
              <a:spcBef>
                <a:spcPts val="0"/>
              </a:spcBef>
            </a:pPr>
            <a:r>
              <a:rPr lang="nl-BE" sz="20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Tri </a:t>
            </a:r>
            <a:r>
              <a:rPr lang="nl-BE" sz="20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1270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Banner" pitchFamily="2" charset="0"/>
              </a:rPr>
              <a:t>Tran</a:t>
            </a:r>
            <a:endParaRPr lang="nl-BE" sz="2000" dirty="0">
              <a:solidFill>
                <a:schemeClr val="accent4">
                  <a:lumMod val="50000"/>
                </a:schemeClr>
              </a:solidFill>
              <a:effectLst>
                <a:outerShdw blurRad="127000" dist="38100" dir="5400000" algn="t" rotWithShape="0">
                  <a:prstClr val="black">
                    <a:alpha val="40000"/>
                  </a:prstClr>
                </a:outerShdw>
              </a:effectLst>
              <a:latin typeface="Sitka Banner" pitchFamily="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51720" y="3068960"/>
            <a:ext cx="489654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Presentatie: Iteratie </a:t>
            </a: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1</a:t>
            </a:r>
            <a:endParaRPr lang="en-GB" sz="2700" cap="small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5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High Level Design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pic>
        <p:nvPicPr>
          <p:cNvPr id="1026" name="Picture 2" descr="C:\Users\Laurens\Documents\IntelliJ Projects\SWOP2016\presentatie\Diagram Images\UML Global 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262" y="1053227"/>
            <a:ext cx="9075738" cy="56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9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More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detailed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parts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9834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Extensibility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of system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4442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err="1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Testing</a:t>
            </a:r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 approach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1764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(Einde Presentatie)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4056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cap="small" dirty="0" smtClean="0">
                <a:ln w="18415" cmpd="sng">
                  <a:solidFill>
                    <a:schemeClr val="tx1">
                      <a:alpha val="0"/>
                    </a:schemeClr>
                  </a:solidFill>
                  <a:prstDash val="solid"/>
                </a:ln>
                <a:effectLst>
                  <a:outerShdw blurRad="25400" dir="3600000" algn="tl" rotWithShape="0">
                    <a:srgbClr val="000000">
                      <a:alpha val="70000"/>
                    </a:srgbClr>
                  </a:outerShdw>
                </a:effectLst>
                <a:latin typeface="Sitka Text" pitchFamily="2" charset="0"/>
              </a:rPr>
              <a:t>Project management (in uren)</a:t>
            </a:r>
            <a:endParaRPr lang="nl-BE" sz="3600" cap="small" dirty="0">
              <a:ln w="18415" cmpd="sng">
                <a:solidFill>
                  <a:schemeClr val="tx1">
                    <a:alpha val="0"/>
                  </a:schemeClr>
                </a:solidFill>
                <a:prstDash val="solid"/>
              </a:ln>
              <a:effectLst>
                <a:outerShdw blurRad="25400" dir="3600000" algn="tl" rotWithShape="0">
                  <a:srgbClr val="000000">
                    <a:alpha val="70000"/>
                  </a:srgbClr>
                </a:outerShdw>
              </a:effectLst>
              <a:latin typeface="Sitka Text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Karina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Karapetyan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work: 33 	Individual Work: 22	Study: 7</a:t>
            </a:r>
            <a:endParaRPr lang="nl-BE" sz="2400" dirty="0">
              <a:solidFill>
                <a:schemeClr val="accent4">
                  <a:lumMod val="50000"/>
                </a:schemeClr>
              </a:solidFill>
              <a:effectLst>
                <a:outerShdw blurRad="76200" dist="38100" dir="5400000" algn="t" rotWithShape="0">
                  <a:prstClr val="black">
                    <a:alpha val="27000"/>
                  </a:prstClr>
                </a:outerShdw>
              </a:effectLst>
              <a:latin typeface="Sitka Banner" pitchFamily="2" charset="0"/>
            </a:endParaRP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Laurens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Cleemput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16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8</a:t>
            </a: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Tom Houben</a:t>
            </a: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 33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20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6</a:t>
            </a:r>
          </a:p>
          <a:p>
            <a:pPr marL="0" indent="0">
              <a:buNone/>
            </a:pPr>
            <a:r>
              <a:rPr lang="nl-BE" sz="2700" cap="small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Tri </a:t>
            </a:r>
            <a:r>
              <a:rPr lang="nl-BE" sz="2700" cap="small" dirty="0" err="1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itka Text" pitchFamily="2" charset="0"/>
              </a:rPr>
              <a:t>Tran</a:t>
            </a:r>
            <a:endParaRPr lang="nl-BE" sz="2700" cap="small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itka Text" pitchFamily="2" charset="0"/>
            </a:endParaRPr>
          </a:p>
          <a:p>
            <a:pPr marL="0" indent="0">
              <a:buNone/>
            </a:pP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Group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33 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Individual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 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Work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40	</a:t>
            </a:r>
            <a:r>
              <a:rPr lang="nl-BE" sz="24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Study</a:t>
            </a:r>
            <a:r>
              <a:rPr lang="nl-BE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76200" dist="38100" dir="5400000" algn="t" rotWithShape="0">
                    <a:prstClr val="black">
                      <a:alpha val="27000"/>
                    </a:prstClr>
                  </a:outerShdw>
                </a:effectLst>
                <a:latin typeface="Sitka Banner" pitchFamily="2" charset="0"/>
              </a:rPr>
              <a:t>: 15</a:t>
            </a:r>
          </a:p>
          <a:p>
            <a:pPr marL="0" indent="0">
              <a:buNone/>
            </a:pP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xmlns="" val="15817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Kantoorthema</vt:lpstr>
      <vt:lpstr>Software-ontwerp</vt:lpstr>
      <vt:lpstr>High Level Design</vt:lpstr>
      <vt:lpstr>More detailed parts</vt:lpstr>
      <vt:lpstr>Extensibility of system</vt:lpstr>
      <vt:lpstr>Testing approach</vt:lpstr>
      <vt:lpstr>(Einde Presentatie)</vt:lpstr>
      <vt:lpstr>Project management (in uren)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Presentatie: Iteratie 1</dc:title>
  <dc:creator>Laurens</dc:creator>
  <cp:lastModifiedBy>Karina</cp:lastModifiedBy>
  <cp:revision>8</cp:revision>
  <dcterms:created xsi:type="dcterms:W3CDTF">2016-03-14T20:59:12Z</dcterms:created>
  <dcterms:modified xsi:type="dcterms:W3CDTF">2016-03-15T19:51:58Z</dcterms:modified>
</cp:coreProperties>
</file>