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77" r:id="rId10"/>
    <p:sldId id="279" r:id="rId11"/>
    <p:sldId id="278" r:id="rId12"/>
    <p:sldId id="259" r:id="rId13"/>
    <p:sldId id="270" r:id="rId14"/>
    <p:sldId id="274" r:id="rId15"/>
    <p:sldId id="260" r:id="rId16"/>
    <p:sldId id="261" r:id="rId17"/>
    <p:sldId id="262" r:id="rId18"/>
    <p:sldId id="27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2" autoAdjust="0"/>
  </p:normalViewPr>
  <p:slideViewPr>
    <p:cSldViewPr>
      <p:cViewPr>
        <p:scale>
          <a:sx n="125" d="100"/>
          <a:sy n="125" d="100"/>
        </p:scale>
        <p:origin x="704" y="-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Display" pitchFamily="2" charset="0"/>
              </a:rPr>
              <a:t>It’s easier to add use cases than last time</a:t>
            </a:r>
          </a:p>
          <a:p>
            <a:r>
              <a:rPr lang="en-US" sz="2400" dirty="0" smtClean="0">
                <a:latin typeface="Sitka Display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Display" pitchFamily="2" charset="0"/>
              </a:rPr>
              <a:t>Interface for the </a:t>
            </a:r>
            <a:r>
              <a:rPr lang="en-US" sz="2400" dirty="0" err="1" smtClean="0">
                <a:latin typeface="Sitka Display" pitchFamily="2" charset="0"/>
              </a:rPr>
              <a:t>Initializer</a:t>
            </a:r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Display" pitchFamily="2" charset="0"/>
              </a:rPr>
              <a:t>Adding new registration types = adding new observers</a:t>
            </a:r>
          </a:p>
          <a:p>
            <a:r>
              <a:rPr lang="en-US" sz="2400" dirty="0" smtClean="0">
                <a:latin typeface="Sitka Display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Display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MailboxService creates Observers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Milestone improvements in the code and structure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Setters &amp; Getters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Algemeen voor alle delen: eerst </a:t>
            </a:r>
            <a:r>
              <a:rPr lang="nl-BE" b="1" dirty="0" err="1" smtClean="0">
                <a:latin typeface="Sitka Display" pitchFamily="2" charset="0"/>
              </a:rPr>
              <a:t>recap</a:t>
            </a:r>
            <a:r>
              <a:rPr lang="nl-BE" b="1" dirty="0" smtClean="0">
                <a:latin typeface="Sitka Display" pitchFamily="2" charset="0"/>
              </a:rPr>
              <a:t> van deel 1 (KORT)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// Laurens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Extra laag met </a:t>
            </a:r>
            <a:r>
              <a:rPr lang="nl-BE" dirty="0" err="1" smtClean="0">
                <a:latin typeface="Sitka Display" pitchFamily="2" charset="0"/>
              </a:rPr>
              <a:t>use</a:t>
            </a:r>
            <a:r>
              <a:rPr lang="nl-BE" dirty="0" smtClean="0">
                <a:latin typeface="Sitka Display" pitchFamily="2" charset="0"/>
              </a:rPr>
              <a:t>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r>
              <a:rPr lang="nl-BE" dirty="0" smtClean="0">
                <a:latin typeface="Sitka Display" pitchFamily="2" charset="0"/>
              </a:rPr>
              <a:t>: meer packages</a:t>
            </a:r>
            <a:endParaRPr lang="nl-BE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 (bij </a:t>
            </a:r>
            <a:r>
              <a:rPr lang="nl-BE" sz="2800" dirty="0" err="1" smtClean="0">
                <a:latin typeface="Sitka Display" pitchFamily="2" charset="0"/>
              </a:rPr>
              <a:t>extensibility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toevoegen op </a:t>
            </a:r>
            <a:r>
              <a:rPr lang="nl-BE" sz="2800" dirty="0" err="1" smtClean="0">
                <a:latin typeface="Sitka Display" pitchFamily="2" charset="0"/>
              </a:rPr>
              <a:t>uml</a:t>
            </a:r>
            <a:r>
              <a:rPr lang="nl-BE" sz="2800" dirty="0" smtClean="0">
                <a:latin typeface="Sitka Display" pitchFamily="2" charset="0"/>
              </a:rPr>
              <a:t>) + eerste deel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SD laten zien tot run() + dikke BMW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84364" y="2775347"/>
            <a:ext cx="2175272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Tags zijn STATES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487810" y="4050507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Het gedrag van </a:t>
            </a:r>
            <a:r>
              <a:rPr lang="nl-NL" dirty="0" err="1"/>
              <a:t>Bugreport</a:t>
            </a:r>
            <a:r>
              <a:rPr lang="nl-NL" dirty="0"/>
              <a:t> is afhankelijk van de tag die toegekend is.</a:t>
            </a:r>
          </a:p>
        </p:txBody>
      </p:sp>
    </p:spTree>
    <p:extLst>
      <p:ext uri="{BB962C8B-B14F-4D97-AF65-F5344CB8AC3E}">
        <p14:creationId xmlns:p14="http://schemas.microsoft.com/office/powerpoint/2010/main" val="4672847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3842113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339752" y="2420888"/>
            <a:ext cx="423789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/>
              <a:t>BugReport</a:t>
            </a:r>
            <a:r>
              <a:rPr lang="nl-NL" dirty="0" smtClean="0"/>
              <a:t> calls Tag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44606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33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specifieke informatie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156224" y="1568559"/>
            <a:ext cx="3525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59615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0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Insert</a:t>
            </a:r>
            <a:r>
              <a:rPr lang="nl-BE" dirty="0" smtClean="0"/>
              <a:t> heel korte uitleg over </a:t>
            </a:r>
            <a:r>
              <a:rPr lang="nl-BE" dirty="0" err="1" smtClean="0"/>
              <a:t>milestones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400</Words>
  <Application>Microsoft Macintosh PowerPoint</Application>
  <PresentationFormat>Diavoorstelling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Calibri</vt:lpstr>
      <vt:lpstr>Sitka Banner</vt:lpstr>
      <vt:lpstr>Sitka Display</vt:lpstr>
      <vt:lpstr>Sitka Text</vt:lpstr>
      <vt:lpstr>Wingdings</vt:lpstr>
      <vt:lpstr>Arial</vt:lpstr>
      <vt:lpstr>Kantoorthema</vt:lpstr>
      <vt:lpstr>Software-ontwerp</vt:lpstr>
      <vt:lpstr>High Level Design</vt:lpstr>
      <vt:lpstr>More detailed parts</vt:lpstr>
      <vt:lpstr>State Pattern</vt:lpstr>
      <vt:lpstr>Usage of the domain layer</vt:lpstr>
      <vt:lpstr>State pattern: Abstract</vt:lpstr>
      <vt:lpstr>State pattern: Concrete Example</vt:lpstr>
      <vt:lpstr>Tag specifieke informatie</vt:lpstr>
      <vt:lpstr>Insert heel korte uitleg over milestones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r0460654</cp:lastModifiedBy>
  <cp:revision>53</cp:revision>
  <dcterms:created xsi:type="dcterms:W3CDTF">2016-03-14T20:59:12Z</dcterms:created>
  <dcterms:modified xsi:type="dcterms:W3CDTF">2016-04-19T10:10:29Z</dcterms:modified>
</cp:coreProperties>
</file>