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85" r:id="rId6"/>
    <p:sldId id="286" r:id="rId7"/>
    <p:sldId id="289" r:id="rId8"/>
    <p:sldId id="280" r:id="rId9"/>
    <p:sldId id="281" r:id="rId10"/>
    <p:sldId id="282" r:id="rId11"/>
    <p:sldId id="283" r:id="rId12"/>
    <p:sldId id="284" r:id="rId13"/>
    <p:sldId id="277" r:id="rId14"/>
    <p:sldId id="279" r:id="rId15"/>
    <p:sldId id="278" r:id="rId16"/>
    <p:sldId id="259" r:id="rId17"/>
    <p:sldId id="270" r:id="rId18"/>
    <p:sldId id="274" r:id="rId19"/>
    <p:sldId id="260" r:id="rId20"/>
    <p:sldId id="261" r:id="rId21"/>
    <p:sldId id="262" r:id="rId22"/>
    <p:sldId id="275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2" autoAdjust="0"/>
  </p:normalViewPr>
  <p:slideViewPr>
    <p:cSldViewPr>
      <p:cViewPr varScale="1">
        <p:scale>
          <a:sx n="116" d="100"/>
          <a:sy n="11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68" y="3626089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577704" y="2420888"/>
            <a:ext cx="398859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calls Tag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execute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function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4606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333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</a:t>
            </a:r>
            <a:r>
              <a:rPr lang="nl-NL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specific infromation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09280" y="1580599"/>
            <a:ext cx="352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3403631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1406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2060848"/>
            <a:ext cx="418680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Milestone = apart object</a:t>
            </a:r>
            <a:br>
              <a:rPr lang="nl-BE" sz="2000" dirty="0" smtClean="0">
                <a:latin typeface="Sitka Banner" pitchFamily="2" charset="0"/>
              </a:rPr>
            </a:br>
            <a:r>
              <a:rPr lang="nl-BE" sz="2000" dirty="0" smtClean="0">
                <a:latin typeface="Sitka Banner" pitchFamily="2" charset="0"/>
              </a:rPr>
              <a:t>Toegewezen aan project, subsystem of bug report (Target milestone)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Apart object voor target milestone 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sym typeface="Wingdings" panose="05000000000000000000" pitchFamily="2" charset="2"/>
              </a:rPr>
              <a:t> is optioneel, wordt altijd geïnitialiseerd met gegeven milestone (</a:t>
            </a: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≠ “M0”)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Container  nodig voor constraints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Helper  checken van constraints</a:t>
            </a:r>
            <a:endParaRPr lang="nl-BE" sz="2000" dirty="0" smtClean="0">
              <a:latin typeface="Sitka Banner" pitchFamily="2" charset="0"/>
            </a:endParaRPr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1560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xmlns="" val="1319242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xmlns="" val="19682022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itka Banner" pitchFamily="2" charset="0"/>
              </a:rPr>
              <a:t>Adding use cases</a:t>
            </a:r>
          </a:p>
          <a:p>
            <a:r>
              <a:rPr lang="en-US" sz="2400" dirty="0" smtClean="0">
                <a:latin typeface="Sitka Banner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Banner" pitchFamily="2" charset="0"/>
              </a:rPr>
              <a:t>Interface for the </a:t>
            </a:r>
            <a:r>
              <a:rPr lang="en-US" sz="2400" dirty="0" err="1" smtClean="0">
                <a:latin typeface="Sitka Banner" pitchFamily="2" charset="0"/>
              </a:rPr>
              <a:t>Initializer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Banner" pitchFamily="2" charset="0"/>
              </a:rPr>
              <a:t>Adding new registration types (for mailboxes) = adding new observers</a:t>
            </a:r>
          </a:p>
          <a:p>
            <a:r>
              <a:rPr lang="en-US" sz="2400" dirty="0" smtClean="0">
                <a:latin typeface="Sitka Banner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Banner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Banner" pitchFamily="2" charset="0"/>
              </a:rPr>
              <a:t>Mailbox creates Observers, could be a task of the MailboxService</a:t>
            </a:r>
            <a:endParaRPr lang="nl-BE" sz="2000" dirty="0" smtClean="0">
              <a:latin typeface="Sitka Banner" pitchFamily="2" charset="0"/>
            </a:endParaRPr>
          </a:p>
          <a:p>
            <a:endParaRPr lang="nl-BE" sz="2400" dirty="0">
              <a:latin typeface="Sitka Banner" pitchFamily="2" charset="0"/>
            </a:endParaRPr>
          </a:p>
          <a:p>
            <a:r>
              <a:rPr lang="nl-BE" sz="2400" dirty="0" smtClean="0">
                <a:latin typeface="Sitka Banner" pitchFamily="2" charset="0"/>
              </a:rPr>
              <a:t>Milestone: improvements in the code and structure</a:t>
            </a:r>
            <a:endParaRPr lang="nl-BE" sz="20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72740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220072" y="1094834"/>
            <a:ext cx="3744416" cy="2290227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Onderscheid van use cases in aparte packages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van domeinlaag: Mailbox, Milestone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domeinlaag toegevoegd zoals in de eerste iteratie</a:t>
            </a:r>
          </a:p>
        </p:txBody>
      </p:sp>
    </p:spTree>
    <p:extLst>
      <p:ext uri="{BB962C8B-B14F-4D97-AF65-F5344CB8AC3E}">
        <p14:creationId xmlns:p14="http://schemas.microsoft.com/office/powerpoint/2010/main" xmlns="" val="4238244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(x) Services </a:t>
            </a:r>
            <a:r>
              <a:rPr lang="nl-BE" sz="2800" dirty="0" smtClean="0">
                <a:latin typeface="Sitka Display" pitchFamily="2" charset="0"/>
              </a:rPr>
              <a:t>niet meer </a:t>
            </a:r>
            <a:r>
              <a:rPr lang="nl-BE" sz="2800" dirty="0" smtClean="0">
                <a:latin typeface="Sitka Display" pitchFamily="2" charset="0"/>
              </a:rPr>
              <a:t>uitleggen 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(x) Uitleg </a:t>
            </a:r>
            <a:r>
              <a:rPr lang="nl-BE" sz="2800" dirty="0" smtClean="0">
                <a:latin typeface="Sitka Display" pitchFamily="2" charset="0"/>
              </a:rPr>
              <a:t>over structuur van use cases (bij extensibility use case toevoegen op uml) + eerste deel van use case SD laten zien tot run()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(x) Uitleg </a:t>
            </a:r>
            <a:r>
              <a:rPr lang="nl-BE" sz="2800" dirty="0" smtClean="0">
                <a:latin typeface="Sitka Display" pitchFamily="2" charset="0"/>
              </a:rPr>
              <a:t>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dirty="0"/>
          </a:p>
        </p:txBody>
      </p:sp>
      <p:pic>
        <p:nvPicPr>
          <p:cNvPr id="4" name="Inhaltsplatzhalter 3" descr="SWOP2 Use Case 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726" b="58002"/>
          <a:stretch>
            <a:fillRect/>
          </a:stretch>
        </p:blipFill>
        <p:spPr>
          <a:xfrm>
            <a:off x="934867" y="1881216"/>
            <a:ext cx="7274266" cy="3780032"/>
          </a:xfr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47864" y="2924944"/>
            <a:ext cx="252028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latin typeface="Sitka Banner" pitchFamily="2" charset="0"/>
              </a:rPr>
              <a:t>Tags </a:t>
            </a:r>
            <a:r>
              <a:rPr lang="nl-NL" sz="2400" b="1" dirty="0" smtClean="0">
                <a:latin typeface="Sitka Banner" pitchFamily="2" charset="0"/>
              </a:rPr>
              <a:t>are STATES</a:t>
            </a:r>
            <a:endParaRPr lang="nl-NL" sz="2400" b="1" dirty="0">
              <a:latin typeface="Sitka Banner" pitchFamily="2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487810" y="3861048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latin typeface="Sitka Banner" pitchFamily="2" charset="0"/>
              </a:rPr>
              <a:t>The </a:t>
            </a:r>
            <a:r>
              <a:rPr lang="nl-NL" dirty="0" err="1" smtClean="0">
                <a:latin typeface="Sitka Banner" pitchFamily="2" charset="0"/>
              </a:rPr>
              <a:t>behaviour</a:t>
            </a:r>
            <a:r>
              <a:rPr lang="nl-NL" dirty="0" smtClean="0">
                <a:latin typeface="Sitka Banner" pitchFamily="2" charset="0"/>
              </a:rPr>
              <a:t> of a </a:t>
            </a:r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depends</a:t>
            </a:r>
            <a:r>
              <a:rPr lang="nl-NL" dirty="0" smtClean="0">
                <a:latin typeface="Sitka Banner" pitchFamily="2" charset="0"/>
              </a:rPr>
              <a:t> on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tag </a:t>
            </a:r>
            <a:r>
              <a:rPr lang="nl-NL" dirty="0" err="1" smtClean="0">
                <a:latin typeface="Sitka Banner" pitchFamily="2" charset="0"/>
              </a:rPr>
              <a:t>assigned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it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284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Bildschirmpräsentation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Kantoorthema</vt:lpstr>
      <vt:lpstr>Software-ontwerp</vt:lpstr>
      <vt:lpstr>High Level Design</vt:lpstr>
      <vt:lpstr>High Level Design</vt:lpstr>
      <vt:lpstr>More detailed parts</vt:lpstr>
      <vt:lpstr>Use Cases</vt:lpstr>
      <vt:lpstr>Use Cases: Example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specific infromation</vt:lpstr>
      <vt:lpstr>Folie 13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Folie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61</cp:revision>
  <dcterms:created xsi:type="dcterms:W3CDTF">2016-03-14T20:59:12Z</dcterms:created>
  <dcterms:modified xsi:type="dcterms:W3CDTF">2016-04-19T22:46:57Z</dcterms:modified>
</cp:coreProperties>
</file>