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70" r:id="rId14"/>
    <p:sldId id="274" r:id="rId15"/>
    <p:sldId id="260" r:id="rId16"/>
    <p:sldId id="261" r:id="rId17"/>
    <p:sldId id="262" r:id="rId18"/>
    <p:sldId id="275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883965"/>
            <a:ext cx="8229600" cy="3849291"/>
          </a:xfrm>
        </p:spPr>
        <p:txBody>
          <a:bodyPr>
            <a:normAutofit/>
          </a:bodyPr>
          <a:lstStyle/>
          <a:p>
            <a:pPr marL="0" indent="0"/>
            <a:r>
              <a:rPr lang="nl-BE" sz="2800" dirty="0" smtClean="0">
                <a:latin typeface="Sitka Display" pitchFamily="2" charset="0"/>
              </a:rPr>
              <a:t>   Services bevatten functies om: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opvragen (specifieke criteria)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bewerken (enkel mogelijk door service)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>
                <a:latin typeface="Sitka Display" pitchFamily="2" charset="0"/>
              </a:rPr>
              <a:t>Lijsten gebruikt door services zijn </a:t>
            </a:r>
            <a:r>
              <a:rPr lang="nl-BE" sz="2800" b="1" dirty="0" err="1" smtClean="0">
                <a:latin typeface="Sitka Display" pitchFamily="2" charset="0"/>
              </a:rPr>
              <a:t>unmodifiable</a:t>
            </a:r>
            <a:endParaRPr lang="nl-BE" sz="2800" b="1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263532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Toekennen van Tags d.m.v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TagAssignmentService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Toewijzen van developer d.m.v.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DeveloperAssignmentService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Nieuwe klasse voor speciale functies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en Bugreports zijn onafhankelijk van Projects</a:t>
            </a: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latin typeface="Sitka Display" pitchFamily="2" charset="0"/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  <a:sym typeface="Wingdings" panose="05000000000000000000" pitchFamily="2" charset="2"/>
              </a:rPr>
              <a:t>Test strategie voor use cases:</a:t>
            </a:r>
          </a:p>
          <a:p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case  testen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" y="1268760"/>
            <a:ext cx="8891411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25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8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675237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226304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2768622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670422697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2103408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Main</a:t>
            </a:r>
            <a:r>
              <a:rPr lang="nl-BE" dirty="0" smtClean="0">
                <a:latin typeface="Sitka Display" pitchFamily="2" charset="0"/>
              </a:rPr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endParaRPr lang="nl-BE" dirty="0" smtClean="0">
              <a:latin typeface="Sitka Display" pitchFamily="2" charset="0"/>
            </a:endParaRPr>
          </a:p>
          <a:p>
            <a:endParaRPr lang="nl-BE" dirty="0">
              <a:latin typeface="Sitka Display" pitchFamily="2" charset="0"/>
            </a:endParaRPr>
          </a:p>
          <a:p>
            <a:r>
              <a:rPr lang="nl-BE" b="1" dirty="0" smtClean="0">
                <a:latin typeface="Sitka Display" pitchFamily="2" charset="0"/>
              </a:rPr>
              <a:t>Geen directe verbinding tussen</a:t>
            </a:r>
            <a:br>
              <a:rPr lang="nl-BE" b="1" dirty="0" smtClean="0">
                <a:latin typeface="Sitka Display" pitchFamily="2" charset="0"/>
              </a:rPr>
            </a:br>
            <a:r>
              <a:rPr lang="nl-BE" b="1" dirty="0" smtClean="0">
                <a:latin typeface="Sitka Display" pitchFamily="2" charset="0"/>
              </a:rPr>
              <a:t>UI en </a:t>
            </a:r>
            <a:r>
              <a:rPr lang="nl-BE" b="1" dirty="0" err="1" smtClean="0">
                <a:latin typeface="Sitka Display" pitchFamily="2" charset="0"/>
              </a:rPr>
              <a:t>Domeinlaag</a:t>
            </a:r>
            <a:endParaRPr lang="nl-BE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</a:rPr>
              <a:t>GRASP</a:t>
            </a:r>
          </a:p>
          <a:p>
            <a:r>
              <a:rPr lang="nl-BE" dirty="0" smtClean="0">
                <a:latin typeface="Sitka Display" pitchFamily="2" charset="0"/>
              </a:rPr>
              <a:t>Gelaagde structuur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gebruiken methoden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aangeboden door lagere lagen</a:t>
            </a:r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582520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Initialisatie</a:t>
            </a:r>
          </a:p>
          <a:p>
            <a:pPr algn="just"/>
            <a:r>
              <a:rPr lang="nl-BE" dirty="0" err="1" smtClean="0">
                <a:latin typeface="Sitka Display" pitchFamily="2" charset="0"/>
                <a:sym typeface="Wingdings" panose="05000000000000000000" pitchFamily="2" charset="2"/>
              </a:rPr>
              <a:t>Initializer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voorziet initiële gegevensstructuren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Logincontroller om user in te loggen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gepaste usercontroller aanmaken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Type usercontroller per soort user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  rechten beheren</a:t>
            </a:r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Services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Behandelen informatierequests waar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meerdere classes bij betrokken zijn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hoge cohesie,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Domein + services: bescherming tegen foutief gebruik</a:t>
            </a:r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Belangrijke domeinklassen 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bevatten </a:t>
            </a:r>
            <a:r>
              <a:rPr lang="nl-BE" sz="2800" b="1" dirty="0" smtClean="0">
                <a:latin typeface="Sitka Display" pitchFamily="2" charset="0"/>
              </a:rPr>
              <a:t>services</a:t>
            </a:r>
            <a:r>
              <a:rPr lang="nl-BE" sz="2800" dirty="0" smtClean="0">
                <a:latin typeface="Sitka Display" pitchFamily="2" charset="0"/>
              </a:rPr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UserService</a:t>
            </a:r>
            <a:r>
              <a:rPr lang="nl-BE" sz="2400" b="1" cap="small" dirty="0" smtClean="0">
                <a:latin typeface="Sitka Display" pitchFamily="2" charset="0"/>
              </a:rPr>
              <a:t>:</a:t>
            </a:r>
          </a:p>
          <a:p>
            <a:r>
              <a:rPr lang="nl-BE" sz="2800" dirty="0" smtClean="0">
                <a:latin typeface="Sitka Display" pitchFamily="2" charset="0"/>
              </a:rPr>
              <a:t>Bevat </a:t>
            </a:r>
            <a:r>
              <a:rPr lang="nl-BE" sz="2800" dirty="0" err="1" smtClean="0">
                <a:latin typeface="Sitka Display" pitchFamily="2" charset="0"/>
              </a:rPr>
              <a:t>creator</a:t>
            </a:r>
            <a:r>
              <a:rPr lang="nl-BE" sz="2800" dirty="0" smtClean="0">
                <a:latin typeface="Sitka Display" pitchFamily="2" charset="0"/>
              </a:rPr>
              <a:t> voor users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Controle op unieke username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Bevat default </a:t>
            </a:r>
            <a:r>
              <a:rPr lang="nl-BE" sz="2400" dirty="0" err="1" smtClean="0">
                <a:latin typeface="Sitka Display" pitchFamily="2" charset="0"/>
              </a:rPr>
              <a:t>constructor</a:t>
            </a: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0" y="155679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324</Words>
  <Application>Microsoft Office PowerPoint</Application>
  <PresentationFormat>Diavoorstelling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PowerPoint-presentatie</vt:lpstr>
      <vt:lpstr>BugReportService &amp; ProjectService</vt:lpstr>
      <vt:lpstr>PowerPoint-presentatie</vt:lpstr>
      <vt:lpstr>Services to keep track of lists</vt:lpstr>
      <vt:lpstr>Usage of the domain layer</vt:lpstr>
      <vt:lpstr>Extensibility of system: Controller layer</vt:lpstr>
      <vt:lpstr>Possible improvements</vt:lpstr>
      <vt:lpstr>Testing approach</vt:lpstr>
      <vt:lpstr>Testing approach</vt:lpstr>
      <vt:lpstr>Vragen?</vt:lpstr>
      <vt:lpstr>Project management (in uren)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36</cp:revision>
  <dcterms:created xsi:type="dcterms:W3CDTF">2016-03-14T20:59:12Z</dcterms:created>
  <dcterms:modified xsi:type="dcterms:W3CDTF">2016-03-16T14:38:15Z</dcterms:modified>
</cp:coreProperties>
</file>