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72" r:id="rId8"/>
    <p:sldId id="266" r:id="rId9"/>
    <p:sldId id="273" r:id="rId10"/>
    <p:sldId id="268" r:id="rId11"/>
    <p:sldId id="267" r:id="rId12"/>
    <p:sldId id="259" r:id="rId13"/>
    <p:sldId id="270" r:id="rId14"/>
    <p:sldId id="260" r:id="rId15"/>
    <p:sldId id="261" r:id="rId16"/>
    <p:sldId id="271" r:id="rId17"/>
    <p:sldId id="262" r:id="rId1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963083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367293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3207211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9719720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5415967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0479821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1857258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5656596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3027756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3843584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214858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nl-BE" sz="54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Software-ontwerp</a:t>
            </a:r>
            <a:endParaRPr lang="nl-BE" sz="54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584176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Karina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Karapetyan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Laurens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Cleemput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Tom Houben</a:t>
            </a: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Tri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Tran</a:t>
            </a:r>
            <a:endParaRPr lang="nl-BE" sz="2000" dirty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51720" y="3068960"/>
            <a:ext cx="489654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Presentatie: Iteratie 1</a:t>
            </a:r>
            <a:endParaRPr lang="en-GB" sz="2700" cap="small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51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Services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to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keep track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lists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864" y="1883965"/>
            <a:ext cx="8229600" cy="3849291"/>
          </a:xfrm>
        </p:spPr>
        <p:txBody>
          <a:bodyPr>
            <a:normAutofit/>
          </a:bodyPr>
          <a:lstStyle/>
          <a:p>
            <a:pPr marL="0" indent="0"/>
            <a:r>
              <a:rPr lang="nl-BE" sz="2800" dirty="0" smtClean="0">
                <a:latin typeface="Sitka Display" pitchFamily="2" charset="0"/>
              </a:rPr>
              <a:t> </a:t>
            </a:r>
            <a:r>
              <a:rPr lang="nl-BE" sz="2800" dirty="0" smtClean="0">
                <a:latin typeface="Sitka Display" pitchFamily="2" charset="0"/>
              </a:rPr>
              <a:t>  Services </a:t>
            </a:r>
            <a:r>
              <a:rPr lang="nl-BE" sz="2800" dirty="0" smtClean="0">
                <a:latin typeface="Sitka Display" pitchFamily="2" charset="0"/>
              </a:rPr>
              <a:t>bevatten functies om: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Lijsten opvragen (specifieke criteria)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Lijsten bewerken (enkel mogelijk door service)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Alsook communicatie met buitenwereld mogelijk te maken</a:t>
            </a:r>
          </a:p>
          <a:p>
            <a:endParaRPr lang="nl-BE" dirty="0"/>
          </a:p>
          <a:p>
            <a:r>
              <a:rPr lang="nl-BE" sz="2800" dirty="0" smtClean="0">
                <a:latin typeface="Sitka Display" pitchFamily="2" charset="0"/>
              </a:rPr>
              <a:t>Lijsten gebruikt door services zijn </a:t>
            </a:r>
            <a:r>
              <a:rPr lang="nl-BE" sz="2800" b="1" dirty="0" err="1" smtClean="0">
                <a:latin typeface="Sitka Display" pitchFamily="2" charset="0"/>
              </a:rPr>
              <a:t>unmodifiable</a:t>
            </a:r>
            <a:endParaRPr lang="nl-BE" sz="2800" b="1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xmlns="" val="1617670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Usage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the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domain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3074" name="Picture 2" descr="C:\Users\Laurens\Documents\IntelliJ Projects\SWOP2016\presentatie\Diagram Images\Puntje 2\AssignmentServic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2799" y="1225704"/>
            <a:ext cx="6482161" cy="56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251520" y="3745999"/>
            <a:ext cx="3312368" cy="2635329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l-BE" dirty="0" smtClean="0"/>
              <a:t> 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Toekennen van Tags d.m.v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TagAssignmentService</a:t>
            </a:r>
          </a:p>
          <a:p>
            <a:pPr>
              <a:buFont typeface="Arial" pitchFamily="34" charset="0"/>
              <a:buChar char="•"/>
            </a:pPr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Toewijzen van developer d.m.v.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DeveloperAssignmentService</a:t>
            </a:r>
          </a:p>
          <a:p>
            <a:pPr>
              <a:buFont typeface="Arial" pitchFamily="34" charset="0"/>
              <a:buChar char="•"/>
            </a:pPr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Nieuwe klasse voor speciale functies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 </a:t>
            </a:r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pure fabrication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089071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system: Controller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>
            <a:normAutofit/>
          </a:bodyPr>
          <a:lstStyle/>
          <a:p>
            <a:r>
              <a:rPr lang="nl-BE" sz="2400" dirty="0" smtClean="0">
                <a:latin typeface="Sitka Display" pitchFamily="2" charset="0"/>
              </a:rPr>
              <a:t>Flexibel toevoegen van </a:t>
            </a:r>
            <a:r>
              <a:rPr lang="nl-BE" sz="2400" dirty="0" err="1" smtClean="0">
                <a:latin typeface="Sitka Display" pitchFamily="2" charset="0"/>
              </a:rPr>
              <a:t>use</a:t>
            </a:r>
            <a:r>
              <a:rPr lang="nl-BE" sz="2400" dirty="0" smtClean="0">
                <a:latin typeface="Sitka Display" pitchFamily="2" charset="0"/>
              </a:rPr>
              <a:t> cases</a:t>
            </a:r>
          </a:p>
          <a:p>
            <a:r>
              <a:rPr lang="nl-BE" sz="2400" dirty="0" smtClean="0">
                <a:latin typeface="Sitka Display" pitchFamily="2" charset="0"/>
              </a:rPr>
              <a:t>User type toevoegen gaat eenvoudig</a:t>
            </a:r>
          </a:p>
          <a:p>
            <a:r>
              <a:rPr lang="nl-BE" sz="2400" dirty="0" smtClean="0">
                <a:latin typeface="Sitka Display" pitchFamily="2" charset="0"/>
              </a:rPr>
              <a:t>UI is onafhankelijk van </a:t>
            </a:r>
            <a:r>
              <a:rPr lang="nl-BE" sz="2400" dirty="0" err="1" smtClean="0">
                <a:latin typeface="Sitka Display" pitchFamily="2" charset="0"/>
              </a:rPr>
              <a:t>domeinlaag</a:t>
            </a:r>
            <a:endParaRPr lang="nl-BE" sz="2400" dirty="0" smtClean="0">
              <a:latin typeface="Sitka Display" pitchFamily="2" charset="0"/>
            </a:endParaRPr>
          </a:p>
          <a:p>
            <a:r>
              <a:rPr lang="nl-BE" sz="2400" dirty="0" smtClean="0">
                <a:latin typeface="Sitka Display" pitchFamily="2" charset="0"/>
              </a:rPr>
              <a:t>Interface voor initializer maakt nieuwe beginsituaties eenvoudig te </a:t>
            </a:r>
            <a:r>
              <a:rPr lang="nl-BE" sz="2400" dirty="0" smtClean="0">
                <a:latin typeface="Sitka Display" pitchFamily="2" charset="0"/>
              </a:rPr>
              <a:t>implementeren</a:t>
            </a:r>
          </a:p>
          <a:p>
            <a:r>
              <a:rPr lang="nl-BE" sz="2400" dirty="0" smtClean="0">
                <a:latin typeface="Sitka Display" pitchFamily="2" charset="0"/>
              </a:rPr>
              <a:t>Eenvoudig om nieuwe tags toe te </a:t>
            </a:r>
            <a:r>
              <a:rPr lang="nl-BE" sz="2400" dirty="0" smtClean="0">
                <a:latin typeface="Sitka Display" pitchFamily="2" charset="0"/>
              </a:rPr>
              <a:t>voegen</a:t>
            </a:r>
          </a:p>
          <a:p>
            <a:r>
              <a:rPr lang="nl-BE" sz="2400" dirty="0" smtClean="0">
                <a:latin typeface="Sitka Display" pitchFamily="2" charset="0"/>
              </a:rPr>
              <a:t>Subsystems </a:t>
            </a:r>
            <a:r>
              <a:rPr lang="nl-BE" sz="2400" dirty="0" smtClean="0">
                <a:latin typeface="Sitka Display" pitchFamily="2" charset="0"/>
              </a:rPr>
              <a:t>en </a:t>
            </a:r>
            <a:r>
              <a:rPr lang="nl-BE" sz="2400" dirty="0" smtClean="0">
                <a:latin typeface="Sitka Display" pitchFamily="2" charset="0"/>
              </a:rPr>
              <a:t>B</a:t>
            </a:r>
            <a:r>
              <a:rPr lang="nl-BE" sz="2400" dirty="0" smtClean="0">
                <a:latin typeface="Sitka Display" pitchFamily="2" charset="0"/>
              </a:rPr>
              <a:t>ugreports zijn onafhankelijk van Projects</a:t>
            </a:r>
            <a:endParaRPr lang="nl-BE" sz="2400" dirty="0" smtClean="0">
              <a:latin typeface="Sitka Display" pitchFamily="2" charset="0"/>
            </a:endParaRPr>
          </a:p>
          <a:p>
            <a:endParaRPr lang="nl-BE" sz="2400" dirty="0" smtClean="0">
              <a:latin typeface="Sitka Display" pitchFamily="2" charset="0"/>
            </a:endParaRP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xmlns="" val="244421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Possible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improvements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>
                <a:latin typeface="Sitka Display" pitchFamily="2" charset="0"/>
              </a:rPr>
              <a:t>Klassen voor </a:t>
            </a:r>
            <a:r>
              <a:rPr lang="nl-BE" sz="2400" dirty="0" err="1" smtClean="0">
                <a:latin typeface="Sitka Display" pitchFamily="2" charset="0"/>
              </a:rPr>
              <a:t>Admin</a:t>
            </a:r>
            <a:r>
              <a:rPr lang="nl-BE" sz="2400" dirty="0" smtClean="0">
                <a:latin typeface="Sitka Display" pitchFamily="2" charset="0"/>
              </a:rPr>
              <a:t>, </a:t>
            </a:r>
            <a:r>
              <a:rPr lang="nl-BE" sz="2400" dirty="0" err="1" smtClean="0">
                <a:latin typeface="Sitka Display" pitchFamily="2" charset="0"/>
              </a:rPr>
              <a:t>Issuer</a:t>
            </a:r>
            <a:r>
              <a:rPr lang="nl-BE" sz="2400" dirty="0" smtClean="0">
                <a:latin typeface="Sitka Display" pitchFamily="2" charset="0"/>
              </a:rPr>
              <a:t> &amp; Developer zijn overbodig</a:t>
            </a:r>
          </a:p>
          <a:p>
            <a:pPr lvl="1"/>
            <a:r>
              <a:rPr lang="nl-BE" sz="2000" dirty="0" smtClean="0">
                <a:latin typeface="Sitka Display" pitchFamily="2" charset="0"/>
              </a:rPr>
              <a:t>Functionaliteit in controller</a:t>
            </a: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Vermijden dat tags van elkaar afweten</a:t>
            </a:r>
            <a:endParaRPr lang="nl-BE" sz="2400" dirty="0">
              <a:latin typeface="Sitka Display" pitchFamily="2" charset="0"/>
            </a:endParaRPr>
          </a:p>
          <a:p>
            <a:pPr lvl="1"/>
            <a:r>
              <a:rPr lang="nl-BE" sz="2000" dirty="0" smtClean="0">
                <a:latin typeface="Sitka Display" pitchFamily="2" charset="0"/>
              </a:rPr>
              <a:t>Nieuwe klasse voor </a:t>
            </a:r>
            <a:r>
              <a:rPr lang="nl-BE" sz="2000" dirty="0" err="1" smtClean="0">
                <a:latin typeface="Sitka Display" pitchFamily="2" charset="0"/>
              </a:rPr>
              <a:t>overgangfunctionaliteit</a:t>
            </a:r>
            <a:endParaRPr lang="nl-BE" sz="2000" dirty="0" smtClean="0">
              <a:latin typeface="Sitka Display" pitchFamily="2" charset="0"/>
            </a:endParaRP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Opzoeken van </a:t>
            </a:r>
            <a:r>
              <a:rPr lang="nl-BE" sz="2400" dirty="0" err="1" smtClean="0">
                <a:latin typeface="Sitka Display" pitchFamily="2" charset="0"/>
              </a:rPr>
              <a:t>bugreport</a:t>
            </a:r>
            <a:r>
              <a:rPr lang="nl-BE" sz="2400" dirty="0" smtClean="0">
                <a:latin typeface="Sitka Display" pitchFamily="2" charset="0"/>
              </a:rPr>
              <a:t> implementeren m.b.v. </a:t>
            </a:r>
            <a:r>
              <a:rPr lang="nl-BE" sz="2400" dirty="0" err="1" smtClean="0">
                <a:latin typeface="Sitka Display" pitchFamily="2" charset="0"/>
              </a:rPr>
              <a:t>strategy</a:t>
            </a:r>
            <a:r>
              <a:rPr lang="nl-BE" sz="2400" dirty="0" smtClean="0">
                <a:latin typeface="Sitka Display" pitchFamily="2" charset="0"/>
              </a:rPr>
              <a:t> </a:t>
            </a:r>
            <a:r>
              <a:rPr lang="nl-BE" sz="2400" dirty="0" err="1" smtClean="0">
                <a:latin typeface="Sitka Display" pitchFamily="2" charset="0"/>
              </a:rPr>
              <a:t>pattern</a:t>
            </a:r>
            <a:endParaRPr lang="nl-BE" sz="2400" dirty="0" smtClean="0">
              <a:latin typeface="Sitka Display" pitchFamily="2" charset="0"/>
            </a:endParaRPr>
          </a:p>
          <a:p>
            <a:pPr lvl="1"/>
            <a:r>
              <a:rPr lang="nl-BE" sz="2000" dirty="0" smtClean="0">
                <a:latin typeface="Sitka Display" pitchFamily="2" charset="0"/>
              </a:rPr>
              <a:t>Interface “</a:t>
            </a:r>
            <a:r>
              <a:rPr lang="nl-BE" sz="2000" dirty="0" err="1" smtClean="0">
                <a:latin typeface="Sitka Display" pitchFamily="2" charset="0"/>
              </a:rPr>
              <a:t>ISearch</a:t>
            </a:r>
            <a:r>
              <a:rPr lang="nl-BE" sz="2000" dirty="0" smtClean="0">
                <a:latin typeface="Sitka Display" pitchFamily="2" charset="0"/>
              </a:rPr>
              <a:t>”</a:t>
            </a:r>
          </a:p>
          <a:p>
            <a:pPr lvl="1"/>
            <a:r>
              <a:rPr lang="nl-BE" sz="2000" dirty="0" smtClean="0">
                <a:latin typeface="Sitka Display" pitchFamily="2" charset="0"/>
              </a:rPr>
              <a:t>Resulteert in lagere koppeling in </a:t>
            </a:r>
            <a:r>
              <a:rPr lang="nl-BE" sz="2000" dirty="0" err="1" smtClean="0">
                <a:latin typeface="Sitka Display" pitchFamily="2" charset="0"/>
              </a:rPr>
              <a:t>BugReportService</a:t>
            </a:r>
            <a:endParaRPr lang="nl-BE" sz="2000" dirty="0" smtClean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497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Twee mogelijkheden: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400" dirty="0" smtClean="0">
                <a:latin typeface="Sitka Display" pitchFamily="2" charset="0"/>
              </a:rPr>
              <a:t>Test schrijven voor elke klasse in zelfde package</a:t>
            </a:r>
          </a:p>
          <a:p>
            <a:pPr marL="457200" indent="-457200">
              <a:buFont typeface="+mj-lt"/>
              <a:buAutoNum type="arabicPeriod"/>
            </a:pPr>
            <a:endParaRPr lang="nl-BE" sz="2400" dirty="0"/>
          </a:p>
          <a:p>
            <a:pPr marL="457200" indent="-457200">
              <a:buFont typeface="+mj-lt"/>
              <a:buAutoNum type="arabicPeriod"/>
            </a:pPr>
            <a:r>
              <a:rPr lang="nl-BE" sz="2400" dirty="0" smtClean="0">
                <a:latin typeface="Sitka Display" pitchFamily="2" charset="0"/>
              </a:rPr>
              <a:t>Via een hogere laag een lagere laag testen</a:t>
            </a:r>
          </a:p>
          <a:p>
            <a:pPr lvl="1" indent="-342900">
              <a:buFont typeface="Wingdings"/>
              <a:buChar char="à"/>
            </a:pPr>
            <a:r>
              <a:rPr lang="nl-BE" sz="2000" dirty="0" smtClean="0">
                <a:latin typeface="Sitka Display" pitchFamily="2" charset="0"/>
                <a:sym typeface="Wingdings" panose="05000000000000000000" pitchFamily="2" charset="2"/>
              </a:rPr>
              <a:t>Noodzakelijk wegens </a:t>
            </a:r>
            <a:r>
              <a:rPr lang="nl-BE" sz="2000" dirty="0" err="1" smtClean="0">
                <a:latin typeface="Sitka Display" pitchFamily="2" charset="0"/>
                <a:sym typeface="Wingdings" panose="05000000000000000000" pitchFamily="2" charset="2"/>
              </a:rPr>
              <a:t>visibility</a:t>
            </a:r>
            <a:r>
              <a:rPr lang="nl-BE" sz="2000" dirty="0" smtClean="0">
                <a:latin typeface="Sitka Display" pitchFamily="2" charset="0"/>
                <a:sym typeface="Wingdings" panose="05000000000000000000" pitchFamily="2" charset="2"/>
              </a:rPr>
              <a:t> constraints</a:t>
            </a:r>
          </a:p>
          <a:p>
            <a:pPr lvl="1" indent="-342900">
              <a:buFont typeface="Wingdings"/>
              <a:buChar char="à"/>
            </a:pPr>
            <a:r>
              <a:rPr lang="nl-BE" sz="2000" dirty="0" smtClean="0">
                <a:latin typeface="Sitka Display" pitchFamily="2" charset="0"/>
                <a:sym typeface="Wingdings" panose="05000000000000000000" pitchFamily="2" charset="2"/>
              </a:rPr>
              <a:t>Moeilijker wegens gelaagde hiërarchie</a:t>
            </a:r>
          </a:p>
          <a:p>
            <a:pPr marL="0" indent="0">
              <a:buNone/>
            </a:pPr>
            <a:endParaRPr lang="nl-BE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  <a:sym typeface="Wingdings" panose="05000000000000000000" pitchFamily="2" charset="2"/>
              </a:rPr>
              <a:t>Test strategie voor use cases:</a:t>
            </a:r>
          </a:p>
          <a:p>
            <a:r>
              <a:rPr lang="nl-BE" sz="2400" dirty="0" err="1" smtClean="0">
                <a:latin typeface="Sitka Display" pitchFamily="2" charset="0"/>
                <a:sym typeface="Wingdings" panose="05000000000000000000" pitchFamily="2" charset="2"/>
              </a:rPr>
              <a:t>TestUI</a:t>
            </a:r>
            <a:r>
              <a:rPr lang="nl-BE" sz="2400" dirty="0" smtClean="0">
                <a:latin typeface="Sitka Display" pitchFamily="2" charset="0"/>
                <a:sym typeface="Wingdings" panose="05000000000000000000" pitchFamily="2" charset="2"/>
              </a:rPr>
              <a:t>  IUI  vaste waarden voor elke </a:t>
            </a:r>
            <a:r>
              <a:rPr lang="nl-BE" sz="2400" dirty="0" err="1" smtClean="0">
                <a:latin typeface="Sitka Display" pitchFamily="2" charset="0"/>
                <a:sym typeface="Wingdings" panose="05000000000000000000" pitchFamily="2" charset="2"/>
              </a:rPr>
              <a:t>use</a:t>
            </a:r>
            <a:r>
              <a:rPr lang="nl-BE" sz="2400" dirty="0" smtClean="0">
                <a:latin typeface="Sitka Display" pitchFamily="2" charset="0"/>
                <a:sym typeface="Wingdings" panose="05000000000000000000" pitchFamily="2" charset="2"/>
              </a:rPr>
              <a:t> case  testen</a:t>
            </a:r>
            <a:endParaRPr lang="nl-BE" sz="2400" dirty="0">
              <a:latin typeface="Sitka Display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6464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Vragen?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3405605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53185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 management (in uren)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Karina </a:t>
            </a:r>
            <a:r>
              <a:rPr lang="nl-BE" sz="2700" b="1" cap="small" dirty="0" err="1" smtClean="0">
                <a:latin typeface="Sitka Display" pitchFamily="2" charset="0"/>
              </a:rPr>
              <a:t>Karapetyan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33 	Individual Work: 22	Study: 7</a:t>
            </a:r>
            <a:endParaRPr lang="nl-BE" sz="2400" dirty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Laurens </a:t>
            </a:r>
            <a:r>
              <a:rPr lang="nl-BE" sz="2700" b="1" cap="small" dirty="0" err="1" smtClean="0">
                <a:latin typeface="Sitka Display" pitchFamily="2" charset="0"/>
              </a:rPr>
              <a:t>Cleemput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33 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19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8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Tom Houben</a:t>
            </a: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 33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20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6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Tri </a:t>
            </a:r>
            <a:r>
              <a:rPr lang="nl-BE" sz="2700" b="1" cap="small" dirty="0" err="1" smtClean="0">
                <a:latin typeface="Sitka Display" pitchFamily="2" charset="0"/>
              </a:rPr>
              <a:t>Tran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33 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40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15</a:t>
            </a: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xmlns="" val="1581702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5148064" y="2549728"/>
            <a:ext cx="3744000" cy="2103408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Sitka Display" pitchFamily="2" charset="0"/>
              </a:rPr>
              <a:t>Main</a:t>
            </a:r>
            <a:r>
              <a:rPr lang="nl-BE" dirty="0" smtClean="0">
                <a:latin typeface="Sitka Display" pitchFamily="2" charset="0"/>
              </a:rPr>
              <a:t>/UI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Sitka Display" pitchFamily="2" charset="0"/>
              </a:rPr>
              <a:t>Controller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Sitka Display" pitchFamily="2" charset="0"/>
              </a:rPr>
              <a:t>Service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Sitka Display" pitchFamily="2" charset="0"/>
              </a:rPr>
              <a:t>Domeinlaag</a:t>
            </a:r>
            <a:endParaRPr lang="nl-BE" dirty="0" smtClean="0">
              <a:latin typeface="Sitka Display" pitchFamily="2" charset="0"/>
            </a:endParaRPr>
          </a:p>
          <a:p>
            <a:endParaRPr lang="nl-BE" dirty="0">
              <a:latin typeface="Sitka Display" pitchFamily="2" charset="0"/>
            </a:endParaRPr>
          </a:p>
          <a:p>
            <a:r>
              <a:rPr lang="nl-BE" b="1" dirty="0" smtClean="0">
                <a:latin typeface="Sitka Display" pitchFamily="2" charset="0"/>
              </a:rPr>
              <a:t>Geen directe verbinding tussen</a:t>
            </a:r>
            <a:br>
              <a:rPr lang="nl-BE" b="1" dirty="0" smtClean="0">
                <a:latin typeface="Sitka Display" pitchFamily="2" charset="0"/>
              </a:rPr>
            </a:br>
            <a:r>
              <a:rPr lang="nl-BE" b="1" dirty="0" smtClean="0">
                <a:latin typeface="Sitka Display" pitchFamily="2" charset="0"/>
              </a:rPr>
              <a:t>UI en </a:t>
            </a:r>
            <a:r>
              <a:rPr lang="nl-BE" b="1" dirty="0" err="1" smtClean="0">
                <a:latin typeface="Sitka Display" pitchFamily="2" charset="0"/>
              </a:rPr>
              <a:t>Domeinlaag</a:t>
            </a:r>
            <a:endParaRPr lang="nl-BE" b="1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9526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5148064" y="2420888"/>
            <a:ext cx="3744416" cy="2352973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nl-BE" b="1" dirty="0" smtClean="0">
                <a:latin typeface="Sitka Display" pitchFamily="2" charset="0"/>
              </a:rPr>
              <a:t>GRASP</a:t>
            </a:r>
          </a:p>
          <a:p>
            <a:pPr algn="just"/>
            <a:r>
              <a:rPr lang="nl-BE" dirty="0" smtClean="0">
                <a:latin typeface="Sitka Display" pitchFamily="2" charset="0"/>
              </a:rPr>
              <a:t>Gelaagde structuur 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 lage koppeling</a:t>
            </a:r>
          </a:p>
          <a:p>
            <a:pPr algn="just"/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Bovenste lagen zijn information experts</a:t>
            </a:r>
          </a:p>
          <a:p>
            <a:pPr algn="just"/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Bovenste lagen gebruiken methoden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aangeboden door lagere lagen</a:t>
            </a:r>
          </a:p>
        </p:txBody>
      </p:sp>
    </p:spTree>
    <p:extLst>
      <p:ext uri="{BB962C8B-B14F-4D97-AF65-F5344CB8AC3E}">
        <p14:creationId xmlns:p14="http://schemas.microsoft.com/office/powerpoint/2010/main" xmlns="" val="3969713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5148064" y="2582520"/>
            <a:ext cx="3744416" cy="1788259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Initialisatie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Logincontroller om user in te loggen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    gepaste usercontroller aanmaken</a:t>
            </a:r>
          </a:p>
          <a:p>
            <a:pPr algn="just"/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Type usercontroller per soort user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     rechten beheren</a:t>
            </a:r>
          </a:p>
        </p:txBody>
      </p:sp>
    </p:spTree>
    <p:extLst>
      <p:ext uri="{BB962C8B-B14F-4D97-AF65-F5344CB8AC3E}">
        <p14:creationId xmlns:p14="http://schemas.microsoft.com/office/powerpoint/2010/main" xmlns="" val="3380860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5148064" y="2420888"/>
            <a:ext cx="3744416" cy="2070616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Services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Behandelen informatierequests waar</a:t>
            </a:r>
            <a:b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</a:b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meerdere classes bij betrokken zijn</a:t>
            </a: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    hoge cohesie, lage koppeling</a:t>
            </a:r>
          </a:p>
          <a:p>
            <a:pPr algn="just"/>
            <a:endParaRPr lang="nl-BE" dirty="0" smtClean="0">
              <a:latin typeface="Sitka Display" pitchFamily="2" charset="0"/>
              <a:sym typeface="Wingdings" panose="05000000000000000000" pitchFamily="2" charset="2"/>
            </a:endParaRPr>
          </a:p>
          <a:p>
            <a:pPr algn="just"/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Domein + services: bescherming tegen foutief gebruik</a:t>
            </a:r>
          </a:p>
        </p:txBody>
      </p:sp>
    </p:spTree>
    <p:extLst>
      <p:ext uri="{BB962C8B-B14F-4D97-AF65-F5344CB8AC3E}">
        <p14:creationId xmlns:p14="http://schemas.microsoft.com/office/powerpoint/2010/main" xmlns="" val="1739918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More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detailed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parts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6288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Belangrijke domeinklassen </a:t>
            </a:r>
            <a:endParaRPr lang="nl-BE" sz="2800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bevatten </a:t>
            </a:r>
            <a:r>
              <a:rPr lang="nl-BE" sz="2800" b="1" dirty="0" smtClean="0">
                <a:latin typeface="Sitka Display" pitchFamily="2" charset="0"/>
              </a:rPr>
              <a:t>services</a:t>
            </a:r>
            <a:r>
              <a:rPr lang="nl-BE" sz="2800" dirty="0" smtClean="0">
                <a:latin typeface="Sitka Display" pitchFamily="2" charset="0"/>
              </a:rPr>
              <a:t>.</a:t>
            </a:r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UserService</a:t>
            </a:r>
            <a:r>
              <a:rPr lang="nl-BE" sz="2400" b="1" cap="small" dirty="0" smtClean="0">
                <a:latin typeface="Sitka Display" pitchFamily="2" charset="0"/>
              </a:rPr>
              <a:t>:</a:t>
            </a:r>
            <a:endParaRPr lang="nl-BE" sz="2400" b="1" cap="small" dirty="0" smtClean="0">
              <a:latin typeface="Sitka Display" pitchFamily="2" charset="0"/>
            </a:endParaRPr>
          </a:p>
          <a:p>
            <a:r>
              <a:rPr lang="nl-BE" sz="2800" dirty="0" smtClean="0">
                <a:latin typeface="Sitka Display" pitchFamily="2" charset="0"/>
              </a:rPr>
              <a:t>Bevat </a:t>
            </a:r>
            <a:r>
              <a:rPr lang="nl-BE" sz="2800" dirty="0" err="1" smtClean="0">
                <a:latin typeface="Sitka Display" pitchFamily="2" charset="0"/>
              </a:rPr>
              <a:t>creator</a:t>
            </a:r>
            <a:r>
              <a:rPr lang="nl-BE" sz="2800" dirty="0" smtClean="0">
                <a:latin typeface="Sitka Display" pitchFamily="2" charset="0"/>
              </a:rPr>
              <a:t> voor users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Controle op unieke username</a:t>
            </a:r>
          </a:p>
          <a:p>
            <a:pPr lvl="1"/>
            <a:r>
              <a:rPr lang="nl-BE" sz="2400" dirty="0" smtClean="0">
                <a:latin typeface="Sitka Display" pitchFamily="2" charset="0"/>
              </a:rPr>
              <a:t>Bevat default </a:t>
            </a:r>
            <a:r>
              <a:rPr lang="nl-BE" sz="2400" dirty="0" err="1" smtClean="0">
                <a:latin typeface="Sitka Display" pitchFamily="2" charset="0"/>
              </a:rPr>
              <a:t>constructor</a:t>
            </a:r>
            <a:endParaRPr lang="nl-BE" sz="24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/>
          </a:p>
        </p:txBody>
      </p:sp>
      <p:pic>
        <p:nvPicPr>
          <p:cNvPr id="1026" name="Picture 2" descr="C:\Users\Laurens\Documents\IntelliJ Projects\SWOP2016\presentatie\Diagram Images\Puntje 2\UserService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3200" y="1556792"/>
            <a:ext cx="1675184" cy="424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8347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aurens\Documents\IntelliJ Projects\SWOP2016\diagrams\sequence diagrams\SWOP1 Use Case 2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144000" cy="644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99093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BugReportService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&amp;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ProjectService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800" dirty="0"/>
          </a:p>
        </p:txBody>
      </p:sp>
      <p:pic>
        <p:nvPicPr>
          <p:cNvPr id="2050" name="Picture 2" descr="C:\Users\Laurens\Documents\IntelliJ Projects\SWOP2016\presentatie\Diagram Images\Puntje 2\BugReportServic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61278"/>
            <a:ext cx="4788024" cy="56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aurens\Documents\IntelliJ Projects\SWOP2016\presentatie\Diagram Images\Puntje 2\ProjectServic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33488"/>
            <a:ext cx="3317875" cy="56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16626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aurens\Documents\IntelliJ Projects\SWOP2016\diagrams\sequence diagrams\SWOP1 Use Case 7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8731" b="23368"/>
          <a:stretch/>
        </p:blipFill>
        <p:spPr bwMode="auto">
          <a:xfrm>
            <a:off x="323528" y="763861"/>
            <a:ext cx="8437563" cy="590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aurens\Documents\IntelliJ Projects\SWOP2016\diagrams\sequence diagrams\SWOP1 Use Case 7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6726"/>
          <a:stretch/>
        </p:blipFill>
        <p:spPr bwMode="auto">
          <a:xfrm>
            <a:off x="323526" y="260648"/>
            <a:ext cx="8437563" cy="5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23666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Bildschirmpräsentation (4:3)</PresentationFormat>
  <Paragraphs>92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Kantoorthema</vt:lpstr>
      <vt:lpstr>Software-ontwerp</vt:lpstr>
      <vt:lpstr>High Level Design</vt:lpstr>
      <vt:lpstr>High Level Design</vt:lpstr>
      <vt:lpstr>High Level Design</vt:lpstr>
      <vt:lpstr>High Level Design</vt:lpstr>
      <vt:lpstr>More detailed parts</vt:lpstr>
      <vt:lpstr>Folie 7</vt:lpstr>
      <vt:lpstr>BugReportService &amp; ProjectService</vt:lpstr>
      <vt:lpstr>Folie 9</vt:lpstr>
      <vt:lpstr>Services to keep track of lists</vt:lpstr>
      <vt:lpstr>Usage of the domain layer</vt:lpstr>
      <vt:lpstr>Extensibility of system: Controller layer</vt:lpstr>
      <vt:lpstr>Possible improvements</vt:lpstr>
      <vt:lpstr>Testing approach</vt:lpstr>
      <vt:lpstr>Vragen?</vt:lpstr>
      <vt:lpstr>Folie 16</vt:lpstr>
      <vt:lpstr>Project management (in uren)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Karina</cp:lastModifiedBy>
  <cp:revision>28</cp:revision>
  <dcterms:created xsi:type="dcterms:W3CDTF">2016-03-14T20:59:12Z</dcterms:created>
  <dcterms:modified xsi:type="dcterms:W3CDTF">2016-03-15T22:38:25Z</dcterms:modified>
</cp:coreProperties>
</file>