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6" r:id="rId6"/>
    <p:sldId id="277" r:id="rId7"/>
    <p:sldId id="279" r:id="rId8"/>
    <p:sldId id="278" r:id="rId9"/>
    <p:sldId id="259" r:id="rId10"/>
    <p:sldId id="270" r:id="rId11"/>
    <p:sldId id="274" r:id="rId12"/>
    <p:sldId id="260" r:id="rId13"/>
    <p:sldId id="261" r:id="rId14"/>
    <p:sldId id="262" r:id="rId15"/>
    <p:sldId id="275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2" autoAdjust="0"/>
  </p:normalViewPr>
  <p:slideViewPr>
    <p:cSldViewPr>
      <p:cViewPr>
        <p:scale>
          <a:sx n="125" d="100"/>
          <a:sy n="125" d="100"/>
        </p:scale>
        <p:origin x="226" y="-11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MailboxService creates Observers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Milestone improvements in the code and structure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Setters &amp; Getters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Study:  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1513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smtClean="0"/>
                        <a:t>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Algemeen voor alle delen: eerst </a:t>
            </a:r>
            <a:r>
              <a:rPr lang="nl-BE" b="1" dirty="0" err="1" smtClean="0">
                <a:latin typeface="Sitka Display" pitchFamily="2" charset="0"/>
              </a:rPr>
              <a:t>recap</a:t>
            </a:r>
            <a:r>
              <a:rPr lang="nl-BE" b="1" dirty="0" smtClean="0">
                <a:latin typeface="Sitka Display" pitchFamily="2" charset="0"/>
              </a:rPr>
              <a:t> van deel 1 (KORT)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// Laurens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Extra laag met </a:t>
            </a:r>
            <a:r>
              <a:rPr lang="nl-BE" dirty="0" err="1" smtClean="0">
                <a:latin typeface="Sitka Display" pitchFamily="2" charset="0"/>
              </a:rPr>
              <a:t>use</a:t>
            </a:r>
            <a:r>
              <a:rPr lang="nl-BE" dirty="0" smtClean="0">
                <a:latin typeface="Sitka Display" pitchFamily="2" charset="0"/>
              </a:rPr>
              <a:t>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r>
              <a:rPr lang="nl-BE" dirty="0" smtClean="0">
                <a:latin typeface="Sitka Display" pitchFamily="2" charset="0"/>
              </a:rPr>
              <a:t>: meer packages</a:t>
            </a:r>
            <a:endParaRPr lang="nl-BE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 (bij </a:t>
            </a:r>
            <a:r>
              <a:rPr lang="nl-BE" sz="2800" dirty="0" err="1" smtClean="0">
                <a:latin typeface="Sitka Display" pitchFamily="2" charset="0"/>
              </a:rPr>
              <a:t>extensibility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toevoegen op </a:t>
            </a:r>
            <a:r>
              <a:rPr lang="nl-BE" sz="2800" dirty="0" err="1" smtClean="0">
                <a:latin typeface="Sitka Display" pitchFamily="2" charset="0"/>
              </a:rPr>
              <a:t>uml</a:t>
            </a:r>
            <a:r>
              <a:rPr lang="nl-BE" sz="2800" dirty="0" smtClean="0">
                <a:latin typeface="Sitka Display" pitchFamily="2" charset="0"/>
              </a:rPr>
              <a:t>) + eerste deel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SD laten zien tot run() + dikke BMW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patterns: Observer, Memento, </a:t>
            </a:r>
            <a:r>
              <a:rPr lang="nl-BE" sz="2800" dirty="0" smtClean="0">
                <a:latin typeface="Sitka Display" pitchFamily="2" charset="0"/>
              </a:rPr>
              <a:t>Stat + Strat ?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94118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Deze slide gebruiken als </a:t>
            </a:r>
            <a:r>
              <a:rPr lang="nl-BE" dirty="0" err="1" smtClean="0">
                <a:latin typeface="Sitka Display" pitchFamily="2" charset="0"/>
                <a:sym typeface="Wingdings" panose="05000000000000000000" pitchFamily="2" charset="2"/>
              </a:rPr>
              <a:t>recap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voor tag implementatie</a:t>
            </a:r>
          </a:p>
          <a:p>
            <a:pPr>
              <a:buFont typeface="Arial" pitchFamily="34" charset="0"/>
              <a:buChar char="•"/>
            </a:pP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Hierna: uitleg over state </a:t>
            </a:r>
            <a:r>
              <a:rPr lang="nl-BE" b="1" dirty="0" err="1" smtClean="0">
                <a:latin typeface="Sitka Display" pitchFamily="2" charset="0"/>
                <a:sym typeface="Wingdings" panose="05000000000000000000" pitchFamily="2" charset="2"/>
              </a:rPr>
              <a:t>pattern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 voor tag</a:t>
            </a:r>
          </a:p>
        </p:txBody>
      </p:sp>
      <p:sp>
        <p:nvSpPr>
          <p:cNvPr id="3" name="Rechthoek 2"/>
          <p:cNvSpPr/>
          <p:nvPr/>
        </p:nvSpPr>
        <p:spPr>
          <a:xfrm>
            <a:off x="2483768" y="2852936"/>
            <a:ext cx="1368152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Insert</a:t>
            </a:r>
            <a:r>
              <a:rPr lang="nl-BE" dirty="0" smtClean="0"/>
              <a:t> uitleg over state </a:t>
            </a:r>
            <a:r>
              <a:rPr lang="nl-BE" dirty="0" err="1" smtClean="0"/>
              <a:t>here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41115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Insert</a:t>
            </a:r>
            <a:r>
              <a:rPr lang="nl-BE" dirty="0" smtClean="0"/>
              <a:t> heel korte uitleg over </a:t>
            </a:r>
            <a:r>
              <a:rPr lang="nl-BE" dirty="0" err="1" smtClean="0"/>
              <a:t>milestones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60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Mailbox system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val="13192429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Undo mechanism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val="19682022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itka Display" pitchFamily="2" charset="0"/>
              </a:rPr>
              <a:t>It’s easier to add use cases than last time</a:t>
            </a:r>
          </a:p>
          <a:p>
            <a:r>
              <a:rPr lang="en-US" sz="2400" dirty="0" smtClean="0">
                <a:latin typeface="Sitka Display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Display" pitchFamily="2" charset="0"/>
              </a:rPr>
              <a:t>Interface for the </a:t>
            </a:r>
            <a:r>
              <a:rPr lang="en-US" sz="2400" dirty="0" err="1" smtClean="0">
                <a:latin typeface="Sitka Display" pitchFamily="2" charset="0"/>
              </a:rPr>
              <a:t>Initializer</a:t>
            </a:r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Display" pitchFamily="2" charset="0"/>
              </a:rPr>
              <a:t>Adding new registration types = adding new observers</a:t>
            </a:r>
          </a:p>
          <a:p>
            <a:r>
              <a:rPr lang="en-US" sz="2400" dirty="0" smtClean="0">
                <a:latin typeface="Sitka Display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Display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Display" pitchFamily="2" charset="0"/>
            </a:endParaRPr>
          </a:p>
          <a:p>
            <a:r>
              <a:rPr lang="en-US" sz="2400" dirty="0" smtClean="0">
                <a:latin typeface="Sitka Display" pitchFamily="2" charset="0"/>
              </a:rPr>
              <a:t>It was easy to implement the changes from iteration 2 -&gt; great extensibility of our code from iteration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292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Sitka Banner</vt:lpstr>
      <vt:lpstr>Sitka Display</vt:lpstr>
      <vt:lpstr>Sitka Text</vt:lpstr>
      <vt:lpstr>Wingdings</vt:lpstr>
      <vt:lpstr>Kantoorthema</vt:lpstr>
      <vt:lpstr>Software-ontwerp</vt:lpstr>
      <vt:lpstr>High Level Design</vt:lpstr>
      <vt:lpstr>More detailed parts</vt:lpstr>
      <vt:lpstr>Usage of the domain layer</vt:lpstr>
      <vt:lpstr>Insert uitleg over state here</vt:lpstr>
      <vt:lpstr>Insert heel korte uitleg over milestones</vt:lpstr>
      <vt:lpstr>Mailbox system</vt:lpstr>
      <vt:lpstr>Undo mechanism</vt:lpstr>
      <vt:lpstr>Extensibility of the system:</vt:lpstr>
      <vt:lpstr>Possible improvements</vt:lpstr>
      <vt:lpstr>Testing approach</vt:lpstr>
      <vt:lpstr>Testing approach</vt:lpstr>
      <vt:lpstr>Vragen?</vt:lpstr>
      <vt:lpstr>Project management (in uren) TODO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Nickelium</cp:lastModifiedBy>
  <cp:revision>52</cp:revision>
  <dcterms:created xsi:type="dcterms:W3CDTF">2016-03-14T20:59:12Z</dcterms:created>
  <dcterms:modified xsi:type="dcterms:W3CDTF">2016-04-19T10:04:39Z</dcterms:modified>
</cp:coreProperties>
</file>