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>
        <p:scale>
          <a:sx n="66" d="100"/>
          <a:sy n="66" d="100"/>
        </p:scale>
        <p:origin x="2424" y="7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SWOP Presentatie: Iteratie 1 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Karina </a:t>
            </a:r>
            <a:r>
              <a:rPr lang="nl-BE" dirty="0" err="1" smtClean="0"/>
              <a:t>Karapetyan</a:t>
            </a:r>
            <a:endParaRPr lang="nl-BE" dirty="0" smtClean="0"/>
          </a:p>
          <a:p>
            <a:r>
              <a:rPr lang="nl-BE" dirty="0" smtClean="0"/>
              <a:t>Laurens </a:t>
            </a:r>
            <a:r>
              <a:rPr lang="nl-BE" dirty="0" err="1" smtClean="0"/>
              <a:t>Cleemput</a:t>
            </a:r>
            <a:endParaRPr lang="nl-BE" dirty="0" smtClean="0"/>
          </a:p>
          <a:p>
            <a:r>
              <a:rPr lang="nl-BE" dirty="0" smtClean="0"/>
              <a:t>Tom Houben</a:t>
            </a:r>
          </a:p>
          <a:p>
            <a:r>
              <a:rPr lang="nl-BE" dirty="0" smtClean="0"/>
              <a:t>Tri </a:t>
            </a:r>
            <a:r>
              <a:rPr lang="nl-BE" dirty="0" err="1" smtClean="0"/>
              <a:t>Tran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BE" dirty="0" smtClean="0"/>
              <a:t>High Level Design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" y="1052736"/>
            <a:ext cx="9075738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2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More </a:t>
            </a:r>
            <a:r>
              <a:rPr lang="nl-BE" dirty="0" err="1" smtClean="0"/>
              <a:t>detailed</a:t>
            </a:r>
            <a:r>
              <a:rPr lang="nl-BE" dirty="0" smtClean="0"/>
              <a:t> </a:t>
            </a:r>
            <a:r>
              <a:rPr lang="nl-BE" dirty="0" err="1" smtClean="0"/>
              <a:t>parts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Extensibility</a:t>
            </a:r>
            <a:r>
              <a:rPr lang="nl-BE" dirty="0" smtClean="0"/>
              <a:t> of system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Testing</a:t>
            </a:r>
            <a:r>
              <a:rPr lang="nl-BE" dirty="0" smtClean="0"/>
              <a:t> approach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(Einde Presentatie)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management (in uren)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 smtClean="0"/>
              <a:t>Karina </a:t>
            </a:r>
            <a:r>
              <a:rPr lang="nl-BE" b="1" dirty="0" err="1" smtClean="0"/>
              <a:t>Karapetyan</a:t>
            </a:r>
            <a:endParaRPr lang="nl-BE" b="1" dirty="0" smtClean="0"/>
          </a:p>
          <a:p>
            <a:pPr marL="0" indent="0">
              <a:buNone/>
            </a:pPr>
            <a:r>
              <a:rPr lang="nl-BE" sz="2400" dirty="0" smtClean="0"/>
              <a:t>Group work: 33 	Individual Work: </a:t>
            </a:r>
            <a:r>
              <a:rPr lang="nl-BE" sz="2400" dirty="0" smtClean="0"/>
              <a:t>22</a:t>
            </a:r>
            <a:r>
              <a:rPr lang="nl-BE" sz="2400" dirty="0" smtClean="0"/>
              <a:t>	Study: 7</a:t>
            </a:r>
            <a:endParaRPr lang="nl-BE" sz="2400" b="1" dirty="0"/>
          </a:p>
          <a:p>
            <a:pPr marL="0" indent="0">
              <a:buNone/>
            </a:pPr>
            <a:r>
              <a:rPr lang="nl-BE" b="1" dirty="0" smtClean="0"/>
              <a:t>Laurens </a:t>
            </a:r>
            <a:r>
              <a:rPr lang="nl-BE" b="1" dirty="0" err="1" smtClean="0"/>
              <a:t>Cleemput</a:t>
            </a:r>
            <a:endParaRPr lang="nl-BE" b="1" dirty="0" smtClean="0"/>
          </a:p>
          <a:p>
            <a:pPr marL="0" indent="0">
              <a:buNone/>
            </a:pPr>
            <a:r>
              <a:rPr lang="nl-BE" sz="2400" dirty="0" smtClean="0"/>
              <a:t>Group </a:t>
            </a:r>
            <a:r>
              <a:rPr lang="nl-BE" sz="2400" dirty="0" err="1" smtClean="0"/>
              <a:t>work</a:t>
            </a:r>
            <a:r>
              <a:rPr lang="nl-BE" sz="2400" dirty="0" smtClean="0"/>
              <a:t>: 33 	</a:t>
            </a:r>
            <a:r>
              <a:rPr lang="nl-BE" sz="2400" dirty="0" err="1" smtClean="0"/>
              <a:t>Individual</a:t>
            </a:r>
            <a:r>
              <a:rPr lang="nl-BE" sz="2400" dirty="0" smtClean="0"/>
              <a:t> </a:t>
            </a:r>
            <a:r>
              <a:rPr lang="nl-BE" sz="2400" dirty="0" err="1" smtClean="0"/>
              <a:t>Work</a:t>
            </a:r>
            <a:r>
              <a:rPr lang="nl-BE" sz="2400" dirty="0" smtClean="0"/>
              <a:t>: 16	</a:t>
            </a:r>
            <a:r>
              <a:rPr lang="nl-BE" sz="2400" dirty="0" err="1" smtClean="0"/>
              <a:t>Study</a:t>
            </a:r>
            <a:r>
              <a:rPr lang="nl-BE" sz="2400" dirty="0" smtClean="0"/>
              <a:t>: 8</a:t>
            </a:r>
            <a:endParaRPr lang="nl-BE" sz="2400" dirty="0"/>
          </a:p>
          <a:p>
            <a:pPr marL="0" indent="0">
              <a:buNone/>
            </a:pPr>
            <a:r>
              <a:rPr lang="nl-BE" b="1" dirty="0" smtClean="0"/>
              <a:t>Tom Houben</a:t>
            </a:r>
          </a:p>
          <a:p>
            <a:pPr marL="0" indent="0">
              <a:buNone/>
            </a:pPr>
            <a:r>
              <a:rPr lang="nl-BE" sz="2400" dirty="0" smtClean="0"/>
              <a:t>Group </a:t>
            </a:r>
            <a:r>
              <a:rPr lang="nl-BE" sz="2400" dirty="0" err="1" smtClean="0"/>
              <a:t>work</a:t>
            </a:r>
            <a:r>
              <a:rPr lang="nl-BE" sz="2400" dirty="0" smtClean="0"/>
              <a:t>:  33	</a:t>
            </a:r>
            <a:r>
              <a:rPr lang="nl-BE" sz="2400" dirty="0" err="1" smtClean="0"/>
              <a:t>Individual</a:t>
            </a:r>
            <a:r>
              <a:rPr lang="nl-BE" sz="2400" dirty="0" smtClean="0"/>
              <a:t> </a:t>
            </a:r>
            <a:r>
              <a:rPr lang="nl-BE" sz="2400" dirty="0" err="1" smtClean="0"/>
              <a:t>Work</a:t>
            </a:r>
            <a:r>
              <a:rPr lang="nl-BE" sz="2400" dirty="0" smtClean="0"/>
              <a:t>: 20	</a:t>
            </a:r>
            <a:r>
              <a:rPr lang="nl-BE" sz="2400" dirty="0" err="1" smtClean="0"/>
              <a:t>Study</a:t>
            </a:r>
            <a:r>
              <a:rPr lang="nl-BE" sz="2400" dirty="0" smtClean="0"/>
              <a:t>: 6</a:t>
            </a:r>
            <a:endParaRPr lang="nl-BE" sz="2400" b="1" dirty="0"/>
          </a:p>
          <a:p>
            <a:pPr marL="0" indent="0">
              <a:buNone/>
            </a:pPr>
            <a:r>
              <a:rPr lang="nl-BE" b="1" dirty="0" smtClean="0"/>
              <a:t>Tri </a:t>
            </a:r>
            <a:r>
              <a:rPr lang="nl-BE" b="1" dirty="0" err="1" smtClean="0"/>
              <a:t>Tran</a:t>
            </a:r>
            <a:endParaRPr lang="nl-BE" b="1" dirty="0" smtClean="0"/>
          </a:p>
          <a:p>
            <a:pPr marL="0" indent="0">
              <a:buNone/>
            </a:pPr>
            <a:r>
              <a:rPr lang="nl-BE" sz="2400" dirty="0" smtClean="0"/>
              <a:t>Group </a:t>
            </a:r>
            <a:r>
              <a:rPr lang="nl-BE" sz="2400" dirty="0" err="1" smtClean="0"/>
              <a:t>work</a:t>
            </a:r>
            <a:r>
              <a:rPr lang="nl-BE" sz="2400" dirty="0" smtClean="0"/>
              <a:t>: 33 	</a:t>
            </a:r>
            <a:r>
              <a:rPr lang="nl-BE" sz="2400" dirty="0" err="1" smtClean="0"/>
              <a:t>Individual</a:t>
            </a:r>
            <a:r>
              <a:rPr lang="nl-BE" sz="2400" dirty="0" smtClean="0"/>
              <a:t> </a:t>
            </a:r>
            <a:r>
              <a:rPr lang="nl-BE" sz="2400" dirty="0" err="1" smtClean="0"/>
              <a:t>Work</a:t>
            </a:r>
            <a:r>
              <a:rPr lang="nl-BE" sz="2400" dirty="0" smtClean="0"/>
              <a:t>: 40	</a:t>
            </a:r>
            <a:r>
              <a:rPr lang="nl-BE" sz="2400" dirty="0" err="1" smtClean="0"/>
              <a:t>Study</a:t>
            </a:r>
            <a:r>
              <a:rPr lang="nl-BE" sz="2400" dirty="0" smtClean="0"/>
              <a:t>: 15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40</Words>
  <Application>Microsoft Macintosh PowerPoint</Application>
  <PresentationFormat>Diavoorstelling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Calibri</vt:lpstr>
      <vt:lpstr>Kantoorthema</vt:lpstr>
      <vt:lpstr>SWOP Presentatie: Iteratie 1 </vt:lpstr>
      <vt:lpstr>High Level Design</vt:lpstr>
      <vt:lpstr>More detailed parts</vt:lpstr>
      <vt:lpstr>Extensibility of system</vt:lpstr>
      <vt:lpstr>Testing approach</vt:lpstr>
      <vt:lpstr>(Einde Presentatie)</vt:lpstr>
      <vt:lpstr>Project management (in uren)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r0460654</cp:lastModifiedBy>
  <cp:revision>5</cp:revision>
  <dcterms:created xsi:type="dcterms:W3CDTF">2016-03-14T20:59:12Z</dcterms:created>
  <dcterms:modified xsi:type="dcterms:W3CDTF">2016-03-15T19:03:09Z</dcterms:modified>
</cp:coreProperties>
</file>