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72" r:id="rId8"/>
    <p:sldId id="266" r:id="rId9"/>
    <p:sldId id="273" r:id="rId10"/>
    <p:sldId id="268" r:id="rId11"/>
    <p:sldId id="267" r:id="rId12"/>
    <p:sldId id="259" r:id="rId13"/>
    <p:sldId id="270" r:id="rId14"/>
    <p:sldId id="260" r:id="rId15"/>
    <p:sldId id="274" r:id="rId16"/>
    <p:sldId id="261" r:id="rId17"/>
    <p:sldId id="271" r:id="rId18"/>
    <p:sldId id="262" r:id="rId19"/>
    <p:sldId id="275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1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Services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to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keep track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lists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864" y="1883965"/>
            <a:ext cx="8229600" cy="3849291"/>
          </a:xfrm>
        </p:spPr>
        <p:txBody>
          <a:bodyPr>
            <a:normAutofit/>
          </a:bodyPr>
          <a:lstStyle/>
          <a:p>
            <a:pPr marL="0" indent="0"/>
            <a:r>
              <a:rPr lang="nl-BE" sz="2800" dirty="0" smtClean="0">
                <a:latin typeface="Sitka Display" pitchFamily="2" charset="0"/>
              </a:rPr>
              <a:t>   Services bevatten functies om: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opvragen (specifieke criteria)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bewerken (enkel mogelijk door service)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Alsook communicatie met buitenwereld mogelijk te maken</a:t>
            </a:r>
          </a:p>
          <a:p>
            <a:endParaRPr lang="nl-BE" dirty="0"/>
          </a:p>
          <a:p>
            <a:r>
              <a:rPr lang="nl-BE" sz="2800" dirty="0" smtClean="0">
                <a:latin typeface="Sitka Display" pitchFamily="2" charset="0"/>
              </a:rPr>
              <a:t>Lijsten gebruikt door services zijn </a:t>
            </a:r>
            <a:r>
              <a:rPr lang="nl-BE" sz="2800" b="1" dirty="0" err="1" smtClean="0">
                <a:latin typeface="Sitka Display" pitchFamily="2" charset="0"/>
              </a:rPr>
              <a:t>unmodifiable</a:t>
            </a:r>
            <a:endParaRPr lang="nl-BE" sz="2800" b="1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617670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251520" y="3745999"/>
            <a:ext cx="3312368" cy="263532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Toekennen van Tags d.m.v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TagAssignmentService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Toewijzen van developer d.m.v.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DeveloperAssignmentService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Nieuwe klasse voor speciale functies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</a:t>
            </a: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pure fabrication</a:t>
            </a:r>
          </a:p>
        </p:txBody>
      </p:sp>
    </p:spTree>
    <p:extLst>
      <p:ext uri="{BB962C8B-B14F-4D97-AF65-F5344CB8AC3E}">
        <p14:creationId xmlns:p14="http://schemas.microsoft.com/office/powerpoint/2010/main" val="4089071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system: Controller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Flexibel toevoegen van </a:t>
            </a:r>
            <a:r>
              <a:rPr lang="nl-BE" sz="2400" dirty="0" err="1" smtClean="0">
                <a:latin typeface="Sitka Display" pitchFamily="2" charset="0"/>
              </a:rPr>
              <a:t>use</a:t>
            </a:r>
            <a:r>
              <a:rPr lang="nl-BE" sz="2400" dirty="0" smtClean="0">
                <a:latin typeface="Sitka Display" pitchFamily="2" charset="0"/>
              </a:rPr>
              <a:t> cases</a:t>
            </a:r>
          </a:p>
          <a:p>
            <a:r>
              <a:rPr lang="nl-BE" sz="2400" dirty="0" smtClean="0">
                <a:latin typeface="Sitka Display" pitchFamily="2" charset="0"/>
              </a:rPr>
              <a:t>User type toevoegen gaat eenvoudig</a:t>
            </a:r>
          </a:p>
          <a:p>
            <a:r>
              <a:rPr lang="nl-BE" sz="2400" dirty="0" smtClean="0">
                <a:latin typeface="Sitka Display" pitchFamily="2" charset="0"/>
              </a:rPr>
              <a:t>UI is onafhankelijk van </a:t>
            </a:r>
            <a:r>
              <a:rPr lang="nl-BE" sz="2400" dirty="0" err="1" smtClean="0">
                <a:latin typeface="Sitka Display" pitchFamily="2" charset="0"/>
              </a:rPr>
              <a:t>domeinlaag</a:t>
            </a:r>
            <a:endParaRPr lang="nl-BE" sz="2400" dirty="0" smtClean="0">
              <a:latin typeface="Sitka Display" pitchFamily="2" charset="0"/>
            </a:endParaRPr>
          </a:p>
          <a:p>
            <a:r>
              <a:rPr lang="nl-BE" sz="2400" dirty="0" smtClean="0">
                <a:latin typeface="Sitka Display" pitchFamily="2" charset="0"/>
              </a:rPr>
              <a:t>Interface voor initializer maakt nieuwe beginsituaties eenvoudig te implementeren</a:t>
            </a:r>
          </a:p>
          <a:p>
            <a:r>
              <a:rPr lang="nl-BE" sz="2400" dirty="0" smtClean="0">
                <a:latin typeface="Sitka Display" pitchFamily="2" charset="0"/>
              </a:rPr>
              <a:t>Eenvoudig om nieuwe tags toe te voegen</a:t>
            </a:r>
          </a:p>
          <a:p>
            <a:r>
              <a:rPr lang="nl-BE" sz="2400" dirty="0" smtClean="0">
                <a:latin typeface="Sitka Display" pitchFamily="2" charset="0"/>
              </a:rPr>
              <a:t>Subsystems en Bugreports zijn onafhankelijk van Projects</a:t>
            </a:r>
          </a:p>
          <a:p>
            <a:endParaRPr lang="nl-BE" sz="2400" dirty="0" smtClean="0">
              <a:latin typeface="Sitka Display" pitchFamily="2" charset="0"/>
            </a:endParaRP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Klassen voor </a:t>
            </a:r>
            <a:r>
              <a:rPr lang="nl-BE" sz="2400" dirty="0" err="1" smtClean="0">
                <a:latin typeface="Sitka Display" pitchFamily="2" charset="0"/>
              </a:rPr>
              <a:t>Admin</a:t>
            </a:r>
            <a:r>
              <a:rPr lang="nl-BE" sz="2400" dirty="0" smtClean="0">
                <a:latin typeface="Sitka Display" pitchFamily="2" charset="0"/>
              </a:rPr>
              <a:t>, </a:t>
            </a:r>
            <a:r>
              <a:rPr lang="nl-BE" sz="2400" dirty="0" err="1" smtClean="0">
                <a:latin typeface="Sitka Display" pitchFamily="2" charset="0"/>
              </a:rPr>
              <a:t>Issuer</a:t>
            </a:r>
            <a:r>
              <a:rPr lang="nl-BE" sz="2400" dirty="0" smtClean="0">
                <a:latin typeface="Sitka Display" pitchFamily="2" charset="0"/>
              </a:rPr>
              <a:t> &amp; Developer zijn overbodig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Functionaliteit in controller</a:t>
            </a: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Vermijden dat tags van elkaar afweten</a:t>
            </a:r>
            <a:endParaRPr lang="nl-BE" sz="2400" dirty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Nieuwe klasse voor </a:t>
            </a:r>
            <a:r>
              <a:rPr lang="nl-BE" sz="2000" dirty="0" err="1" smtClean="0">
                <a:latin typeface="Sitka Display" pitchFamily="2" charset="0"/>
              </a:rPr>
              <a:t>overgangfunctionaliteit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Opzoeken van </a:t>
            </a:r>
            <a:r>
              <a:rPr lang="nl-BE" sz="2400" dirty="0" err="1" smtClean="0">
                <a:latin typeface="Sitka Display" pitchFamily="2" charset="0"/>
              </a:rPr>
              <a:t>bugreport</a:t>
            </a:r>
            <a:r>
              <a:rPr lang="nl-BE" sz="2400" dirty="0" smtClean="0">
                <a:latin typeface="Sitka Display" pitchFamily="2" charset="0"/>
              </a:rPr>
              <a:t> implementeren m.b.v. </a:t>
            </a:r>
            <a:r>
              <a:rPr lang="nl-BE" sz="2400" dirty="0" err="1" smtClean="0">
                <a:latin typeface="Sitka Display" pitchFamily="2" charset="0"/>
              </a:rPr>
              <a:t>strategy</a:t>
            </a:r>
            <a:r>
              <a:rPr lang="nl-BE" sz="2400" dirty="0" smtClean="0">
                <a:latin typeface="Sitka Display" pitchFamily="2" charset="0"/>
              </a:rPr>
              <a:t> </a:t>
            </a:r>
            <a:r>
              <a:rPr lang="nl-BE" sz="2400" dirty="0" err="1" smtClean="0">
                <a:latin typeface="Sitka Display" pitchFamily="2" charset="0"/>
              </a:rPr>
              <a:t>pattern</a:t>
            </a:r>
            <a:endParaRPr lang="nl-BE" sz="2400" dirty="0" smtClean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Interface “</a:t>
            </a:r>
            <a:r>
              <a:rPr lang="nl-BE" sz="2000" dirty="0" err="1" smtClean="0">
                <a:latin typeface="Sitka Display" pitchFamily="2" charset="0"/>
              </a:rPr>
              <a:t>ISearch</a:t>
            </a:r>
            <a:r>
              <a:rPr lang="nl-BE" sz="2000" dirty="0" smtClean="0">
                <a:latin typeface="Sitka Display" pitchFamily="2" charset="0"/>
              </a:rPr>
              <a:t>”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Resulteert in lagere koppeling in </a:t>
            </a:r>
            <a:r>
              <a:rPr lang="nl-BE" sz="2000" dirty="0" err="1" smtClean="0">
                <a:latin typeface="Sitka Display" pitchFamily="2" charset="0"/>
              </a:rPr>
              <a:t>BugReportService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4" y="1268760"/>
            <a:ext cx="8891411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Twee mogelijkheden: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Test schrijven voor elke klasse in zelfde package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Via een hogere laag een lagere laag testen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Noodzakelijk wegens </a:t>
            </a:r>
            <a:r>
              <a:rPr lang="nl-BE" sz="2000" dirty="0" err="1" smtClean="0">
                <a:latin typeface="Sitka Display" pitchFamily="2" charset="0"/>
                <a:sym typeface="Wingdings" panose="05000000000000000000" pitchFamily="2" charset="2"/>
              </a:rPr>
              <a:t>visibility</a:t>
            </a: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 constraints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Moeilijker wegens gelaagde hiërarchie</a:t>
            </a:r>
          </a:p>
          <a:p>
            <a:pPr marL="0" indent="0">
              <a:buNone/>
            </a:pP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  <a:sym typeface="Wingdings" panose="05000000000000000000" pitchFamily="2" charset="2"/>
              </a:rPr>
              <a:t>Test strategie voor use cases:</a:t>
            </a:r>
          </a:p>
          <a:p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TestUI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 IUI  vaste waarden voor elke </a:t>
            </a:r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use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case  testen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5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33 	Individual Work: 22	Study: 7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19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8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 33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6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25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</a:t>
            </a:r>
            <a:r>
              <a:rPr lang="nl-BE" sz="240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8</a:t>
            </a:r>
            <a:endParaRPr lang="nl-BE" sz="2400" dirty="0" smtClean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411669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226304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768622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70422697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Iteratie</a:t>
                      </a:r>
                      <a:r>
                        <a:rPr lang="en-GB" baseline="0" dirty="0" smtClean="0"/>
                        <a:t>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Iteratie</a:t>
                      </a:r>
                      <a:r>
                        <a:rPr lang="en-GB" dirty="0" smtClean="0"/>
                        <a:t>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dirty="0" smtClean="0"/>
                        <a:t>DESIGN COORDINATOR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dirty="0" smtClean="0"/>
                        <a:t>TESTING COORDINATOR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dirty="0" smtClean="0"/>
                        <a:t>DOMAIN COORDINATOR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4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652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148064" y="2549728"/>
            <a:ext cx="3744000" cy="2103408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Main</a:t>
            </a:r>
            <a:r>
              <a:rPr lang="nl-BE" dirty="0" smtClean="0">
                <a:latin typeface="Sitka Display" pitchFamily="2" charset="0"/>
              </a:rPr>
              <a:t>/UI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Controller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Service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Domeinlaag</a:t>
            </a:r>
            <a:endParaRPr lang="nl-BE" dirty="0" smtClean="0">
              <a:latin typeface="Sitka Display" pitchFamily="2" charset="0"/>
            </a:endParaRPr>
          </a:p>
          <a:p>
            <a:endParaRPr lang="nl-BE" dirty="0">
              <a:latin typeface="Sitka Display" pitchFamily="2" charset="0"/>
            </a:endParaRPr>
          </a:p>
          <a:p>
            <a:r>
              <a:rPr lang="nl-BE" b="1" dirty="0" smtClean="0">
                <a:latin typeface="Sitka Display" pitchFamily="2" charset="0"/>
              </a:rPr>
              <a:t>Geen directe verbinding tussen</a:t>
            </a:r>
            <a:br>
              <a:rPr lang="nl-BE" b="1" dirty="0" smtClean="0">
                <a:latin typeface="Sitka Display" pitchFamily="2" charset="0"/>
              </a:rPr>
            </a:br>
            <a:r>
              <a:rPr lang="nl-BE" b="1" dirty="0" smtClean="0">
                <a:latin typeface="Sitka Display" pitchFamily="2" charset="0"/>
              </a:rPr>
              <a:t>UI en </a:t>
            </a:r>
            <a:r>
              <a:rPr lang="nl-BE" b="1" dirty="0" err="1" smtClean="0">
                <a:latin typeface="Sitka Display" pitchFamily="2" charset="0"/>
              </a:rPr>
              <a:t>Domeinlaag</a:t>
            </a:r>
            <a:endParaRPr lang="nl-BE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235297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</a:rPr>
              <a:t>GRASP</a:t>
            </a:r>
          </a:p>
          <a:p>
            <a:pPr algn="just"/>
            <a:r>
              <a:rPr lang="nl-BE" dirty="0" smtClean="0">
                <a:latin typeface="Sitka Display" pitchFamily="2" charset="0"/>
              </a:rPr>
              <a:t>Gelaagde structuur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lage koppeling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Bovenste lagen zijn information experts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Bovenste lagen gebruiken methoden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aangeboden door lagere lagen</a:t>
            </a:r>
          </a:p>
        </p:txBody>
      </p:sp>
    </p:spTree>
    <p:extLst>
      <p:ext uri="{BB962C8B-B14F-4D97-AF65-F5344CB8AC3E}">
        <p14:creationId xmlns:p14="http://schemas.microsoft.com/office/powerpoint/2010/main" val="396971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582520"/>
            <a:ext cx="3744416" cy="178825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Initialisatie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Logincontroller om user in te loggen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gepaste usercontroller aanmaken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Type usercontroller per soort user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  rechten beheren</a:t>
            </a:r>
          </a:p>
        </p:txBody>
      </p:sp>
    </p:spTree>
    <p:extLst>
      <p:ext uri="{BB962C8B-B14F-4D97-AF65-F5344CB8AC3E}">
        <p14:creationId xmlns:p14="http://schemas.microsoft.com/office/powerpoint/2010/main" val="3380860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2070616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Services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Behandelen informatierequests waar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meerdere classes bij betrokken zijn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hoge cohesie, lage koppeling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Domein + services: bescherming tegen foutief gebruik</a:t>
            </a:r>
          </a:p>
        </p:txBody>
      </p:sp>
    </p:spTree>
    <p:extLst>
      <p:ext uri="{BB962C8B-B14F-4D97-AF65-F5344CB8AC3E}">
        <p14:creationId xmlns:p14="http://schemas.microsoft.com/office/powerpoint/2010/main" val="1739918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Belangrijke domeinklassen 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bevatten </a:t>
            </a:r>
            <a:r>
              <a:rPr lang="nl-BE" sz="2800" b="1" dirty="0" smtClean="0">
                <a:latin typeface="Sitka Display" pitchFamily="2" charset="0"/>
              </a:rPr>
              <a:t>services</a:t>
            </a:r>
            <a:r>
              <a:rPr lang="nl-BE" sz="2800" dirty="0" smtClean="0">
                <a:latin typeface="Sitka Display" pitchFamily="2" charset="0"/>
              </a:rPr>
              <a:t>.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UserService</a:t>
            </a:r>
            <a:r>
              <a:rPr lang="nl-BE" sz="2400" b="1" cap="small" dirty="0" smtClean="0">
                <a:latin typeface="Sitka Display" pitchFamily="2" charset="0"/>
              </a:rPr>
              <a:t>:</a:t>
            </a:r>
          </a:p>
          <a:p>
            <a:r>
              <a:rPr lang="nl-BE" sz="2800" dirty="0" smtClean="0">
                <a:latin typeface="Sitka Display" pitchFamily="2" charset="0"/>
              </a:rPr>
              <a:t>Bevat </a:t>
            </a:r>
            <a:r>
              <a:rPr lang="nl-BE" sz="2800" dirty="0" err="1" smtClean="0">
                <a:latin typeface="Sitka Display" pitchFamily="2" charset="0"/>
              </a:rPr>
              <a:t>creator</a:t>
            </a:r>
            <a:r>
              <a:rPr lang="nl-BE" sz="2800" dirty="0" smtClean="0">
                <a:latin typeface="Sitka Display" pitchFamily="2" charset="0"/>
              </a:rPr>
              <a:t> voor users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Controle op unieke username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Bevat default </a:t>
            </a:r>
            <a:r>
              <a:rPr lang="nl-BE" sz="2400" dirty="0" err="1" smtClean="0">
                <a:latin typeface="Sitka Display" pitchFamily="2" charset="0"/>
              </a:rPr>
              <a:t>constructor</a:t>
            </a: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  <p:pic>
        <p:nvPicPr>
          <p:cNvPr id="1026" name="Picture 2" descr="C:\Users\Laurens\Documents\IntelliJ Projects\SWOP2016\presentatie\Diagram Images\Puntje 2\UserServic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00" y="1556792"/>
            <a:ext cx="1675184" cy="42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urens\Documents\IntelliJ Projects\SWOP2016\diagrams\sequence diagrams\SWOP1 Use Case 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4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093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BugReportService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&amp;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ProjectService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</p:txBody>
      </p:sp>
      <p:pic>
        <p:nvPicPr>
          <p:cNvPr id="2050" name="Picture 2" descr="C:\Users\Laurens\Documents\IntelliJ Projects\SWOP2016\presentatie\Diagram Images\Puntje 2\BugRepor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61278"/>
            <a:ext cx="4788024" cy="56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aurens\Documents\IntelliJ Projects\SWOP2016\presentatie\Diagram Images\Puntje 2\ProjectServic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3317875" cy="56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26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1" b="23368"/>
          <a:stretch/>
        </p:blipFill>
        <p:spPr bwMode="auto">
          <a:xfrm>
            <a:off x="323528" y="763861"/>
            <a:ext cx="8437563" cy="59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26"/>
          <a:stretch/>
        </p:blipFill>
        <p:spPr bwMode="auto">
          <a:xfrm>
            <a:off x="323526" y="260648"/>
            <a:ext cx="8437563" cy="5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66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315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Sitka Banner</vt:lpstr>
      <vt:lpstr>Sitka Display</vt:lpstr>
      <vt:lpstr>Sitka Text</vt:lpstr>
      <vt:lpstr>Wingdings</vt:lpstr>
      <vt:lpstr>Kantoorthema</vt:lpstr>
      <vt:lpstr>Software-ontwerp</vt:lpstr>
      <vt:lpstr>High Level Design</vt:lpstr>
      <vt:lpstr>High Level Design</vt:lpstr>
      <vt:lpstr>High Level Design</vt:lpstr>
      <vt:lpstr>High Level Design</vt:lpstr>
      <vt:lpstr>More detailed parts</vt:lpstr>
      <vt:lpstr>PowerPoint Presentation</vt:lpstr>
      <vt:lpstr>BugReportService &amp; ProjectService</vt:lpstr>
      <vt:lpstr>PowerPoint Presentation</vt:lpstr>
      <vt:lpstr>Services to keep track of lists</vt:lpstr>
      <vt:lpstr>Usage of the domain layer</vt:lpstr>
      <vt:lpstr>Extensibility of system: Controller layer</vt:lpstr>
      <vt:lpstr>Possible improvements</vt:lpstr>
      <vt:lpstr>Testing approach</vt:lpstr>
      <vt:lpstr>Testing approach</vt:lpstr>
      <vt:lpstr>Vragen?</vt:lpstr>
      <vt:lpstr>PowerPoint Presentation</vt:lpstr>
      <vt:lpstr>Project management (in uren)</vt:lpstr>
      <vt:lpstr>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Nickelium</cp:lastModifiedBy>
  <cp:revision>30</cp:revision>
  <dcterms:created xsi:type="dcterms:W3CDTF">2016-03-14T20:59:12Z</dcterms:created>
  <dcterms:modified xsi:type="dcterms:W3CDTF">2016-03-15T22:48:37Z</dcterms:modified>
</cp:coreProperties>
</file>