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71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0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4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1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8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81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4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30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3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4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34F4-CAEB-CA40-8423-51289FA513A8}" type="datetimeFigureOut">
              <a:rPr lang="nl-NL" smtClean="0"/>
              <a:t>19-04-16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F5BC-37C0-9749-9F04-51D6C96407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58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State </a:t>
            </a:r>
            <a:r>
              <a:rPr lang="nl-NL" dirty="0" err="1" smtClean="0"/>
              <a:t>Pattern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11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 </a:t>
            </a:r>
            <a:r>
              <a:rPr lang="nl-NL" dirty="0" err="1" smtClean="0"/>
              <a:t>Pattern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645818" y="2557462"/>
            <a:ext cx="290036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3200" b="1" dirty="0" smtClean="0"/>
              <a:t>Tags zijn STATES</a:t>
            </a:r>
            <a:endParaRPr lang="nl-NL" sz="3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3317080" y="4114800"/>
            <a:ext cx="555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smtClean="0"/>
              <a:t>Het gedrag van </a:t>
            </a:r>
            <a:r>
              <a:rPr lang="nl-NL" sz="2400" dirty="0" err="1" smtClean="0"/>
              <a:t>Bugreport</a:t>
            </a:r>
            <a:r>
              <a:rPr lang="nl-NL" sz="2400" dirty="0" smtClean="0"/>
              <a:t> is afhankelijk van de tag die toegekend is.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754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Abstract </a:t>
            </a:r>
            <a:r>
              <a:rPr lang="nl-NL" dirty="0" err="1" smtClean="0"/>
              <a:t>Sequence</a:t>
            </a:r>
            <a:r>
              <a:rPr lang="nl-NL" dirty="0" smtClean="0"/>
              <a:t> Diagram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0" y="2662062"/>
            <a:ext cx="11067840" cy="2252838"/>
          </a:xfrm>
        </p:spPr>
      </p:pic>
    </p:spTree>
    <p:extLst>
      <p:ext uri="{BB962C8B-B14F-4D97-AF65-F5344CB8AC3E}">
        <p14:creationId xmlns:p14="http://schemas.microsoft.com/office/powerpoint/2010/main" val="25622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Concreet voorbeeld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8" y="2228849"/>
            <a:ext cx="10680735" cy="3386813"/>
          </a:xfrm>
        </p:spPr>
      </p:pic>
    </p:spTree>
    <p:extLst>
      <p:ext uri="{BB962C8B-B14F-4D97-AF65-F5344CB8AC3E}">
        <p14:creationId xmlns:p14="http://schemas.microsoft.com/office/powerpoint/2010/main" val="19886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Tag specifieke informatie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774984" y="1305491"/>
            <a:ext cx="470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/>
              <a:t>“As a </a:t>
            </a:r>
            <a:r>
              <a:rPr lang="nl-NL" i="1" dirty="0" err="1" smtClean="0"/>
              <a:t>final</a:t>
            </a:r>
            <a:r>
              <a:rPr lang="nl-NL" i="1" dirty="0" smtClean="0"/>
              <a:t> step, </a:t>
            </a:r>
            <a:r>
              <a:rPr lang="nl-NL" i="1" dirty="0" err="1" smtClean="0"/>
              <a:t>the</a:t>
            </a:r>
            <a:r>
              <a:rPr lang="nl-NL" i="1" dirty="0" smtClean="0"/>
              <a:t> </a:t>
            </a:r>
            <a:r>
              <a:rPr lang="nl-NL" i="1" dirty="0" err="1" smtClean="0"/>
              <a:t>creator</a:t>
            </a:r>
            <a:r>
              <a:rPr lang="nl-NL" i="1" dirty="0" smtClean="0"/>
              <a:t> of a </a:t>
            </a:r>
            <a:r>
              <a:rPr lang="nl-NL" i="1" dirty="0" err="1" smtClean="0"/>
              <a:t>resolved</a:t>
            </a:r>
            <a:r>
              <a:rPr lang="nl-NL" i="1" dirty="0" smtClean="0"/>
              <a:t> bug report </a:t>
            </a:r>
            <a:r>
              <a:rPr lang="nl-NL" i="1" dirty="0" err="1" smtClean="0"/>
              <a:t>can</a:t>
            </a:r>
            <a:r>
              <a:rPr lang="nl-NL" i="1" dirty="0" smtClean="0"/>
              <a:t> close </a:t>
            </a:r>
            <a:r>
              <a:rPr lang="nl-NL" i="1" dirty="0" err="1" smtClean="0"/>
              <a:t>it</a:t>
            </a:r>
            <a:r>
              <a:rPr lang="nl-NL" i="1" dirty="0" smtClean="0"/>
              <a:t> (i.e. </a:t>
            </a:r>
            <a:r>
              <a:rPr lang="nl-NL" i="1" dirty="0" err="1" smtClean="0"/>
              <a:t>assign</a:t>
            </a:r>
            <a:r>
              <a:rPr lang="nl-NL" i="1" dirty="0" smtClean="0"/>
              <a:t> </a:t>
            </a:r>
            <a:r>
              <a:rPr lang="nl-NL" i="1" dirty="0" err="1" smtClean="0"/>
              <a:t>the</a:t>
            </a:r>
            <a:r>
              <a:rPr lang="nl-NL" i="1" dirty="0" smtClean="0"/>
              <a:t> tag Closed) </a:t>
            </a:r>
            <a:r>
              <a:rPr lang="nl-NL" i="1" dirty="0" err="1" smtClean="0"/>
              <a:t>by</a:t>
            </a:r>
            <a:r>
              <a:rPr lang="nl-NL" i="1" dirty="0" smtClean="0"/>
              <a:t> </a:t>
            </a:r>
            <a:r>
              <a:rPr lang="nl-NL" i="1" dirty="0" err="1" smtClean="0"/>
              <a:t>specifying</a:t>
            </a:r>
            <a:r>
              <a:rPr lang="nl-NL" i="1" dirty="0" smtClean="0"/>
              <a:t> </a:t>
            </a:r>
            <a:r>
              <a:rPr lang="nl-NL" i="1" dirty="0" err="1" smtClean="0"/>
              <a:t>how</a:t>
            </a:r>
            <a:r>
              <a:rPr lang="nl-NL" i="1" dirty="0" smtClean="0"/>
              <a:t> </a:t>
            </a:r>
            <a:r>
              <a:rPr lang="nl-NL" i="1" dirty="0" err="1" smtClean="0"/>
              <a:t>satisfied</a:t>
            </a:r>
            <a:r>
              <a:rPr lang="nl-NL" i="1" dirty="0" smtClean="0"/>
              <a:t> he is </a:t>
            </a:r>
            <a:r>
              <a:rPr lang="nl-NL" i="1" dirty="0" err="1" smtClean="0"/>
              <a:t>with</a:t>
            </a:r>
            <a:r>
              <a:rPr lang="nl-NL" i="1" dirty="0" smtClean="0"/>
              <a:t> </a:t>
            </a:r>
            <a:r>
              <a:rPr lang="nl-NL" i="1" dirty="0" err="1" smtClean="0"/>
              <a:t>the</a:t>
            </a:r>
            <a:r>
              <a:rPr lang="nl-NL" i="1" dirty="0" smtClean="0"/>
              <a:t> solution.”</a:t>
            </a:r>
            <a:endParaRPr lang="nl-NL" i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2" y="2631054"/>
            <a:ext cx="11037536" cy="3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Macintosh PowerPoint</Application>
  <PresentationFormat>Breedbeeld</PresentationFormat>
  <Paragraphs>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Office-thema</vt:lpstr>
      <vt:lpstr>State Pattern</vt:lpstr>
      <vt:lpstr>State Pattern</vt:lpstr>
      <vt:lpstr>Abstract Sequence Diagram</vt:lpstr>
      <vt:lpstr>Concreet voorbeeld</vt:lpstr>
      <vt:lpstr>Tag specifieke informatie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r0460654</dc:creator>
  <cp:lastModifiedBy>r0460654</cp:lastModifiedBy>
  <cp:revision>3</cp:revision>
  <dcterms:created xsi:type="dcterms:W3CDTF">2016-04-18T07:44:04Z</dcterms:created>
  <dcterms:modified xsi:type="dcterms:W3CDTF">2016-04-19T07:46:04Z</dcterms:modified>
</cp:coreProperties>
</file>