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6" r:id="rId6"/>
    <p:sldId id="280" r:id="rId7"/>
    <p:sldId id="281" r:id="rId8"/>
    <p:sldId id="282" r:id="rId9"/>
    <p:sldId id="283" r:id="rId10"/>
    <p:sldId id="284" r:id="rId11"/>
    <p:sldId id="277" r:id="rId12"/>
    <p:sldId id="279" r:id="rId13"/>
    <p:sldId id="278" r:id="rId14"/>
    <p:sldId id="259" r:id="rId15"/>
    <p:sldId id="270" r:id="rId16"/>
    <p:sldId id="274" r:id="rId17"/>
    <p:sldId id="260" r:id="rId18"/>
    <p:sldId id="261" r:id="rId19"/>
    <p:sldId id="262" r:id="rId20"/>
    <p:sldId id="275" r:id="rId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32" autoAdjust="0"/>
  </p:normalViewPr>
  <p:slideViewPr>
    <p:cSldViewPr>
      <p:cViewPr>
        <p:scale>
          <a:sx n="125" d="100"/>
          <a:sy n="125" d="100"/>
        </p:scale>
        <p:origin x="-12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2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Tag specifieke informatie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156224" y="1568559"/>
            <a:ext cx="3525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“As a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final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step,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a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resolved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bug report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(i.e.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assign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tag Closed)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specifying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satisfied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he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solution.”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3259615"/>
            <a:ext cx="8964488" cy="26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81406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Insert</a:t>
            </a:r>
            <a:r>
              <a:rPr lang="nl-BE" dirty="0" smtClean="0"/>
              <a:t> heel korte uitleg over </a:t>
            </a:r>
            <a:r>
              <a:rPr lang="nl-BE" dirty="0" err="1" smtClean="0"/>
              <a:t>milestones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781560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Mailbox system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268760"/>
            <a:ext cx="6840760" cy="5555696"/>
          </a:xfrm>
        </p:spPr>
      </p:pic>
    </p:spTree>
    <p:extLst>
      <p:ext uri="{BB962C8B-B14F-4D97-AF65-F5344CB8AC3E}">
        <p14:creationId xmlns:p14="http://schemas.microsoft.com/office/powerpoint/2010/main" xmlns="" val="131924290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Undo mechanism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1196752"/>
            <a:ext cx="6336704" cy="5553417"/>
          </a:xfrm>
        </p:spPr>
      </p:pic>
    </p:spTree>
    <p:extLst>
      <p:ext uri="{BB962C8B-B14F-4D97-AF65-F5344CB8AC3E}">
        <p14:creationId xmlns:p14="http://schemas.microsoft.com/office/powerpoint/2010/main" xmlns="" val="19682022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 of the system: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itka Display" pitchFamily="2" charset="0"/>
              </a:rPr>
              <a:t>It’s easier to add use cases than last time</a:t>
            </a:r>
          </a:p>
          <a:p>
            <a:r>
              <a:rPr lang="en-US" sz="2400" dirty="0" smtClean="0">
                <a:latin typeface="Sitka Display" pitchFamily="2" charset="0"/>
              </a:rPr>
              <a:t>UI is still completely independent </a:t>
            </a:r>
          </a:p>
          <a:p>
            <a:r>
              <a:rPr lang="en-US" sz="2400" dirty="0" smtClean="0">
                <a:latin typeface="Sitka Display" pitchFamily="2" charset="0"/>
              </a:rPr>
              <a:t>Interface for the </a:t>
            </a:r>
            <a:r>
              <a:rPr lang="en-US" sz="2400" dirty="0" err="1" smtClean="0">
                <a:latin typeface="Sitka Display" pitchFamily="2" charset="0"/>
              </a:rPr>
              <a:t>Initializer</a:t>
            </a:r>
            <a:endParaRPr lang="en-US" sz="2400" dirty="0" smtClean="0">
              <a:latin typeface="Sitka Display" pitchFamily="2" charset="0"/>
            </a:endParaRPr>
          </a:p>
          <a:p>
            <a:r>
              <a:rPr lang="en-US" sz="2400" dirty="0" smtClean="0">
                <a:latin typeface="Sitka Display" pitchFamily="2" charset="0"/>
              </a:rPr>
              <a:t>Adding constraints concerning tag</a:t>
            </a:r>
          </a:p>
          <a:p>
            <a:r>
              <a:rPr lang="en-US" sz="2400" dirty="0" smtClean="0">
                <a:latin typeface="Sitka Display" pitchFamily="2" charset="0"/>
              </a:rPr>
              <a:t>Adding new registration types = adding new observers</a:t>
            </a:r>
          </a:p>
          <a:p>
            <a:r>
              <a:rPr lang="en-US" sz="2400" dirty="0" smtClean="0">
                <a:latin typeface="Sitka Display" pitchFamily="2" charset="0"/>
              </a:rPr>
              <a:t>Search methods for bug reports</a:t>
            </a:r>
          </a:p>
          <a:p>
            <a:r>
              <a:rPr lang="en-US" sz="2400" dirty="0" smtClean="0">
                <a:latin typeface="Sitka Display" pitchFamily="2" charset="0"/>
              </a:rPr>
              <a:t>Adding new objects that could be undone</a:t>
            </a:r>
          </a:p>
          <a:p>
            <a:endParaRPr lang="en-US" sz="2400" dirty="0" smtClean="0">
              <a:latin typeface="Sitka Display" pitchFamily="2" charset="0"/>
            </a:endParaRPr>
          </a:p>
          <a:p>
            <a:r>
              <a:rPr lang="en-US" sz="2400" dirty="0" smtClean="0">
                <a:latin typeface="Sitka Display" pitchFamily="2" charset="0"/>
              </a:rPr>
              <a:t>It was easy to implement the changes from iteration 2 -&gt; great extensibility of our code from iteration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MailboxService creates Observers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Milestone improvements in the code and structure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Setters &amp; Getters</a:t>
            </a:r>
            <a:endParaRPr lang="nl-BE" sz="2000" dirty="0" smtClean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Geef </a:t>
            </a:r>
            <a:r>
              <a:rPr lang="nl-BE" sz="2800" b="1" cap="small" dirty="0" err="1" smtClean="0">
                <a:latin typeface="Sitka Display" pitchFamily="2" charset="0"/>
              </a:rPr>
              <a:t>coverage</a:t>
            </a:r>
            <a:r>
              <a:rPr lang="nl-BE" sz="2800" b="1" cap="small" dirty="0" smtClean="0">
                <a:latin typeface="Sitka Display" pitchFamily="2" charset="0"/>
              </a:rPr>
              <a:t> + korte samenvatting van werkwijze in iteratie 1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176" y="1484784"/>
            <a:ext cx="8495647" cy="4896544"/>
          </a:xfrm>
        </p:spPr>
      </p:pic>
    </p:spTree>
    <p:extLst>
      <p:ext uri="{BB962C8B-B14F-4D97-AF65-F5344CB8AC3E}">
        <p14:creationId xmlns:p14="http://schemas.microsoft.com/office/powerpoint/2010/main" xmlns="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1" name="Picture 3" descr="C:\Users\Laurens\Desktop\Dumper\wu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771" r="1125" b="22800"/>
          <a:stretch/>
        </p:blipFill>
        <p:spPr bwMode="auto">
          <a:xfrm>
            <a:off x="1597733" y="2420888"/>
            <a:ext cx="5948535" cy="24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 TODO UPDATE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31h	Individual Work: 	Study:  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xmlns="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148064" y="2549728"/>
            <a:ext cx="3744000" cy="150590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smtClean="0">
                <a:latin typeface="Sitka Display" pitchFamily="2" charset="0"/>
              </a:rPr>
              <a:t>Algemeen voor alle delen: eerst </a:t>
            </a:r>
            <a:r>
              <a:rPr lang="nl-BE" b="1" dirty="0" err="1" smtClean="0">
                <a:latin typeface="Sitka Display" pitchFamily="2" charset="0"/>
              </a:rPr>
              <a:t>recap</a:t>
            </a:r>
            <a:r>
              <a:rPr lang="nl-BE" b="1" dirty="0" smtClean="0">
                <a:latin typeface="Sitka Display" pitchFamily="2" charset="0"/>
              </a:rPr>
              <a:t> van deel 1 (KORT)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smtClean="0">
                <a:latin typeface="Sitka Display" pitchFamily="2" charset="0"/>
              </a:rPr>
              <a:t>// Laurens //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Extra laag met </a:t>
            </a:r>
            <a:r>
              <a:rPr lang="nl-BE" dirty="0" err="1" smtClean="0">
                <a:latin typeface="Sitka Display" pitchFamily="2" charset="0"/>
              </a:rPr>
              <a:t>use</a:t>
            </a:r>
            <a:r>
              <a:rPr lang="nl-BE" dirty="0" smtClean="0">
                <a:latin typeface="Sitka Display" pitchFamily="2" charset="0"/>
              </a:rPr>
              <a:t>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Domeinlaag</a:t>
            </a:r>
            <a:r>
              <a:rPr lang="nl-BE" dirty="0" smtClean="0">
                <a:latin typeface="Sitka Display" pitchFamily="2" charset="0"/>
              </a:rPr>
              <a:t>: meer packages</a:t>
            </a:r>
            <a:endParaRPr lang="nl-BE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952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72315139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402263045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1276862258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670422697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383621471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3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TODO</a:t>
                      </a:r>
                      <a:r>
                        <a:rPr lang="en-GB" cap="small" baseline="0" dirty="0" smtClean="0"/>
                        <a:t> INVULLEN (</a:t>
                      </a:r>
                      <a:r>
                        <a:rPr lang="en-GB" cap="small" baseline="0" dirty="0" err="1" smtClean="0"/>
                        <a:t>Doorschuiven</a:t>
                      </a:r>
                      <a:r>
                        <a:rPr lang="en-GB" cap="small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Services niet meer uitleggen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structuur van use cases (bij extensibility use case toevoegen op uml) + eerste deel van use case SD laten zien tot run</a:t>
            </a:r>
            <a:r>
              <a:rPr lang="nl-BE" sz="2800" dirty="0" smtClean="0">
                <a:latin typeface="Sitka Display" pitchFamily="2" charset="0"/>
              </a:rPr>
              <a:t>()</a:t>
            </a: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design patterns: Observer, Memento, Stat + Strat ?</a:t>
            </a: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Tonen en uitleggen van </a:t>
            </a:r>
            <a:r>
              <a:rPr lang="nl-BE" sz="2800" dirty="0" err="1" smtClean="0">
                <a:latin typeface="Sitka Display" pitchFamily="2" charset="0"/>
              </a:rPr>
              <a:t>sequence</a:t>
            </a:r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err="1" smtClean="0">
                <a:latin typeface="Sitka Display" pitchFamily="2" charset="0"/>
              </a:rPr>
              <a:t>diagrams</a:t>
            </a:r>
            <a:r>
              <a:rPr lang="nl-BE" sz="2800" dirty="0" smtClean="0">
                <a:latin typeface="Sitka Display" pitchFamily="2" charset="0"/>
              </a:rPr>
              <a:t> voor de meest complexe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cases, bij voorkeur met link voor design </a:t>
            </a:r>
            <a:r>
              <a:rPr lang="nl-BE" sz="2800" dirty="0" err="1" smtClean="0">
                <a:latin typeface="Sitka Display" pitchFamily="2" charset="0"/>
              </a:rPr>
              <a:t>patterns</a:t>
            </a: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xmlns="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</a:t>
            </a:r>
            <a:endParaRPr lang="en-GB" sz="3600" cap="small" dirty="0" smtClean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Grafik 3" descr="Controllers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576" y="1700808"/>
            <a:ext cx="2600000" cy="4057143"/>
          </a:xfrm>
          <a:prstGeom prst="rect">
            <a:avLst/>
          </a:prstGeom>
        </p:spPr>
      </p:pic>
      <p:pic>
        <p:nvPicPr>
          <p:cNvPr id="5" name="Grafik 4" descr="UseCaseDirectories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5936" y="1340768"/>
            <a:ext cx="4571429" cy="455238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Cases: Example</a:t>
            </a:r>
            <a:endParaRPr lang="en-GB" sz="3600" cap="small" dirty="0" smtClean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5" name="Inhaltsplatzhalter 4" descr="IssuerUseCaseExampl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38" y="1484784"/>
            <a:ext cx="3567725" cy="4525963"/>
          </a:xfr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</a:t>
            </a:r>
            <a:r>
              <a:rPr lang="nl-NL" sz="3600" cap="small" dirty="0" err="1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484364" y="2775347"/>
            <a:ext cx="2175272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b="1" dirty="0"/>
              <a:t>Tags zijn STATES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487810" y="4050507"/>
            <a:ext cx="416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Het gedrag van </a:t>
            </a:r>
            <a:r>
              <a:rPr lang="nl-NL" dirty="0" err="1"/>
              <a:t>Bugreport</a:t>
            </a:r>
            <a:r>
              <a:rPr lang="nl-NL" dirty="0"/>
              <a:t> is afhankelijk van de tag die toegekend is.</a:t>
            </a:r>
          </a:p>
        </p:txBody>
      </p:sp>
    </p:spTree>
    <p:extLst>
      <p:ext uri="{BB962C8B-B14F-4D97-AF65-F5344CB8AC3E}">
        <p14:creationId xmlns:p14="http://schemas.microsoft.com/office/powerpoint/2010/main" xmlns="" val="4672847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 of the domain 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9119" y="1170722"/>
            <a:ext cx="6165761" cy="568727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339752" y="3284984"/>
            <a:ext cx="165618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7230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</a:t>
            </a:r>
            <a:r>
              <a:rPr lang="nl-BE" dirty="0" smtClean="0"/>
              <a:t> </a:t>
            </a:r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pattern: Abstract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368" y="3842113"/>
            <a:ext cx="8937128" cy="1819135"/>
          </a:xfrm>
        </p:spPr>
      </p:pic>
      <p:sp>
        <p:nvSpPr>
          <p:cNvPr id="5" name="Tekstvak 4"/>
          <p:cNvSpPr txBox="1"/>
          <p:nvPr/>
        </p:nvSpPr>
        <p:spPr>
          <a:xfrm>
            <a:off x="2339752" y="2420888"/>
            <a:ext cx="4237891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 smtClean="0"/>
              <a:t>BugReport</a:t>
            </a:r>
            <a:r>
              <a:rPr lang="nl-NL" dirty="0" smtClean="0"/>
              <a:t> calls Tag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execute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0744606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pattern: Concrete Example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786408" y="1556792"/>
            <a:ext cx="345638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s-I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“…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first patch,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tag of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bug report at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stake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transitions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Assigned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UnderReview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.”</a:t>
            </a:r>
            <a:endParaRPr lang="nl-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140968"/>
            <a:ext cx="8229600" cy="3117855"/>
          </a:xfrm>
        </p:spPr>
      </p:pic>
      <p:sp>
        <p:nvSpPr>
          <p:cNvPr id="7" name="Tekstvak 6"/>
          <p:cNvSpPr txBox="1"/>
          <p:nvPr/>
        </p:nvSpPr>
        <p:spPr>
          <a:xfrm>
            <a:off x="457200" y="3140968"/>
            <a:ext cx="658416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900" dirty="0" smtClean="0"/>
              <a:t>:User</a:t>
            </a:r>
            <a:endParaRPr lang="nl-NL" sz="900" dirty="0"/>
          </a:p>
        </p:txBody>
      </p:sp>
      <p:sp>
        <p:nvSpPr>
          <p:cNvPr id="8" name="Tekstvak 7"/>
          <p:cNvSpPr txBox="1"/>
          <p:nvPr/>
        </p:nvSpPr>
        <p:spPr>
          <a:xfrm>
            <a:off x="4860032" y="1339820"/>
            <a:ext cx="3384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When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bug report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marked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private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is-I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first patch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submitted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bug report,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visible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all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users of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BugTrap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.”</a:t>
            </a:r>
            <a:endParaRPr lang="nl-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333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403</Words>
  <Application>Microsoft Office PowerPoint</Application>
  <PresentationFormat>Bildschirmpräsentation (4:3)</PresentationFormat>
  <Paragraphs>81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Kantoorthema</vt:lpstr>
      <vt:lpstr>Software-ontwerp</vt:lpstr>
      <vt:lpstr>High Level Design</vt:lpstr>
      <vt:lpstr>More detailed parts</vt:lpstr>
      <vt:lpstr>Use Cases</vt:lpstr>
      <vt:lpstr>Use Cases: Example</vt:lpstr>
      <vt:lpstr>State Pattern</vt:lpstr>
      <vt:lpstr>Usage of the domain layer</vt:lpstr>
      <vt:lpstr>State pattern: Abstract</vt:lpstr>
      <vt:lpstr>State pattern: Concrete Example</vt:lpstr>
      <vt:lpstr>Tag specifieke informatie</vt:lpstr>
      <vt:lpstr>Insert heel korte uitleg over milestones</vt:lpstr>
      <vt:lpstr>Mailbox system</vt:lpstr>
      <vt:lpstr>Undo mechanism</vt:lpstr>
      <vt:lpstr>Extensibility of the system:</vt:lpstr>
      <vt:lpstr>Possible improvements</vt:lpstr>
      <vt:lpstr>Testing approach</vt:lpstr>
      <vt:lpstr>Testing approach</vt:lpstr>
      <vt:lpstr>Vragen?</vt:lpstr>
      <vt:lpstr>Project management (in uren) TODO UPDATE</vt:lpstr>
      <vt:lpstr>Folie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Karina</cp:lastModifiedBy>
  <cp:revision>54</cp:revision>
  <dcterms:created xsi:type="dcterms:W3CDTF">2016-03-14T20:59:12Z</dcterms:created>
  <dcterms:modified xsi:type="dcterms:W3CDTF">2016-04-19T12:38:19Z</dcterms:modified>
</cp:coreProperties>
</file>