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74" r:id="rId15"/>
    <p:sldId id="260" r:id="rId16"/>
    <p:sldId id="261" r:id="rId17"/>
    <p:sldId id="262" r:id="rId18"/>
    <p:sldId id="275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</a:t>
            </a: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866271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Initializer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voorziet initiële gegevensstructuren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325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Sitka Banner</vt:lpstr>
      <vt:lpstr>Sitka Display</vt:lpstr>
      <vt:lpstr>Sitka Text</vt:lpstr>
      <vt:lpstr>Wingdings</vt:lpstr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 Presentation</vt:lpstr>
      <vt:lpstr>BugReportService &amp; ProjectService</vt:lpstr>
      <vt:lpstr>PowerPoint Presentation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Testing approach</vt:lpstr>
      <vt:lpstr>Vragen?</vt:lpstr>
      <vt:lpstr>Project management (in uren)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Nickelium</cp:lastModifiedBy>
  <cp:revision>39</cp:revision>
  <dcterms:created xsi:type="dcterms:W3CDTF">2016-03-14T20:59:12Z</dcterms:created>
  <dcterms:modified xsi:type="dcterms:W3CDTF">2016-04-17T17:14:36Z</dcterms:modified>
</cp:coreProperties>
</file>