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69" r:id="rId14"/>
    <p:sldId id="270" r:id="rId15"/>
    <p:sldId id="260" r:id="rId16"/>
    <p:sldId id="261" r:id="rId17"/>
    <p:sldId id="271" r:id="rId18"/>
    <p:sldId id="262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nl-BE" sz="2800" dirty="0" smtClean="0"/>
              <a:t>Services bevatten functies om:</a:t>
            </a:r>
          </a:p>
          <a:p>
            <a:pPr lvl="1"/>
            <a:r>
              <a:rPr lang="nl-BE" sz="2400" dirty="0" smtClean="0"/>
              <a:t>Lijsten opvragen (specifieke criteria)</a:t>
            </a:r>
          </a:p>
          <a:p>
            <a:pPr lvl="1"/>
            <a:r>
              <a:rPr lang="nl-BE" sz="2400" dirty="0" smtClean="0"/>
              <a:t>Lijsten bewerken (enkel mogelijk door service)</a:t>
            </a:r>
          </a:p>
          <a:p>
            <a:pPr lvl="1"/>
            <a:r>
              <a:rPr lang="nl-BE" sz="2400" dirty="0" smtClean="0"/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/>
              <a:t>Lijsten gebruikt door services zijn </a:t>
            </a:r>
            <a:r>
              <a:rPr lang="nl-BE" sz="2800" b="1" dirty="0" err="1" smtClean="0"/>
              <a:t>unmodifiable</a:t>
            </a:r>
            <a:endParaRPr lang="nl-BE" sz="2800" b="1" dirty="0" smtClean="0"/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79512" y="3573016"/>
            <a:ext cx="8507288" cy="2553147"/>
          </a:xfrm>
        </p:spPr>
        <p:txBody>
          <a:bodyPr>
            <a:normAutofit lnSpcReduction="10000"/>
          </a:bodyPr>
          <a:lstStyle/>
          <a:p>
            <a:r>
              <a:rPr lang="nl-BE" sz="2000" dirty="0" smtClean="0"/>
              <a:t>Toekennen van Tags </a:t>
            </a:r>
            <a:r>
              <a:rPr lang="nl-BE" sz="2000" dirty="0" err="1" smtClean="0"/>
              <a:t>d.m.v</a:t>
            </a:r>
            <a:r>
              <a:rPr lang="nl-BE" sz="2000" dirty="0"/>
              <a:t/>
            </a:r>
            <a:br>
              <a:rPr lang="nl-BE" sz="2000" dirty="0"/>
            </a:br>
            <a:r>
              <a:rPr lang="nl-BE" sz="2000" dirty="0" err="1" smtClean="0"/>
              <a:t>TagAssignmentService</a:t>
            </a:r>
            <a:endParaRPr lang="nl-BE" sz="2000" dirty="0" smtClean="0"/>
          </a:p>
          <a:p>
            <a:endParaRPr lang="nl-BE" sz="2000" dirty="0" smtClean="0"/>
          </a:p>
          <a:p>
            <a:r>
              <a:rPr lang="nl-BE" sz="2000" dirty="0" smtClean="0"/>
              <a:t>Toewijzen van </a:t>
            </a:r>
            <a:r>
              <a:rPr lang="nl-BE" sz="2000" dirty="0" err="1" smtClean="0"/>
              <a:t>developer</a:t>
            </a:r>
            <a:r>
              <a:rPr lang="nl-BE" sz="2000" dirty="0"/>
              <a:t> </a:t>
            </a:r>
            <a:r>
              <a:rPr lang="nl-BE" sz="2000" dirty="0" smtClean="0"/>
              <a:t>d.m.v.</a:t>
            </a:r>
            <a:br>
              <a:rPr lang="nl-BE" sz="2000" dirty="0" smtClean="0"/>
            </a:br>
            <a:r>
              <a:rPr lang="nl-BE" sz="2000" dirty="0" err="1" smtClean="0"/>
              <a:t>DeveloperAssignmentService</a:t>
            </a:r>
            <a:endParaRPr lang="nl-BE" sz="2000" dirty="0" smtClean="0"/>
          </a:p>
          <a:p>
            <a:endParaRPr lang="nl-BE" sz="2000" dirty="0"/>
          </a:p>
          <a:p>
            <a:r>
              <a:rPr lang="nl-BE" sz="2000" dirty="0" smtClean="0"/>
              <a:t>Nieuwe klasse voor speciale functies</a:t>
            </a:r>
            <a:br>
              <a:rPr lang="nl-BE" sz="2000" dirty="0" smtClean="0"/>
            </a:br>
            <a:r>
              <a:rPr lang="nl-BE" sz="2000" dirty="0" smtClean="0">
                <a:sym typeface="Wingdings" panose="05000000000000000000" pitchFamily="2" charset="2"/>
              </a:rPr>
              <a:t> pure </a:t>
            </a:r>
            <a:r>
              <a:rPr lang="nl-BE" sz="2000" dirty="0" err="1" smtClean="0">
                <a:sym typeface="Wingdings" panose="05000000000000000000" pitchFamily="2" charset="2"/>
              </a:rPr>
              <a:t>fabrication</a:t>
            </a:r>
            <a:endParaRPr lang="nl-BE" sz="2000" dirty="0" smtClean="0"/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Flexibel toevoegen van </a:t>
            </a:r>
            <a:r>
              <a:rPr lang="nl-BE" sz="2400" dirty="0" err="1" smtClean="0"/>
              <a:t>use</a:t>
            </a:r>
            <a:r>
              <a:rPr lang="nl-BE" sz="2400" dirty="0" smtClean="0"/>
              <a:t> cases</a:t>
            </a:r>
          </a:p>
          <a:p>
            <a:r>
              <a:rPr lang="nl-BE" sz="2400" dirty="0" smtClean="0"/>
              <a:t>User type toevoegen gaat eenvoudig</a:t>
            </a:r>
          </a:p>
          <a:p>
            <a:r>
              <a:rPr lang="nl-BE" sz="2400" dirty="0" smtClean="0"/>
              <a:t>UI is onafhankelijk van </a:t>
            </a:r>
            <a:r>
              <a:rPr lang="nl-BE" sz="2400" dirty="0" err="1" smtClean="0"/>
              <a:t>domeinlaag</a:t>
            </a:r>
            <a:endParaRPr lang="nl-BE" sz="2400" dirty="0" smtClean="0"/>
          </a:p>
          <a:p>
            <a:r>
              <a:rPr lang="nl-BE" sz="2400" dirty="0" smtClean="0"/>
              <a:t>Interface voor </a:t>
            </a:r>
            <a:r>
              <a:rPr lang="nl-BE" sz="2400" dirty="0" err="1" smtClean="0"/>
              <a:t>initializer</a:t>
            </a:r>
            <a:r>
              <a:rPr lang="nl-BE" sz="2400" dirty="0" smtClean="0"/>
              <a:t> maakt nieuwe beginsituaties eenvoudig te implementeren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 smtClean="0"/>
              <a:t>Domeinlaag</a:t>
            </a:r>
            <a:r>
              <a:rPr lang="nl-BE" sz="2400" dirty="0" smtClean="0"/>
              <a:t> is opgesplitst:</a:t>
            </a:r>
          </a:p>
          <a:p>
            <a:pPr lvl="1"/>
            <a:r>
              <a:rPr lang="nl-BE" sz="2000" dirty="0" smtClean="0"/>
              <a:t>Functies doorgeven aan services</a:t>
            </a:r>
          </a:p>
          <a:p>
            <a:pPr lvl="1"/>
            <a:r>
              <a:rPr lang="nl-BE" sz="2000" dirty="0" smtClean="0"/>
              <a:t>Lagere koppeling met andere functies uit eenzelfde laag (?)</a:t>
            </a:r>
          </a:p>
          <a:p>
            <a:pPr lvl="1"/>
            <a:r>
              <a:rPr lang="nl-BE" sz="2000" dirty="0" smtClean="0"/>
              <a:t>Voorbeeld: geen dubbele associaties</a:t>
            </a:r>
          </a:p>
          <a:p>
            <a:pPr lvl="1"/>
            <a:endParaRPr lang="nl-BE" sz="2000" dirty="0"/>
          </a:p>
          <a:p>
            <a:pPr marL="400050"/>
            <a:r>
              <a:rPr lang="nl-BE" sz="2400" dirty="0" smtClean="0"/>
              <a:t>Eenvoudig om nieuwe tags toe te voegen</a:t>
            </a:r>
          </a:p>
          <a:p>
            <a:pPr marL="400050"/>
            <a:endParaRPr lang="nl-BE" sz="2400" dirty="0"/>
          </a:p>
          <a:p>
            <a:pPr marL="400050"/>
            <a:r>
              <a:rPr lang="nl-BE" sz="2400" dirty="0" err="1" smtClean="0"/>
              <a:t>Subsystems</a:t>
            </a:r>
            <a:r>
              <a:rPr lang="nl-BE" sz="2400" dirty="0" smtClean="0"/>
              <a:t> + </a:t>
            </a:r>
            <a:r>
              <a:rPr lang="nl-BE" sz="2400" dirty="0" err="1" smtClean="0"/>
              <a:t>bugreports</a:t>
            </a:r>
            <a:r>
              <a:rPr lang="nl-BE" sz="2400" dirty="0" smtClean="0"/>
              <a:t> zijn “</a:t>
            </a:r>
            <a:r>
              <a:rPr lang="nl-BE" sz="2400" dirty="0" err="1" smtClean="0"/>
              <a:t>value”klassen</a:t>
            </a:r>
            <a:r>
              <a:rPr lang="nl-BE" sz="2400" dirty="0" smtClean="0"/>
              <a:t> 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918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Klassen voor </a:t>
            </a:r>
            <a:r>
              <a:rPr lang="nl-BE" sz="2400" dirty="0" err="1" smtClean="0"/>
              <a:t>Admin</a:t>
            </a:r>
            <a:r>
              <a:rPr lang="nl-BE" sz="2400" dirty="0" smtClean="0"/>
              <a:t>, </a:t>
            </a:r>
            <a:r>
              <a:rPr lang="nl-BE" sz="2400" dirty="0" err="1" smtClean="0"/>
              <a:t>Issuer</a:t>
            </a:r>
            <a:r>
              <a:rPr lang="nl-BE" sz="2400" dirty="0" smtClean="0"/>
              <a:t> &amp; Developer zijn overbodig</a:t>
            </a:r>
          </a:p>
          <a:p>
            <a:pPr lvl="1"/>
            <a:r>
              <a:rPr lang="nl-BE" sz="2000" dirty="0" smtClean="0"/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/>
              <a:t>Vermijden dat tags van elkaar afweten</a:t>
            </a:r>
            <a:endParaRPr lang="nl-BE" sz="2000" dirty="0"/>
          </a:p>
          <a:p>
            <a:pPr lvl="1"/>
            <a:r>
              <a:rPr lang="nl-BE" sz="2000" dirty="0" smtClean="0"/>
              <a:t>Nieuwe klasse voor </a:t>
            </a:r>
            <a:r>
              <a:rPr lang="nl-BE" sz="2000" dirty="0" err="1" smtClean="0"/>
              <a:t>overgangfunctionaliteit</a:t>
            </a:r>
            <a:endParaRPr lang="nl-BE" sz="2000" dirty="0" smtClean="0"/>
          </a:p>
          <a:p>
            <a:endParaRPr lang="nl-BE" sz="2400" dirty="0"/>
          </a:p>
          <a:p>
            <a:r>
              <a:rPr lang="nl-BE" sz="2400" dirty="0" smtClean="0"/>
              <a:t>Opzoeken van </a:t>
            </a:r>
            <a:r>
              <a:rPr lang="nl-BE" sz="2400" dirty="0" err="1" smtClean="0"/>
              <a:t>bugreport</a:t>
            </a:r>
            <a:r>
              <a:rPr lang="nl-BE" sz="2400" dirty="0" smtClean="0"/>
              <a:t> implementeren m.b.v. </a:t>
            </a:r>
            <a:r>
              <a:rPr lang="nl-BE" sz="2400" dirty="0" err="1" smtClean="0"/>
              <a:t>strategy</a:t>
            </a:r>
            <a:r>
              <a:rPr lang="nl-BE" sz="2400" dirty="0" smtClean="0"/>
              <a:t> </a:t>
            </a:r>
            <a:r>
              <a:rPr lang="nl-BE" sz="2400" dirty="0" err="1" smtClean="0"/>
              <a:t>pattern</a:t>
            </a:r>
            <a:endParaRPr lang="nl-BE" sz="2400" dirty="0" smtClean="0"/>
          </a:p>
          <a:p>
            <a:pPr lvl="1"/>
            <a:r>
              <a:rPr lang="nl-BE" sz="2000" dirty="0" smtClean="0"/>
              <a:t>Interface “</a:t>
            </a:r>
            <a:r>
              <a:rPr lang="nl-BE" sz="2000" dirty="0" err="1" smtClean="0"/>
              <a:t>ISearch</a:t>
            </a:r>
            <a:r>
              <a:rPr lang="nl-BE" sz="2000" dirty="0" smtClean="0"/>
              <a:t>”</a:t>
            </a:r>
          </a:p>
          <a:p>
            <a:pPr lvl="1"/>
            <a:r>
              <a:rPr lang="nl-BE" sz="2000" dirty="0" smtClean="0"/>
              <a:t>Resulteert in lagere koppeling in </a:t>
            </a:r>
            <a:r>
              <a:rPr lang="nl-BE" sz="2000" dirty="0" err="1" smtClean="0"/>
              <a:t>BugReportService</a:t>
            </a:r>
            <a:endParaRPr lang="nl-BE" sz="2000" dirty="0" smtClean="0"/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 smtClean="0"/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/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/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400" b="1" dirty="0" smtClean="0">
                <a:sym typeface="Wingdings" panose="05000000000000000000" pitchFamily="2" charset="2"/>
              </a:rPr>
              <a:t>Test strategie voor </a:t>
            </a:r>
            <a:r>
              <a:rPr lang="nl-BE" sz="2400" b="1" dirty="0" err="1" smtClean="0">
                <a:sym typeface="Wingdings" panose="05000000000000000000" pitchFamily="2" charset="2"/>
              </a:rPr>
              <a:t>use</a:t>
            </a:r>
            <a:r>
              <a:rPr lang="nl-BE" sz="2400" b="1" dirty="0" smtClean="0">
                <a:sym typeface="Wingdings" panose="05000000000000000000" pitchFamily="2" charset="2"/>
              </a:rPr>
              <a:t> cases</a:t>
            </a:r>
            <a:endParaRPr lang="nl-BE" sz="2400" dirty="0" smtClean="0">
              <a:sym typeface="Wingdings" panose="05000000000000000000" pitchFamily="2" charset="2"/>
            </a:endParaRPr>
          </a:p>
          <a:p>
            <a:r>
              <a:rPr lang="nl-BE" sz="2400" dirty="0" err="1" smtClean="0"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sym typeface="Wingdings" panose="05000000000000000000" pitchFamily="2" charset="2"/>
              </a:rPr>
              <a:t> case  testen</a:t>
            </a:r>
            <a:endParaRPr lang="nl-BE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Karina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Karapetyan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Laurens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Cleemput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Tri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40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15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250775" y="2550383"/>
            <a:ext cx="34976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Main</a:t>
            </a:r>
            <a:r>
              <a:rPr lang="nl-BE" sz="2000" dirty="0" smtClean="0"/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Domeinlaag</a:t>
            </a:r>
            <a:endParaRPr lang="nl-BE" sz="2000" dirty="0" smtClean="0"/>
          </a:p>
          <a:p>
            <a:endParaRPr lang="nl-BE" sz="2000" dirty="0"/>
          </a:p>
          <a:p>
            <a:r>
              <a:rPr lang="nl-BE" sz="2000" b="1" dirty="0" smtClean="0"/>
              <a:t>Geen directe verbinding tussen</a:t>
            </a:r>
            <a:br>
              <a:rPr lang="nl-BE" sz="2000" b="1" dirty="0" smtClean="0"/>
            </a:br>
            <a:r>
              <a:rPr lang="nl-BE" sz="2000" b="1" dirty="0" smtClean="0"/>
              <a:t>UI en </a:t>
            </a:r>
            <a:r>
              <a:rPr lang="nl-BE" sz="2000" b="1" dirty="0" err="1" smtClean="0"/>
              <a:t>Domeinlaag</a:t>
            </a:r>
            <a:endParaRPr lang="nl-BE" sz="2000" b="1" dirty="0"/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409182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GRASP</a:t>
            </a:r>
          </a:p>
          <a:p>
            <a:r>
              <a:rPr lang="nl-BE" sz="1900" dirty="0" smtClean="0"/>
              <a:t>Gelaagde structuur </a:t>
            </a:r>
            <a:r>
              <a:rPr lang="nl-BE" sz="1900" dirty="0" smtClean="0">
                <a:sym typeface="Wingdings" panose="05000000000000000000" pitchFamily="2" charset="2"/>
              </a:rPr>
              <a:t> lage koppeling</a:t>
            </a:r>
          </a:p>
          <a:p>
            <a:endParaRPr lang="nl-BE" sz="1900" dirty="0" smtClean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Bovenste lagen zijn information experts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Bovenste lagen gebruiken methoden</a:t>
            </a:r>
            <a:br>
              <a:rPr lang="nl-BE" sz="1900" dirty="0" smtClean="0">
                <a:sym typeface="Wingdings" panose="05000000000000000000" pitchFamily="2" charset="2"/>
              </a:rPr>
            </a:br>
            <a:r>
              <a:rPr lang="nl-BE" sz="1900" dirty="0" smtClean="0">
                <a:sym typeface="Wingdings" panose="05000000000000000000" pitchFamily="2" charset="2"/>
              </a:rPr>
              <a:t>aangeboden door lagere lagen</a:t>
            </a: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399519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Initialisatie</a:t>
            </a:r>
          </a:p>
          <a:p>
            <a:r>
              <a:rPr lang="nl-BE" sz="1900" dirty="0" smtClean="0"/>
              <a:t>Logincontroller om user in te loggen</a:t>
            </a:r>
          </a:p>
          <a:p>
            <a:r>
              <a:rPr lang="nl-BE" sz="1900" dirty="0"/>
              <a:t> </a:t>
            </a:r>
            <a:r>
              <a:rPr lang="nl-BE" sz="1900" dirty="0" smtClean="0"/>
              <a:t>   </a:t>
            </a:r>
            <a:r>
              <a:rPr lang="nl-BE" sz="1900" dirty="0" smtClean="0">
                <a:sym typeface="Wingdings" panose="05000000000000000000" pitchFamily="2" charset="2"/>
              </a:rPr>
              <a:t> gepaste usercontroller aanmaken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Type usercontroller per soort user</a:t>
            </a:r>
          </a:p>
          <a:p>
            <a:r>
              <a:rPr lang="nl-BE" sz="1900" dirty="0">
                <a:sym typeface="Wingdings" panose="05000000000000000000" pitchFamily="2" charset="2"/>
              </a:rPr>
              <a:t> </a:t>
            </a:r>
            <a:r>
              <a:rPr lang="nl-BE" sz="1900" dirty="0" smtClean="0">
                <a:sym typeface="Wingdings" panose="05000000000000000000" pitchFamily="2" charset="2"/>
              </a:rPr>
              <a:t>     rechten beheren</a:t>
            </a:r>
            <a:endParaRPr lang="nl-BE" sz="1900" dirty="0" smtClean="0"/>
          </a:p>
          <a:p>
            <a:endParaRPr lang="nl-BE" sz="1900" dirty="0" smtClean="0">
              <a:sym typeface="Wingdings" panose="05000000000000000000" pitchFamily="2" charset="2"/>
            </a:endParaRP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3998980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Services</a:t>
            </a:r>
          </a:p>
          <a:p>
            <a:r>
              <a:rPr lang="nl-BE" sz="1900" dirty="0" smtClean="0">
                <a:sym typeface="Wingdings" panose="05000000000000000000" pitchFamily="2" charset="2"/>
              </a:rPr>
              <a:t>Behandelen </a:t>
            </a:r>
            <a:r>
              <a:rPr lang="nl-BE" sz="1900" dirty="0" err="1" smtClean="0">
                <a:sym typeface="Wingdings" panose="05000000000000000000" pitchFamily="2" charset="2"/>
              </a:rPr>
              <a:t>informatierequests</a:t>
            </a:r>
            <a:r>
              <a:rPr lang="nl-BE" sz="1900" dirty="0" smtClean="0">
                <a:sym typeface="Wingdings" panose="05000000000000000000" pitchFamily="2" charset="2"/>
              </a:rPr>
              <a:t> waar</a:t>
            </a:r>
            <a:br>
              <a:rPr lang="nl-BE" sz="1900" dirty="0" smtClean="0">
                <a:sym typeface="Wingdings" panose="05000000000000000000" pitchFamily="2" charset="2"/>
              </a:rPr>
            </a:br>
            <a:r>
              <a:rPr lang="nl-BE" sz="1900" dirty="0" smtClean="0">
                <a:sym typeface="Wingdings" panose="05000000000000000000" pitchFamily="2" charset="2"/>
              </a:rPr>
              <a:t>meerdere </a:t>
            </a:r>
            <a:r>
              <a:rPr lang="nl-BE" sz="1900" dirty="0">
                <a:sym typeface="Wingdings" panose="05000000000000000000" pitchFamily="2" charset="2"/>
              </a:rPr>
              <a:t>c</a:t>
            </a:r>
            <a:r>
              <a:rPr lang="nl-BE" sz="1900" dirty="0" smtClean="0">
                <a:sym typeface="Wingdings" panose="05000000000000000000" pitchFamily="2" charset="2"/>
              </a:rPr>
              <a:t>lasses bij betrokken zijn</a:t>
            </a:r>
          </a:p>
          <a:p>
            <a:r>
              <a:rPr lang="nl-BE" sz="1900" dirty="0" smtClean="0"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Domein + services: bescherming tegen</a:t>
            </a:r>
          </a:p>
          <a:p>
            <a:r>
              <a:rPr lang="nl-BE" sz="1900" dirty="0">
                <a:sym typeface="Wingdings" panose="05000000000000000000" pitchFamily="2" charset="2"/>
              </a:rPr>
              <a:t>	</a:t>
            </a:r>
            <a:r>
              <a:rPr lang="nl-BE" sz="1900" dirty="0" smtClean="0">
                <a:sym typeface="Wingdings" panose="05000000000000000000" pitchFamily="2" charset="2"/>
              </a:rPr>
              <a:t>	 foutief gebruik</a:t>
            </a: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Belangrijke domeinklassen bevatten </a:t>
            </a:r>
            <a:r>
              <a:rPr lang="nl-BE" sz="2800" b="1" dirty="0" smtClean="0"/>
              <a:t>services</a:t>
            </a:r>
            <a:r>
              <a:rPr lang="nl-BE" sz="2800" dirty="0" smtClean="0"/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dirty="0" err="1" smtClean="0"/>
              <a:t>UserService</a:t>
            </a:r>
            <a:endParaRPr lang="nl-BE" sz="2800" b="1" dirty="0" smtClean="0"/>
          </a:p>
          <a:p>
            <a:r>
              <a:rPr lang="nl-BE" sz="2800" dirty="0" smtClean="0"/>
              <a:t>Bevat </a:t>
            </a:r>
            <a:r>
              <a:rPr lang="nl-BE" sz="2800" dirty="0" err="1" smtClean="0"/>
              <a:t>creator</a:t>
            </a:r>
            <a:r>
              <a:rPr lang="nl-BE" sz="2800" dirty="0" smtClean="0"/>
              <a:t> voor users</a:t>
            </a:r>
          </a:p>
          <a:p>
            <a:pPr lvl="1"/>
            <a:r>
              <a:rPr lang="nl-BE" sz="2400" dirty="0" smtClean="0"/>
              <a:t>Controle op unieke username</a:t>
            </a:r>
          </a:p>
          <a:p>
            <a:pPr lvl="1"/>
            <a:r>
              <a:rPr lang="nl-BE" sz="2400" dirty="0" smtClean="0"/>
              <a:t>Bevat default </a:t>
            </a:r>
            <a:r>
              <a:rPr lang="nl-BE" sz="2400" dirty="0" err="1" smtClean="0"/>
              <a:t>constructor</a:t>
            </a:r>
            <a:endParaRPr lang="nl-BE" sz="2400" dirty="0" smtClean="0"/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319</Words>
  <Application>Microsoft Office PowerPoint</Application>
  <PresentationFormat>Diavoorstelling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PowerPoint-presentatie</vt:lpstr>
      <vt:lpstr>BugReportService &amp; ProjectService</vt:lpstr>
      <vt:lpstr>PowerPoint-presentatie</vt:lpstr>
      <vt:lpstr>Services to keep track of lists</vt:lpstr>
      <vt:lpstr>Usage of the domain layer</vt:lpstr>
      <vt:lpstr>Extensibility of system: Controller layer</vt:lpstr>
      <vt:lpstr>Extensibility of system: Domain layer</vt:lpstr>
      <vt:lpstr>Possible improvements</vt:lpstr>
      <vt:lpstr>Testing approach</vt:lpstr>
      <vt:lpstr>Vragen?</vt:lpstr>
      <vt:lpstr>PowerPoint-presentatie</vt:lpstr>
      <vt:lpstr>Project management (in uren)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22</cp:revision>
  <dcterms:created xsi:type="dcterms:W3CDTF">2016-03-14T20:59:12Z</dcterms:created>
  <dcterms:modified xsi:type="dcterms:W3CDTF">2016-03-15T22:04:27Z</dcterms:modified>
</cp:coreProperties>
</file>