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60" r:id="rId15"/>
    <p:sldId id="261" r:id="rId16"/>
    <p:sldId id="271" r:id="rId17"/>
    <p:sldId id="262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35297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pPr algn="just"/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zijn information experts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178825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Diavoorstelling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Sitka Banner</vt:lpstr>
      <vt:lpstr>Sitka Display</vt:lpstr>
      <vt:lpstr>Sitka Text</vt:lpstr>
      <vt:lpstr>Wingdings</vt:lpstr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PowerPoint-presentatie</vt:lpstr>
      <vt:lpstr>BugReportService &amp; ProjectService</vt:lpstr>
      <vt:lpstr>PowerPoint-presentatie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Vragen?</vt:lpstr>
      <vt:lpstr>PowerPoint-presentatie</vt:lpstr>
      <vt:lpstr>Project management (in uren)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r0460654</cp:lastModifiedBy>
  <cp:revision>29</cp:revision>
  <dcterms:created xsi:type="dcterms:W3CDTF">2016-03-14T20:59:12Z</dcterms:created>
  <dcterms:modified xsi:type="dcterms:W3CDTF">2016-03-15T22:42:08Z</dcterms:modified>
</cp:coreProperties>
</file>