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74" r:id="rId15"/>
    <p:sldId id="260" r:id="rId16"/>
    <p:sldId id="261" r:id="rId17"/>
    <p:sldId id="271" r:id="rId18"/>
    <p:sldId id="262" r:id="rId19"/>
    <p:sldId id="275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16/03/2016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75237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Initializer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voorziet initiële gegevensstructuren</a:t>
            </a: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324</Words>
  <Application>Microsoft Office PowerPoint</Application>
  <PresentationFormat>Diavoorstelling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PowerPoint-presentatie</vt:lpstr>
      <vt:lpstr>BugReportService &amp; ProjectService</vt:lpstr>
      <vt:lpstr>PowerPoint-presentatie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PowerPoint-presentatie</vt:lpstr>
      <vt:lpstr>Project management (in uren)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35</cp:revision>
  <dcterms:created xsi:type="dcterms:W3CDTF">2016-03-14T20:59:12Z</dcterms:created>
  <dcterms:modified xsi:type="dcterms:W3CDTF">2016-03-16T13:32:08Z</dcterms:modified>
</cp:coreProperties>
</file>