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3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E9EAEC-4CEE-4C67-A5F5-6EC2ECD2453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0" y="2286000"/>
            <a:ext cx="6096000" cy="3657599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000" dirty="0" smtClean="0"/>
              <a:t>Tim Davison</a:t>
            </a:r>
          </a:p>
          <a:p>
            <a:pPr marL="18288" indent="0" algn="ctr">
              <a:buNone/>
            </a:pPr>
            <a:endParaRPr lang="en-US" sz="3000" dirty="0" smtClean="0"/>
          </a:p>
          <a:p>
            <a:pPr marL="18288" indent="0" algn="ctr">
              <a:buNone/>
            </a:pPr>
            <a:r>
              <a:rPr lang="en-US" sz="3000" dirty="0" smtClean="0"/>
              <a:t>Advisors: </a:t>
            </a:r>
          </a:p>
          <a:p>
            <a:pPr marL="18288" indent="0" algn="ctr">
              <a:buNone/>
            </a:pPr>
            <a:r>
              <a:rPr lang="en-US" sz="3000" dirty="0" smtClean="0"/>
              <a:t>Dr. Nickels, Dr.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Chemotaxis Chemical Concentration with CFD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6705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Previous chemotaxis simulations </a:t>
            </a:r>
            <a:r>
              <a:rPr lang="en-US" dirty="0" smtClean="0"/>
              <a:t>use a constant concentration gradient</a:t>
            </a:r>
          </a:p>
          <a:p>
            <a:r>
              <a:rPr lang="en-US" dirty="0" smtClean="0"/>
              <a:t>This project: Uses computational fluid dynamics to model interactions of the robot with the environment (Colloidal </a:t>
            </a:r>
            <a:r>
              <a:rPr lang="en-US" smtClean="0"/>
              <a:t>Lattice </a:t>
            </a:r>
            <a:r>
              <a:rPr lang="en-US" smtClean="0"/>
              <a:t>Boltzmann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 a chemical source with wind by solving </a:t>
            </a:r>
            <a:r>
              <a:rPr lang="en-US" dirty="0" smtClean="0"/>
              <a:t>con</a:t>
            </a:r>
            <a:r>
              <a:rPr lang="en-US" dirty="0" smtClean="0"/>
              <a:t>vection/diffusion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Method computes concentration at each point in the complex environment and feeds to existing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im\Pictures\Old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52055"/>
            <a:ext cx="5562600" cy="48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im\Pictures\Med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98714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Pictures\new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3" y="914400"/>
            <a:ext cx="634230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existing </a:t>
            </a:r>
            <a:r>
              <a:rPr lang="en-US" dirty="0" smtClean="0"/>
              <a:t>CLB </a:t>
            </a:r>
            <a:r>
              <a:rPr lang="en-US" dirty="0" smtClean="0"/>
              <a:t>MATLAB code coupled with Rapid Cell</a:t>
            </a:r>
          </a:p>
          <a:p>
            <a:r>
              <a:rPr lang="en-US" dirty="0" smtClean="0"/>
              <a:t>Generate solution for 2D convection/diffusion equation to output concentration with MATLAB PDE Toolbox or other, pre-existing PDE Solver</a:t>
            </a:r>
          </a:p>
          <a:p>
            <a:pPr lvl="2"/>
            <a:r>
              <a:rPr lang="en-US" dirty="0" smtClean="0"/>
              <a:t>Implement solution into existing Rapid Cell code using output from LBM</a:t>
            </a:r>
          </a:p>
          <a:p>
            <a:r>
              <a:rPr lang="en-US" dirty="0" smtClean="0"/>
              <a:t>Testing and validation</a:t>
            </a:r>
          </a:p>
          <a:p>
            <a:r>
              <a:rPr lang="en-US" dirty="0" smtClean="0"/>
              <a:t>Document and report results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3003</TotalTime>
  <Words>118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Chemotaxis Chemical Concentration with CFD</vt:lpstr>
      <vt:lpstr>Introduction</vt:lpstr>
      <vt:lpstr>PowerPoint Presentation</vt:lpstr>
      <vt:lpstr>PowerPoint Presentation</vt:lpstr>
      <vt:lpstr>PowerPoint Presentation</vt:lpstr>
      <vt:lpstr>Objectives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Concentration with CFD</dc:title>
  <dc:creator>Tim</dc:creator>
  <cp:lastModifiedBy>TSiebold -Test Account</cp:lastModifiedBy>
  <cp:revision>10</cp:revision>
  <dcterms:created xsi:type="dcterms:W3CDTF">2015-09-18T20:05:08Z</dcterms:created>
  <dcterms:modified xsi:type="dcterms:W3CDTF">2015-09-21T21:18:43Z</dcterms:modified>
</cp:coreProperties>
</file>