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64" r:id="rId6"/>
    <p:sldId id="275" r:id="rId7"/>
    <p:sldId id="277" r:id="rId8"/>
    <p:sldId id="276" r:id="rId9"/>
    <p:sldId id="278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2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E9EAEC-4CEE-4C67-A5F5-6EC2ECD2453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0" y="2286000"/>
            <a:ext cx="6096000" cy="3657599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000" dirty="0" smtClean="0"/>
              <a:t>Tim Davison</a:t>
            </a:r>
          </a:p>
          <a:p>
            <a:pPr marL="18288" indent="0" algn="ctr">
              <a:buNone/>
            </a:pPr>
            <a:endParaRPr lang="en-US" sz="3000" dirty="0" smtClean="0"/>
          </a:p>
          <a:p>
            <a:pPr marL="18288" indent="0" algn="ctr">
              <a:buNone/>
            </a:pPr>
            <a:r>
              <a:rPr lang="en-US" sz="3000" dirty="0" smtClean="0"/>
              <a:t>Advisors: </a:t>
            </a:r>
          </a:p>
          <a:p>
            <a:pPr marL="18288" indent="0" algn="ctr">
              <a:buNone/>
            </a:pPr>
            <a:r>
              <a:rPr lang="en-US" sz="3000" dirty="0" smtClean="0"/>
              <a:t>Dr. Nickels, Dr.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Chemotaxis Chemical Concentration with CFD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1981200"/>
            <a:ext cx="6096000" cy="3657599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have a solution to PDE that seems good</a:t>
            </a:r>
          </a:p>
          <a:p>
            <a:r>
              <a:rPr lang="en-US" dirty="0" smtClean="0"/>
              <a:t>Tested for various scenarios</a:t>
            </a:r>
          </a:p>
          <a:p>
            <a:r>
              <a:rPr lang="en-US" dirty="0" smtClean="0"/>
              <a:t>Coupling with rapid cell </a:t>
            </a:r>
            <a:r>
              <a:rPr lang="en-US" dirty="0" smtClean="0">
                <a:sym typeface="Wingdings" panose="05000000000000000000" pitchFamily="2" charset="2"/>
              </a:rPr>
              <a:t> going to take a while </a:t>
            </a:r>
            <a:r>
              <a:rPr lang="en-US" smtClean="0">
                <a:sym typeface="Wingdings" panose="05000000000000000000" pitchFamily="2" charset="2"/>
              </a:rPr>
              <a:t>to run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6705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This project: Uses computational fluid dynamics to model interactions of the </a:t>
            </a:r>
            <a:r>
              <a:rPr lang="en-US" smtClean="0"/>
              <a:t>chemotaxis performing robot </a:t>
            </a:r>
            <a:r>
              <a:rPr lang="en-US" dirty="0" smtClean="0"/>
              <a:t>with the environment (Colloidal Lattice Boltzmann)</a:t>
            </a:r>
          </a:p>
          <a:p>
            <a:r>
              <a:rPr lang="en-US" dirty="0" smtClean="0"/>
              <a:t>Model a chemical source with wind by solving advection/diffusion equations</a:t>
            </a:r>
          </a:p>
          <a:p>
            <a:r>
              <a:rPr lang="en-US" dirty="0" smtClean="0"/>
              <a:t>Method computes concentration at each point in the complex environment and feeds to existing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343400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Understand existing CLB MATLAB code coupled with Rapid Cell</a:t>
            </a:r>
          </a:p>
          <a:p>
            <a:r>
              <a:rPr lang="en-US" strike="sngStrike" dirty="0" smtClean="0"/>
              <a:t>Generate solution for 2D advection/diffusion equation to output concentration with MATLAB PDE Toolbox or other, pre-existing PDE Solver</a:t>
            </a:r>
          </a:p>
          <a:p>
            <a:pPr lvl="2"/>
            <a:r>
              <a:rPr lang="en-US" u="sng" dirty="0" smtClean="0"/>
              <a:t>Implement solution into existing Rapid Cell code using output from LBM</a:t>
            </a:r>
          </a:p>
          <a:p>
            <a:r>
              <a:rPr lang="en-US" u="sng" dirty="0" smtClean="0"/>
              <a:t>Testing and validation</a:t>
            </a:r>
          </a:p>
          <a:p>
            <a:r>
              <a:rPr lang="en-US" dirty="0" smtClean="0"/>
              <a:t>Document and report results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Pictures\new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3" y="914400"/>
            <a:ext cx="634230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155" y="3276600"/>
            <a:ext cx="6096000" cy="838201"/>
          </a:xfrm>
        </p:spPr>
        <p:txBody>
          <a:bodyPr/>
          <a:lstStyle/>
          <a:p>
            <a:r>
              <a:rPr lang="en-US" dirty="0" smtClean="0"/>
              <a:t>MATLAB’s parabolic PDE form: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914400"/>
          </a:xfrm>
        </p:spPr>
        <p:txBody>
          <a:bodyPr/>
          <a:lstStyle/>
          <a:p>
            <a:pPr algn="ctr"/>
            <a:r>
              <a:rPr lang="en-US" sz="3500" dirty="0" smtClean="0"/>
              <a:t>Trying to solve in MATLAB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399" y="2092471"/>
                <a:ext cx="6197338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2092471"/>
                <a:ext cx="6197338" cy="929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3858768"/>
                <a:ext cx="4342407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trike="sngStrike" smtClean="0">
                          <a:latin typeface="Cambria Math"/>
                          <a:ea typeface="Cambria Math"/>
                        </a:rPr>
                        <m:t>𝑎𝑢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858768"/>
                <a:ext cx="4342407" cy="929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6056907" y="3858768"/>
            <a:ext cx="724893" cy="25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1028203" y="1524000"/>
            <a:ext cx="6096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Advection/diffusion equation</a:t>
            </a:r>
          </a:p>
          <a:p>
            <a:pPr marL="18288" indent="0">
              <a:buFont typeface="Wingdings" pitchFamily="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000771" y="5257800"/>
                <a:ext cx="6096000" cy="838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56032" algn="l" defTabSz="914400" rtl="0" eaLnBrk="1" latinLnBrk="0" hangingPunct="1">
                  <a:spcBef>
                    <a:spcPct val="20000"/>
                  </a:spcBef>
                  <a:spcAft>
                    <a:spcPts val="0"/>
                  </a:spcAft>
                  <a:buSzPct val="60000"/>
                  <a:buFont typeface="Wingdings" pitchFamily="2" charset="2"/>
                  <a:buChar char=""/>
                  <a:defRPr sz="21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4008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"/>
                  <a:defRPr sz="19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0584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"/>
                  <a:defRPr sz="17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"/>
                  <a:defRPr sz="16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4592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"/>
                  <a:defRPr sz="15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6596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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24028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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51460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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83464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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Problem: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MATLAB doesn’t take vectors as coefficient inputs</a:t>
                </a:r>
              </a:p>
              <a:p>
                <a:pPr marL="18288" indent="0"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71" y="5257800"/>
                <a:ext cx="6096000" cy="838201"/>
              </a:xfrm>
              <a:prstGeom prst="rect">
                <a:avLst/>
              </a:prstGeom>
              <a:blipFill rotWithShape="1">
                <a:blip r:embed="rId4"/>
                <a:stretch>
                  <a:fillRect t="-24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79237" y="3324789"/>
                <a:ext cx="1534459" cy="530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37" y="3324789"/>
                <a:ext cx="1534459" cy="530979"/>
              </a:xfrm>
              <a:prstGeom prst="rect">
                <a:avLst/>
              </a:prstGeom>
              <a:blipFill rotWithShape="1">
                <a:blip r:embed="rId5"/>
                <a:stretch>
                  <a:fillRect l="-3175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Solving PDE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057400"/>
            <a:ext cx="6705600" cy="365759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Get velocity field output from LBM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Compute centroids of triangles used for mesh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</a:t>
            </a:r>
            <a:r>
              <a:rPr lang="en-US" dirty="0" err="1" smtClean="0">
                <a:sym typeface="Wingdings" panose="05000000000000000000" pitchFamily="2" charset="2"/>
              </a:rPr>
              <a:t>meshgrid</a:t>
            </a:r>
            <a:r>
              <a:rPr lang="en-US" dirty="0" smtClean="0">
                <a:sym typeface="Wingdings" panose="05000000000000000000" pitchFamily="2" charset="2"/>
              </a:rPr>
              <a:t> to interpolate velocity field to centroids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Evaluate and create column of f coefficients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Solve PDE!!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Takes forever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 descr="\\tucc-tiger\users\tdavison\MATLAB\Symbolic toolbox\Project\SolvePDE\grid\m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49624"/>
            <a:ext cx="3389376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Results</a:t>
            </a:r>
            <a:endParaRPr lang="en-US" sz="4200" dirty="0"/>
          </a:p>
        </p:txBody>
      </p:sp>
      <p:pic>
        <p:nvPicPr>
          <p:cNvPr id="2050" name="Picture 2" descr="\\tucc-tiger\users\tdavison\MATLAB\Symbolic toolbox\Project\SolvePDE\grid\out_highwind_original_low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36" y="1981200"/>
            <a:ext cx="7069328" cy="336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67200" y="1524000"/>
            <a:ext cx="609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1710"/>
              </p:ext>
            </p:extLst>
          </p:nvPr>
        </p:nvGraphicFramePr>
        <p:xfrm>
          <a:off x="4310856" y="5638800"/>
          <a:ext cx="522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4" imgW="522000" imgH="455760" progId="Package">
                  <p:embed/>
                </p:oleObj>
              </mc:Choice>
              <mc:Fallback>
                <p:oleObj name="Packager Shell Object" showAsIcon="1" r:id="rId4" imgW="522000" imgH="45576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56" y="5638800"/>
                        <a:ext cx="522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133600"/>
            <a:ext cx="6096000" cy="3657599"/>
          </a:xfrm>
        </p:spPr>
        <p:txBody>
          <a:bodyPr/>
          <a:lstStyle/>
          <a:p>
            <a:r>
              <a:rPr lang="en-US" dirty="0" smtClean="0"/>
              <a:t>Run rapid cell to get initial velocity field </a:t>
            </a:r>
          </a:p>
          <a:p>
            <a:r>
              <a:rPr lang="en-US" dirty="0" smtClean="0"/>
              <a:t>Run PDE solver to get concentration for ten 0.1 second steps</a:t>
            </a:r>
          </a:p>
          <a:p>
            <a:r>
              <a:rPr lang="en-US" dirty="0" smtClean="0"/>
              <a:t>Run rapid cell for one time step to allow robot movement</a:t>
            </a:r>
          </a:p>
          <a:p>
            <a:r>
              <a:rPr lang="en-US" dirty="0" smtClean="0"/>
              <a:t>Run PDE solver for ten steps with new velocity field </a:t>
            </a:r>
          </a:p>
          <a:p>
            <a:pPr lvl="2"/>
            <a:r>
              <a:rPr lang="en-US" dirty="0" smtClean="0"/>
              <a:t>Use previous concentration as initial condition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Implementing in rapid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Testing for Rapid Cell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\\tucc-tiger\users\tdavison\MATLAB\Symbolic toolbox\Project\SolvePDE\grid\out_t0to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t="4724" r="8742" b="8058"/>
          <a:stretch/>
        </p:blipFill>
        <p:spPr bwMode="auto">
          <a:xfrm>
            <a:off x="21944" y="2057400"/>
            <a:ext cx="4435858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tucc-tiger\users\tdavison\MATLAB\Symbolic toolbox\Project\SolvePDE\grid\out_t1to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5100" r="9200" b="8439"/>
          <a:stretch/>
        </p:blipFill>
        <p:spPr bwMode="auto">
          <a:xfrm>
            <a:off x="4620768" y="2057400"/>
            <a:ext cx="4412973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5032</TotalTime>
  <Words>350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Elemental</vt:lpstr>
      <vt:lpstr>Package</vt:lpstr>
      <vt:lpstr>Chemotaxis Chemical Concentration with CFD</vt:lpstr>
      <vt:lpstr>Introduction</vt:lpstr>
      <vt:lpstr>Objectives</vt:lpstr>
      <vt:lpstr>PowerPoint Presentation</vt:lpstr>
      <vt:lpstr>Trying to solve in MATLAB</vt:lpstr>
      <vt:lpstr>Solving PDE</vt:lpstr>
      <vt:lpstr>Results</vt:lpstr>
      <vt:lpstr>Implementing in rapid cell</vt:lpstr>
      <vt:lpstr>Testing for Rapid Cell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Concentration with CFD</dc:title>
  <dc:creator>Tim</dc:creator>
  <cp:lastModifiedBy>TSiebold -Test Account</cp:lastModifiedBy>
  <cp:revision>38</cp:revision>
  <dcterms:created xsi:type="dcterms:W3CDTF">2015-09-18T20:05:08Z</dcterms:created>
  <dcterms:modified xsi:type="dcterms:W3CDTF">2015-11-18T21:52:46Z</dcterms:modified>
</cp:coreProperties>
</file>