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 Standard Library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General information about standard library</a:t>
            </a:r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 Shot 2021-10-27 at 10.30.5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628650"/>
            <a:ext cx="3937000" cy="5600700"/>
          </a:xfrm>
          <a:prstGeom prst="rect">
            <a:avLst/>
          </a:prstGeom>
        </p:spPr>
      </p:pic>
      <p:pic>
        <p:nvPicPr>
          <p:cNvPr id="5" name="Picture 4" descr="Screen Shot 2021-10-27 at 10.31.0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95" y="969645"/>
            <a:ext cx="6268720" cy="49187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illiakoskin</dc:creator>
  <cp:lastModifiedBy>illiakoskin</cp:lastModifiedBy>
  <cp:revision>3</cp:revision>
  <dcterms:created xsi:type="dcterms:W3CDTF">2022-01-03T20:59:25Z</dcterms:created>
  <dcterms:modified xsi:type="dcterms:W3CDTF">2022-01-03T20:59:25Z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