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C++: Regular Expressions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REGEX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Regular Expressions</dc:title>
  <dc:creator>illiakoskin</dc:creator>
  <cp:lastModifiedBy>illiakoskin</cp:lastModifiedBy>
  <cp:revision>1</cp:revision>
  <dcterms:created xsi:type="dcterms:W3CDTF">2022-01-03T21:00:51Z</dcterms:created>
  <dcterms:modified xsi:type="dcterms:W3CDTF">2022-01-03T21:00:51Z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