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8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48895"/>
            <a:ext cx="9013190" cy="6759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45" y="412750"/>
            <a:ext cx="8043545" cy="6032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400050"/>
            <a:ext cx="8078470" cy="6058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660" y="436880"/>
            <a:ext cx="7980680" cy="5984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2485" y="434340"/>
            <a:ext cx="7986395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209550"/>
            <a:ext cx="8586470" cy="6439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035" y="305435"/>
            <a:ext cx="8329930" cy="6247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512445"/>
            <a:ext cx="7777480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412115"/>
            <a:ext cx="8046085" cy="6033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432435"/>
            <a:ext cx="7992745" cy="5993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448945"/>
            <a:ext cx="7947025" cy="5960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180975"/>
            <a:ext cx="8663305" cy="64966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235" y="267335"/>
            <a:ext cx="8431530" cy="6323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970" y="487045"/>
            <a:ext cx="7846060" cy="588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354330"/>
            <a:ext cx="8198485" cy="614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09220"/>
            <a:ext cx="885253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35" y="314960"/>
            <a:ext cx="8304530" cy="6228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345440"/>
            <a:ext cx="8223250" cy="6167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410210"/>
            <a:ext cx="8049260" cy="6036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035" y="305435"/>
            <a:ext cx="8329930" cy="6247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665" y="371475"/>
            <a:ext cx="8154670" cy="6115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illiakoskin</dc:creator>
  <cp:lastModifiedBy>illiakoskin</cp:lastModifiedBy>
  <cp:revision>1</cp:revision>
  <dcterms:created xsi:type="dcterms:W3CDTF">2021-11-29T21:46:12Z</dcterms:created>
  <dcterms:modified xsi:type="dcterms:W3CDTF">2021-11-29T21:46:12Z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