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7F2"/>
    <a:srgbClr val="1A0772"/>
    <a:srgbClr val="660066"/>
    <a:srgbClr val="6E17D8"/>
    <a:srgbClr val="000066"/>
    <a:srgbClr val="003399"/>
    <a:srgbClr val="000099"/>
    <a:srgbClr val="99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5B404-E121-4880-BC52-F96700A3FF9D}" v="26" dt="2024-01-31T10:09:4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62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0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2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0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95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28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9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8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42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4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296B-5733-44C1-BA64-B400FC6691A8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A6E8-077A-4849-AF52-8A4A7B475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66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1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D5667-1C8F-F736-CB16-3EEA8EDE4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FD4A17-3620-5265-9918-31D007AD2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21037"/>
            <a:ext cx="9144000" cy="1655762"/>
          </a:xfrm>
        </p:spPr>
        <p:txBody>
          <a:bodyPr/>
          <a:lstStyle/>
          <a:p>
            <a:r>
              <a:rPr lang="nl-NL" dirty="0">
                <a:latin typeface="Abadi" panose="020F0502020204030204" pitchFamily="34" charset="0"/>
              </a:rPr>
              <a:t>Nickey </a:t>
            </a:r>
            <a:r>
              <a:rPr lang="nl-NL" dirty="0" err="1">
                <a:latin typeface="Abadi" panose="020F0502020204030204" pitchFamily="34" charset="0"/>
              </a:rPr>
              <a:t>and</a:t>
            </a:r>
            <a:r>
              <a:rPr lang="nl-NL" dirty="0">
                <a:latin typeface="Abadi" panose="020F0502020204030204" pitchFamily="34" charset="0"/>
              </a:rPr>
              <a:t> Erik</a:t>
            </a:r>
          </a:p>
        </p:txBody>
      </p:sp>
      <p:pic>
        <p:nvPicPr>
          <p:cNvPr id="24" name="Afbeelding 23" descr="Afbeelding met Lettertype, Graphics, logo, grafische vormgeving&#10;&#10;Automatisch gegenereerde beschrijving">
            <a:extLst>
              <a:ext uri="{FF2B5EF4-FFF2-40B4-BE49-F238E27FC236}">
                <a16:creationId xmlns:a16="http://schemas.microsoft.com/office/drawing/2014/main" id="{F5AE1E56-7E86-E2BC-DBEF-5C92CA19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17" y="2314938"/>
            <a:ext cx="9435365" cy="17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9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639EC-6DB8-47CB-3D6C-8A3E58E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badi" panose="020B0604020104020204" pitchFamily="34" charset="0"/>
              </a:rPr>
              <a:t>Research question</a:t>
            </a:r>
            <a:endParaRPr lang="nl-NL" dirty="0">
              <a:latin typeface="Abadi" panose="020B0604020104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9E598A-8CDE-73B6-6BB1-38A7F93C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we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young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seek</a:t>
            </a:r>
            <a:r>
              <a:rPr lang="nl-NL" dirty="0"/>
              <a:t> help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having </a:t>
            </a:r>
            <a:r>
              <a:rPr lang="nl-NL" dirty="0" err="1"/>
              <a:t>mental</a:t>
            </a:r>
            <a:r>
              <a:rPr lang="nl-NL" dirty="0"/>
              <a:t> health </a:t>
            </a:r>
            <a:r>
              <a:rPr lang="nl-NL" dirty="0" err="1"/>
              <a:t>problems</a:t>
            </a:r>
            <a:r>
              <a:rPr lang="nl-NL" dirty="0"/>
              <a:t>?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7F5AB22-D858-8C83-0E85-27400600F5BC}"/>
              </a:ext>
            </a:extLst>
          </p:cNvPr>
          <p:cNvSpPr/>
          <p:nvPr/>
        </p:nvSpPr>
        <p:spPr>
          <a:xfrm>
            <a:off x="0" y="6890770"/>
            <a:ext cx="40680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4D3D3-DE5E-6222-69C3-57ECE5C40982}"/>
              </a:ext>
            </a:extLst>
          </p:cNvPr>
          <p:cNvSpPr/>
          <p:nvPr/>
        </p:nvSpPr>
        <p:spPr>
          <a:xfrm>
            <a:off x="8148743" y="11569940"/>
            <a:ext cx="4068000" cy="6858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432EF7E-9D66-1717-C567-F1F6A5044034}"/>
              </a:ext>
            </a:extLst>
          </p:cNvPr>
          <p:cNvSpPr/>
          <p:nvPr/>
        </p:nvSpPr>
        <p:spPr>
          <a:xfrm>
            <a:off x="4067999" y="9250858"/>
            <a:ext cx="4080744" cy="6858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74E88600-38A8-0BBC-F92C-06DE64D3BEE0}"/>
              </a:ext>
            </a:extLst>
          </p:cNvPr>
          <p:cNvSpPr/>
          <p:nvPr/>
        </p:nvSpPr>
        <p:spPr>
          <a:xfrm>
            <a:off x="1134000" y="7571807"/>
            <a:ext cx="1800000" cy="18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CB0448D5-804F-C972-F419-13089A8FA506}"/>
              </a:ext>
            </a:extLst>
          </p:cNvPr>
          <p:cNvSpPr/>
          <p:nvPr/>
        </p:nvSpPr>
        <p:spPr>
          <a:xfrm>
            <a:off x="5263798" y="9931895"/>
            <a:ext cx="1800000" cy="18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8C714EBC-D1F9-B676-62E4-33C683468985}"/>
              </a:ext>
            </a:extLst>
          </p:cNvPr>
          <p:cNvSpPr/>
          <p:nvPr/>
        </p:nvSpPr>
        <p:spPr>
          <a:xfrm>
            <a:off x="9344541" y="12252848"/>
            <a:ext cx="1800000" cy="18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Tijdelijke aanduiding voor inhoud 11" descr="Man in hoodie">
            <a:extLst>
              <a:ext uri="{FF2B5EF4-FFF2-40B4-BE49-F238E27FC236}">
                <a16:creationId xmlns:a16="http://schemas.microsoft.com/office/drawing/2014/main" id="{CF8D318F-C209-6575-99AA-A3FBA398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388" y="7692756"/>
            <a:ext cx="1155735" cy="1558102"/>
          </a:xfrm>
          <a:prstGeom prst="rect">
            <a:avLst/>
          </a:prstGeom>
        </p:spPr>
      </p:pic>
      <p:pic>
        <p:nvPicPr>
          <p:cNvPr id="18" name="Graphic 17" descr="Vrouw met lang, golvend haar">
            <a:extLst>
              <a:ext uri="{FF2B5EF4-FFF2-40B4-BE49-F238E27FC236}">
                <a16:creationId xmlns:a16="http://schemas.microsoft.com/office/drawing/2014/main" id="{0D3F26D7-EE66-DC0A-317A-6C87A88B3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6670" y="9931895"/>
            <a:ext cx="1168767" cy="1638045"/>
          </a:xfrm>
          <a:prstGeom prst="rect">
            <a:avLst/>
          </a:prstGeom>
        </p:spPr>
      </p:pic>
      <p:pic>
        <p:nvPicPr>
          <p:cNvPr id="19" name="Graphic 18" descr="Man in een poloshirt">
            <a:extLst>
              <a:ext uri="{FF2B5EF4-FFF2-40B4-BE49-F238E27FC236}">
                <a16:creationId xmlns:a16="http://schemas.microsoft.com/office/drawing/2014/main" id="{8750295B-2059-00B9-69E1-83EF15061C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5567"/>
          <a:stretch/>
        </p:blipFill>
        <p:spPr>
          <a:xfrm>
            <a:off x="9608955" y="12359816"/>
            <a:ext cx="1381125" cy="1492292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75856D46-5220-D35E-7713-ECAFE66E26A6}"/>
              </a:ext>
            </a:extLst>
          </p:cNvPr>
          <p:cNvSpPr txBox="1"/>
          <p:nvPr/>
        </p:nvSpPr>
        <p:spPr>
          <a:xfrm>
            <a:off x="922830" y="10400607"/>
            <a:ext cx="22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Lorum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751F6B7-0013-20F9-5F50-828FF6E94A88}"/>
              </a:ext>
            </a:extLst>
          </p:cNvPr>
          <p:cNvSpPr txBox="1"/>
          <p:nvPr/>
        </p:nvSpPr>
        <p:spPr>
          <a:xfrm>
            <a:off x="4918196" y="12760695"/>
            <a:ext cx="22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Lorum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067CAAA-FA06-7B9B-43F4-2A9C4E0EEE81}"/>
              </a:ext>
            </a:extLst>
          </p:cNvPr>
          <p:cNvSpPr txBox="1"/>
          <p:nvPr/>
        </p:nvSpPr>
        <p:spPr>
          <a:xfrm>
            <a:off x="9071573" y="15081660"/>
            <a:ext cx="22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Lorum </a:t>
            </a:r>
            <a:r>
              <a:rPr lang="nl-NL" dirty="0" err="1"/>
              <a:t>ipsum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79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639EC-6DB8-47CB-3D6C-8A3E58EF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9249"/>
            <a:ext cx="10515600" cy="1325563"/>
          </a:xfrm>
        </p:spPr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8" name="Afbeelding 7" descr="Afbeelding met Lettertype, Graphics, logo, grafische vormgeving&#10;&#10;Automatisch gegenereerde beschrijving">
            <a:extLst>
              <a:ext uri="{FF2B5EF4-FFF2-40B4-BE49-F238E27FC236}">
                <a16:creationId xmlns:a16="http://schemas.microsoft.com/office/drawing/2014/main" id="{1BB0E31F-6CAA-72FB-6BB9-7E793C0A4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17" y="2314938"/>
            <a:ext cx="9435365" cy="177444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25EED31-39CF-69C8-4D71-359FA266316C}"/>
              </a:ext>
            </a:extLst>
          </p:cNvPr>
          <p:cNvSpPr/>
          <p:nvPr/>
        </p:nvSpPr>
        <p:spPr>
          <a:xfrm>
            <a:off x="52326" y="0"/>
            <a:ext cx="40680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AD4666-64F7-5170-7661-8E4C0B16DB2D}"/>
              </a:ext>
            </a:extLst>
          </p:cNvPr>
          <p:cNvSpPr/>
          <p:nvPr/>
        </p:nvSpPr>
        <p:spPr>
          <a:xfrm>
            <a:off x="8135998" y="0"/>
            <a:ext cx="4068000" cy="6858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96AC34-95F6-6B81-E63C-DEA055B0B452}"/>
              </a:ext>
            </a:extLst>
          </p:cNvPr>
          <p:cNvSpPr/>
          <p:nvPr/>
        </p:nvSpPr>
        <p:spPr>
          <a:xfrm>
            <a:off x="4067999" y="0"/>
            <a:ext cx="4080744" cy="6858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B432CE0B-9D47-2D7F-6F0F-C0C9A06ED6EA}"/>
              </a:ext>
            </a:extLst>
          </p:cNvPr>
          <p:cNvSpPr/>
          <p:nvPr/>
        </p:nvSpPr>
        <p:spPr>
          <a:xfrm>
            <a:off x="1124527" y="655495"/>
            <a:ext cx="1800000" cy="18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F9FB239-9F9C-EB8E-430F-91D84A294ED0}"/>
              </a:ext>
            </a:extLst>
          </p:cNvPr>
          <p:cNvSpPr/>
          <p:nvPr/>
        </p:nvSpPr>
        <p:spPr>
          <a:xfrm>
            <a:off x="5263798" y="681037"/>
            <a:ext cx="1800000" cy="18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AE705A8-94AA-0B10-415E-B827357A232A}"/>
              </a:ext>
            </a:extLst>
          </p:cNvPr>
          <p:cNvSpPr/>
          <p:nvPr/>
        </p:nvSpPr>
        <p:spPr>
          <a:xfrm>
            <a:off x="9331796" y="682908"/>
            <a:ext cx="1800000" cy="18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Graphic 13" descr="Vrouw met lang, golvend haar">
            <a:extLst>
              <a:ext uri="{FF2B5EF4-FFF2-40B4-BE49-F238E27FC236}">
                <a16:creationId xmlns:a16="http://schemas.microsoft.com/office/drawing/2014/main" id="{0F8C8006-B808-75D3-392D-83981CE89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6670" y="681037"/>
            <a:ext cx="1168767" cy="1638045"/>
          </a:xfrm>
          <a:prstGeom prst="rect">
            <a:avLst/>
          </a:prstGeom>
        </p:spPr>
      </p:pic>
      <p:pic>
        <p:nvPicPr>
          <p:cNvPr id="18" name="Graphic 17" descr="Man in een poloshirt">
            <a:extLst>
              <a:ext uri="{FF2B5EF4-FFF2-40B4-BE49-F238E27FC236}">
                <a16:creationId xmlns:a16="http://schemas.microsoft.com/office/drawing/2014/main" id="{B11DD9C6-24E2-1AF5-E1D0-67291A66E4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65567"/>
          <a:stretch/>
        </p:blipFill>
        <p:spPr>
          <a:xfrm>
            <a:off x="9596210" y="789876"/>
            <a:ext cx="1381125" cy="1492292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6DD51908-5D4F-C21E-8ED1-A9D599B9DCE4}"/>
              </a:ext>
            </a:extLst>
          </p:cNvPr>
          <p:cNvSpPr txBox="1"/>
          <p:nvPr/>
        </p:nvSpPr>
        <p:spPr>
          <a:xfrm>
            <a:off x="975156" y="3051095"/>
            <a:ext cx="2222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Which</a:t>
            </a:r>
            <a:r>
              <a:rPr lang="nl-NL" dirty="0"/>
              <a:t> factors in the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lifelines</a:t>
            </a:r>
            <a:r>
              <a:rPr lang="nl-NL" dirty="0"/>
              <a:t> </a:t>
            </a:r>
            <a:r>
              <a:rPr lang="nl-NL" dirty="0" err="1"/>
              <a:t>influence</a:t>
            </a:r>
            <a:r>
              <a:rPr lang="nl-NL" dirty="0"/>
              <a:t> the </a:t>
            </a:r>
            <a:r>
              <a:rPr lang="nl-NL" dirty="0" err="1"/>
              <a:t>mental</a:t>
            </a:r>
            <a:r>
              <a:rPr lang="nl-NL" dirty="0"/>
              <a:t> health of </a:t>
            </a:r>
            <a:r>
              <a:rPr lang="nl-NL" dirty="0" err="1"/>
              <a:t>young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the most?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2C98DE4-3555-7D67-38F1-FAD7777F3A33}"/>
              </a:ext>
            </a:extLst>
          </p:cNvPr>
          <p:cNvSpPr txBox="1"/>
          <p:nvPr/>
        </p:nvSpPr>
        <p:spPr>
          <a:xfrm>
            <a:off x="4930942" y="3017496"/>
            <a:ext cx="22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What</a:t>
            </a:r>
            <a:r>
              <a:rPr lang="nl-NL" dirty="0"/>
              <a:t> is the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physical</a:t>
            </a:r>
            <a:r>
              <a:rPr lang="nl-NL" dirty="0"/>
              <a:t> </a:t>
            </a:r>
            <a:r>
              <a:rPr lang="nl-NL" dirty="0" err="1"/>
              <a:t>activities</a:t>
            </a:r>
            <a:r>
              <a:rPr lang="nl-NL" dirty="0"/>
              <a:t> and </a:t>
            </a:r>
            <a:r>
              <a:rPr lang="nl-NL" dirty="0" err="1"/>
              <a:t>mental</a:t>
            </a:r>
            <a:r>
              <a:rPr lang="nl-NL" dirty="0"/>
              <a:t> health?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DA22C69-9684-0DE2-5E3A-D646FF1D2F81}"/>
              </a:ext>
            </a:extLst>
          </p:cNvPr>
          <p:cNvSpPr txBox="1"/>
          <p:nvPr/>
        </p:nvSpPr>
        <p:spPr>
          <a:xfrm>
            <a:off x="9065201" y="3014106"/>
            <a:ext cx="22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we make to </a:t>
            </a:r>
            <a:r>
              <a:rPr lang="nl-NL" dirty="0" err="1"/>
              <a:t>ellaborate</a:t>
            </a:r>
            <a:r>
              <a:rPr lang="nl-NL" dirty="0"/>
              <a:t> sub-</a:t>
            </a:r>
            <a:r>
              <a:rPr lang="nl-NL" dirty="0" err="1"/>
              <a:t>questions</a:t>
            </a:r>
            <a:r>
              <a:rPr lang="nl-NL" dirty="0"/>
              <a:t> 1 and 2?</a:t>
            </a:r>
          </a:p>
        </p:txBody>
      </p:sp>
      <p:pic>
        <p:nvPicPr>
          <p:cNvPr id="24" name="Tijdelijke aanduiding voor inhoud 11" descr="Man in hoodie">
            <a:extLst>
              <a:ext uri="{FF2B5EF4-FFF2-40B4-BE49-F238E27FC236}">
                <a16:creationId xmlns:a16="http://schemas.microsoft.com/office/drawing/2014/main" id="{01646C0E-A80A-D883-17E1-3DAD4ADC8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6131" y="716186"/>
            <a:ext cx="1155735" cy="15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C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6F210-6165-A504-6750-AB439721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badi" panose="020B0604020104020204" pitchFamily="34" charset="0"/>
              </a:rPr>
              <a:t>What</a:t>
            </a:r>
            <a:r>
              <a:rPr lang="nl-NL" dirty="0">
                <a:latin typeface="Abadi" panose="020B0604020104020204" pitchFamily="34" charset="0"/>
              </a:rPr>
              <a:t> </a:t>
            </a:r>
            <a:r>
              <a:rPr lang="nl-NL" dirty="0" err="1">
                <a:latin typeface="Abadi" panose="020B0604020104020204" pitchFamily="34" charset="0"/>
              </a:rPr>
              <a:t>did</a:t>
            </a:r>
            <a:r>
              <a:rPr lang="nl-NL" dirty="0">
                <a:latin typeface="Abadi" panose="020B0604020104020204" pitchFamily="34" charset="0"/>
              </a:rPr>
              <a:t> we make?</a:t>
            </a:r>
          </a:p>
        </p:txBody>
      </p:sp>
      <p:pic>
        <p:nvPicPr>
          <p:cNvPr id="5" name="Tijdelijke aanduiding voor inhoud 4" descr="Afbeelding met Lettertype, Graphics, logo, grafische vormgeving&#10;&#10;Automatisch gegenereerde beschrijving">
            <a:extLst>
              <a:ext uri="{FF2B5EF4-FFF2-40B4-BE49-F238E27FC236}">
                <a16:creationId xmlns:a16="http://schemas.microsoft.com/office/drawing/2014/main" id="{8D27C9A3-7077-6B73-2E8F-6673660C5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" y="5783652"/>
            <a:ext cx="2819296" cy="530206"/>
          </a:xfrm>
        </p:spPr>
      </p:pic>
      <p:pic>
        <p:nvPicPr>
          <p:cNvPr id="7" name="Graphic 6" descr="Meisje met ketting">
            <a:extLst>
              <a:ext uri="{FF2B5EF4-FFF2-40B4-BE49-F238E27FC236}">
                <a16:creationId xmlns:a16="http://schemas.microsoft.com/office/drawing/2014/main" id="{90BA4048-FDDF-6B00-C514-33F469373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875" y="1764610"/>
            <a:ext cx="1304925" cy="436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946D6-494C-12F2-010A-9B7BF423D273}"/>
              </a:ext>
            </a:extLst>
          </p:cNvPr>
          <p:cNvSpPr txBox="1"/>
          <p:nvPr/>
        </p:nvSpPr>
        <p:spPr>
          <a:xfrm>
            <a:off x="914400" y="1690688"/>
            <a:ext cx="488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Quiz /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Information about mental health</a:t>
            </a:r>
          </a:p>
        </p:txBody>
      </p:sp>
    </p:spTree>
    <p:extLst>
      <p:ext uri="{BB962C8B-B14F-4D97-AF65-F5344CB8AC3E}">
        <p14:creationId xmlns:p14="http://schemas.microsoft.com/office/powerpoint/2010/main" val="281964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DF3E6-1642-0198-6D15-3FB9B6A6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Results</a:t>
            </a:r>
          </a:p>
        </p:txBody>
      </p:sp>
      <p:pic>
        <p:nvPicPr>
          <p:cNvPr id="7" name="Tijdelijke aanduiding voor inhoud 6" descr="Een zwaaiende man">
            <a:extLst>
              <a:ext uri="{FF2B5EF4-FFF2-40B4-BE49-F238E27FC236}">
                <a16:creationId xmlns:a16="http://schemas.microsoft.com/office/drawing/2014/main" id="{77EC038F-4C23-4776-183B-4F6CA3B4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21" y="1825625"/>
            <a:ext cx="1420291" cy="4351338"/>
          </a:xfrm>
        </p:spPr>
      </p:pic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ECD738F4-72D8-9DD5-5174-C7CCDBAD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9083" y="5911860"/>
            <a:ext cx="2819296" cy="530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4972EF-7F23-5A44-5EE5-E366E3589D4E}"/>
              </a:ext>
            </a:extLst>
          </p:cNvPr>
          <p:cNvSpPr txBox="1"/>
          <p:nvPr/>
        </p:nvSpPr>
        <p:spPr>
          <a:xfrm>
            <a:off x="2407298" y="1690688"/>
            <a:ext cx="764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working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Learning about mental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73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C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D3E8A-E452-8C8F-B036-5D9C9D0C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badi" panose="020B0604020104020204" pitchFamily="34" charset="0"/>
              </a:rPr>
              <a:t>What</a:t>
            </a:r>
            <a:r>
              <a:rPr lang="nl-NL" dirty="0">
                <a:latin typeface="Abadi" panose="020B0604020104020204" pitchFamily="34" charset="0"/>
              </a:rPr>
              <a:t> </a:t>
            </a:r>
            <a:r>
              <a:rPr lang="en-GB" dirty="0">
                <a:latin typeface="Abadi" panose="020B0604020104020204" pitchFamily="34" charset="0"/>
              </a:rPr>
              <a:t>have</a:t>
            </a:r>
            <a:r>
              <a:rPr lang="nl-NL" dirty="0">
                <a:latin typeface="Abadi" panose="020B0604020104020204" pitchFamily="34" charset="0"/>
              </a:rPr>
              <a:t> we </a:t>
            </a:r>
            <a:r>
              <a:rPr lang="nl-NL" dirty="0" err="1">
                <a:latin typeface="Abadi" panose="020B0604020104020204" pitchFamily="34" charset="0"/>
              </a:rPr>
              <a:t>learned</a:t>
            </a:r>
            <a:r>
              <a:rPr lang="nl-NL" dirty="0">
                <a:latin typeface="Abadi" panose="020B0604020104020204" pitchFamily="34" charset="0"/>
              </a:rPr>
              <a:t> </a:t>
            </a:r>
            <a:r>
              <a:rPr lang="nl-NL" dirty="0" err="1">
                <a:latin typeface="Abadi" panose="020B0604020104020204" pitchFamily="34" charset="0"/>
              </a:rPr>
              <a:t>from</a:t>
            </a:r>
            <a:r>
              <a:rPr lang="nl-NL" dirty="0">
                <a:latin typeface="Abadi" panose="020B0604020104020204" pitchFamily="34" charset="0"/>
              </a:rPr>
              <a:t> ARYC</a:t>
            </a:r>
          </a:p>
        </p:txBody>
      </p:sp>
      <p:pic>
        <p:nvPicPr>
          <p:cNvPr id="4" name="Tijdelijke aanduiding voor inhoud 4" descr="Afbeelding met Lettertype, Graphics, logo, grafische vormgeving&#10;&#10;Automatisch gegenereerde beschrijving">
            <a:extLst>
              <a:ext uri="{FF2B5EF4-FFF2-40B4-BE49-F238E27FC236}">
                <a16:creationId xmlns:a16="http://schemas.microsoft.com/office/drawing/2014/main" id="{90B6A27A-1985-638B-7FB2-716D7B673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" y="5783652"/>
            <a:ext cx="2819296" cy="530206"/>
          </a:xfrm>
          <a:prstGeom prst="rect">
            <a:avLst/>
          </a:prstGeom>
        </p:spPr>
      </p:pic>
      <p:pic>
        <p:nvPicPr>
          <p:cNvPr id="16" name="Tijdelijke aanduiding voor inhoud 15" descr="Mannetje zittend op de grond">
            <a:extLst>
              <a:ext uri="{FF2B5EF4-FFF2-40B4-BE49-F238E27FC236}">
                <a16:creationId xmlns:a16="http://schemas.microsoft.com/office/drawing/2014/main" id="{C259B9D7-FD77-1AC8-4470-A674925DB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660845"/>
            <a:ext cx="1762125" cy="2152650"/>
          </a:xfrm>
        </p:spPr>
      </p:pic>
      <p:pic>
        <p:nvPicPr>
          <p:cNvPr id="18" name="Graphic 17" descr="Man met dik haar">
            <a:extLst>
              <a:ext uri="{FF2B5EF4-FFF2-40B4-BE49-F238E27FC236}">
                <a16:creationId xmlns:a16="http://schemas.microsoft.com/office/drawing/2014/main" id="{F8D33A62-87E8-40C5-0782-48235768B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850" y="2044148"/>
            <a:ext cx="695325" cy="762000"/>
          </a:xfrm>
          <a:prstGeom prst="rect">
            <a:avLst/>
          </a:prstGeom>
        </p:spPr>
      </p:pic>
      <p:pic>
        <p:nvPicPr>
          <p:cNvPr id="20" name="Graphic 19" descr="Lachend gezicht">
            <a:extLst>
              <a:ext uri="{FF2B5EF4-FFF2-40B4-BE49-F238E27FC236}">
                <a16:creationId xmlns:a16="http://schemas.microsoft.com/office/drawing/2014/main" id="{6AA22F9F-468B-5F20-C48B-1F02946B6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1112" y="2346520"/>
            <a:ext cx="304800" cy="314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8BC6F-88A7-3CAE-B774-012E35591734}"/>
              </a:ext>
            </a:extLst>
          </p:cNvPr>
          <p:cNvSpPr txBox="1"/>
          <p:nvPr/>
        </p:nvSpPr>
        <p:spPr>
          <a:xfrm>
            <a:off x="2901820" y="1690688"/>
            <a:ext cx="655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many people temper with mental health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people can seek help with mental health problems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6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1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FB47A-3180-1F64-E4DE-AF862D86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Tijdelijke aanduiding voor inhoud 4" descr="Man die een bord vasthoudt">
            <a:extLst>
              <a:ext uri="{FF2B5EF4-FFF2-40B4-BE49-F238E27FC236}">
                <a16:creationId xmlns:a16="http://schemas.microsoft.com/office/drawing/2014/main" id="{496430D0-FD2E-0035-4D15-DF8678EA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2244" y="2325655"/>
            <a:ext cx="3127512" cy="653180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93BE472-7D01-BEE7-B559-50F0B2F04F78}"/>
              </a:ext>
            </a:extLst>
          </p:cNvPr>
          <p:cNvSpPr txBox="1"/>
          <p:nvPr/>
        </p:nvSpPr>
        <p:spPr>
          <a:xfrm>
            <a:off x="5208104" y="4343400"/>
            <a:ext cx="1808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  <a:latin typeface="Abadi" panose="020B0604020104020204" pitchFamily="34" charset="0"/>
              </a:rPr>
              <a:t>The end</a:t>
            </a:r>
          </a:p>
        </p:txBody>
      </p:sp>
      <p:pic>
        <p:nvPicPr>
          <p:cNvPr id="7" name="Afbeelding 6" descr="Afbeelding met Lettertype, Graphics, logo, grafische vormgeving">
            <a:extLst>
              <a:ext uri="{FF2B5EF4-FFF2-40B4-BE49-F238E27FC236}">
                <a16:creationId xmlns:a16="http://schemas.microsoft.com/office/drawing/2014/main" id="{A70C8FEF-A706-B246-FA8E-76D9228CC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53" y="667837"/>
            <a:ext cx="3829223" cy="7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40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</TotalTime>
  <Words>113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Kantoorthema</vt:lpstr>
      <vt:lpstr>PowerPoint Presentation</vt:lpstr>
      <vt:lpstr>Research question</vt:lpstr>
      <vt:lpstr>PowerPoint Presentation</vt:lpstr>
      <vt:lpstr>What did we make?</vt:lpstr>
      <vt:lpstr>Results</vt:lpstr>
      <vt:lpstr>What have we learned from ARYC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Jesse Burema</dc:creator>
  <cp:lastModifiedBy>Nickey Loots</cp:lastModifiedBy>
  <cp:revision>3</cp:revision>
  <dcterms:created xsi:type="dcterms:W3CDTF">2024-01-31T08:12:34Z</dcterms:created>
  <dcterms:modified xsi:type="dcterms:W3CDTF">2024-02-01T10:52:11Z</dcterms:modified>
</cp:coreProperties>
</file>