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Default Extension="svg" ContentType="image/svg+xml"/>
  <Override PartName="/docMetadata/LabelInfo.xml" ContentType="application/vnd.ms-office.classificationlabel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2" r:id="rId6"/>
    <p:sldId id="296" r:id="rId7"/>
    <p:sldId id="295" r:id="rId8"/>
    <p:sldId id="294" r:id="rId9"/>
    <p:sldId id="297" r:id="rId10"/>
    <p:sldId id="299" r:id="rId11"/>
    <p:sldId id="292" r:id="rId12"/>
    <p:sldId id="293" r:id="rId13"/>
  </p:sldIdLst>
  <p:sldSz cx="12192000" cy="6858000"/>
  <p:notesSz cx="13716000" cy="24384000"/>
  <p:custShowLst>
    <p:custShow name="Custom Show 1" id="0">
      <p:sldLst>
        <p:sld r:id="rId2"/>
        <p:sld r:id="rId3"/>
        <p:sld r:id="rId4"/>
        <p:sld r:id="rId5"/>
        <p:sld r:id="rId6"/>
        <p:sld r:id="rId8"/>
        <p:sld r:id="rId9"/>
        <p:sld r:id="rId12"/>
        <p:sld r:id="rId1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9" d="100"/>
          <a:sy n="79" d="100"/>
        </p:scale>
        <p:origin x="-384" y="-78"/>
      </p:cViewPr>
      <p:guideLst>
        <p:guide orient="horz" pos="2616"/>
        <p:guide orient="horz" pos="3264"/>
        <p:guide orient="horz" pos="2136"/>
        <p:guide orient="horz" pos="4008"/>
        <p:guide orient="horz" pos="1152"/>
        <p:guide orient="horz" pos="2352"/>
        <p:guide orient="horz" pos="1512"/>
        <p:guide orient="horz" pos="2448"/>
        <p:guide/>
        <p:guide pos="456"/>
        <p:guide pos="6912"/>
        <p:guide pos="7680"/>
        <p:guide pos="6696"/>
        <p:guide pos="1008"/>
        <p:guide pos="1584"/>
        <p:guide pos="2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=""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=""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=""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=""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=""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=""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=""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=""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=""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=""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=""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=""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=""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=""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=""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=""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=""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=""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=""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=""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=""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=""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=""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=""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=""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=""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=""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=""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=""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=""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=""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=""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=""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=""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=""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=""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=""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=""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=""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=""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=""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=""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=""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=""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=""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=""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=""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=""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=""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=""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=""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=""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=""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=""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=""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=""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=""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=""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=""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=""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=""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=""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=""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=""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=""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=""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=""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=""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=""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=""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=""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=""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=""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=""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=""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=""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=""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=""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=""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=""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=""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=""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=""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=""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=""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=""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068403"/>
            <a:ext cx="5385816" cy="2550695"/>
          </a:xfrm>
        </p:spPr>
        <p:txBody>
          <a:bodyPr/>
          <a:lstStyle/>
          <a:p>
            <a:r>
              <a:rPr lang="en-US" dirty="0" smtClean="0"/>
              <a:t>Sorting </a:t>
            </a:r>
            <a:br>
              <a:rPr lang="en-US" dirty="0" smtClean="0"/>
            </a:br>
            <a:r>
              <a:rPr lang="en-US" dirty="0" err="1" smtClean="0"/>
              <a:t>Visualizer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24261" y="728632"/>
            <a:ext cx="6400800" cy="512064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Merge Sort </a:t>
            </a:r>
            <a:r>
              <a:rPr lang="en-US" b="1" u="sng" dirty="0" err="1" smtClean="0">
                <a:solidFill>
                  <a:schemeClr val="tx1"/>
                </a:solidFill>
              </a:rPr>
              <a:t>Visualiser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33794" name="Picture 2" descr="Sorting Visualizer - Google Chrome 25-12-2022 19_14_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0939" y="1311442"/>
            <a:ext cx="7111018" cy="472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946868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629" y="594360"/>
            <a:ext cx="9436608" cy="729114"/>
          </a:xfrm>
        </p:spPr>
        <p:txBody>
          <a:bodyPr/>
          <a:lstStyle/>
          <a:p>
            <a:r>
              <a:rPr lang="en-US" sz="3200" i="1" u="sng" dirty="0" smtClean="0"/>
              <a:t>Benefits Of Project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629" y="1323474"/>
            <a:ext cx="8992402" cy="4920915"/>
          </a:xfrm>
        </p:spPr>
        <p:txBody>
          <a:bodyPr/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Advantages: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• Efficient Way to visualize the working of sorting algorithms.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• This technique is quite simple to explain to someone in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conversation.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• </a:t>
            </a:r>
            <a:r>
              <a:rPr lang="en-US" sz="2400" dirty="0" err="1" smtClean="0">
                <a:solidFill>
                  <a:schemeClr val="tx1"/>
                </a:solidFill>
              </a:rPr>
              <a:t>Colours</a:t>
            </a:r>
            <a:r>
              <a:rPr lang="en-US" sz="2400" dirty="0" smtClean="0">
                <a:solidFill>
                  <a:schemeClr val="tx1"/>
                </a:solidFill>
              </a:rPr>
              <a:t> should be used to show whether or not anything is </a:t>
            </a:r>
            <a:r>
              <a:rPr lang="en-US" sz="2400" smtClean="0">
                <a:solidFill>
                  <a:schemeClr val="tx1"/>
                </a:solidFill>
              </a:rPr>
              <a:t>being </a:t>
            </a:r>
            <a:r>
              <a:rPr lang="en-US" sz="2400" smtClean="0">
                <a:solidFill>
                  <a:schemeClr val="tx1"/>
                </a:solidFill>
              </a:rPr>
              <a:t>compared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• </a:t>
            </a:r>
            <a:r>
              <a:rPr lang="en-US" sz="2400" dirty="0" smtClean="0">
                <a:solidFill>
                  <a:schemeClr val="tx1"/>
                </a:solidFill>
              </a:rPr>
              <a:t>Shows expected time to finish up the working of the algorithm to </a:t>
            </a:r>
            <a:r>
              <a:rPr lang="en-US" sz="2400" dirty="0" smtClean="0">
                <a:solidFill>
                  <a:schemeClr val="tx1"/>
                </a:solidFill>
              </a:rPr>
              <a:t>sort </a:t>
            </a:r>
            <a:r>
              <a:rPr lang="en-US" sz="2400" dirty="0" smtClean="0">
                <a:solidFill>
                  <a:schemeClr val="tx1"/>
                </a:solidFill>
              </a:rPr>
              <a:t>the array.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• User friendly and easy to use.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81817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 very Much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891300"/>
            <a:ext cx="8963045" cy="768096"/>
          </a:xfrm>
        </p:spPr>
        <p:txBody>
          <a:bodyPr/>
          <a:lstStyle/>
          <a:p>
            <a:r>
              <a:rPr lang="en-US" sz="36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TOPIC TO BE COVERED</a:t>
            </a:r>
            <a:endParaRPr lang="en-US" sz="3600" b="1" u="sng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2191673"/>
            <a:ext cx="6492240" cy="45219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inter-bold"/>
              </a:rPr>
              <a:t>Objective</a:t>
            </a:r>
            <a:endParaRPr lang="en-US" dirty="0">
              <a:solidFill>
                <a:schemeClr val="tx1"/>
              </a:solidFill>
              <a:latin typeface="inter-bold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inter-bold"/>
              </a:rPr>
              <a:t>Sorting </a:t>
            </a:r>
            <a:r>
              <a:rPr lang="en-US" dirty="0" err="1" smtClean="0">
                <a:solidFill>
                  <a:schemeClr val="tx1"/>
                </a:solidFill>
                <a:latin typeface="inter-bold"/>
              </a:rPr>
              <a:t>Visualiser</a:t>
            </a:r>
            <a:endParaRPr lang="en-US" dirty="0" smtClean="0">
              <a:solidFill>
                <a:schemeClr val="tx1"/>
              </a:solidFill>
              <a:latin typeface="inter-bold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inter-bold"/>
              </a:rPr>
              <a:t>​Feature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inter-bold"/>
              </a:rPr>
              <a:t>Working</a:t>
            </a:r>
            <a:endParaRPr lang="en-US" dirty="0">
              <a:solidFill>
                <a:schemeClr val="tx1"/>
              </a:solidFill>
              <a:latin typeface="inter-bold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inter-bold"/>
              </a:rPr>
              <a:t>​Code Journey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inter-bold"/>
              </a:rPr>
              <a:t>Benefits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inter-bold"/>
              </a:rPr>
              <a:t>Conclusion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33926"/>
            <a:ext cx="6766560" cy="1577099"/>
          </a:xfrm>
        </p:spPr>
        <p:txBody>
          <a:bodyPr/>
          <a:lstStyle/>
          <a:p>
            <a:r>
              <a:rPr lang="en-US" u="sng" dirty="0" err="1" smtClean="0"/>
              <a:t>soRTING</a:t>
            </a:r>
            <a:r>
              <a:rPr lang="en-US" u="sng" dirty="0" smtClean="0"/>
              <a:t> </a:t>
            </a:r>
            <a:r>
              <a:rPr lang="en-US" u="sng" dirty="0" err="1" smtClean="0"/>
              <a:t>vISUALIZER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inter-bold"/>
              </a:rPr>
              <a:t>.</a:t>
            </a:r>
            <a:endParaRPr lang="en-US" sz="2000" dirty="0">
              <a:solidFill>
                <a:schemeClr val="tx1"/>
              </a:solidFill>
              <a:latin typeface="inter-bold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695178" y="2445405"/>
            <a:ext cx="787887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333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The “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Sorting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Visualizer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” project is basically a web development project which is used to visualize the sorting algorithms and performs the operation of algorithms step by step as the algorithms works like Bubble Sort, Selection Sort , Merge Sort etc. We shuffle the bars in a random order that is in a unsorted order.   </a:t>
            </a:r>
          </a:p>
          <a:p>
            <a:pPr marL="0" marR="0" lvl="0" indent="3333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We perform sorting algorithms on these bars to sort these bars in a ascending order by applying the different algorithms by clicking on the buttons of these sorting algorithms.</a:t>
            </a:r>
          </a:p>
          <a:p>
            <a:pPr lvl="0" indent="333375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The project is based on GUI </a:t>
            </a:r>
            <a:r>
              <a:rPr lang="en-US" sz="2000" dirty="0" err="1" smtClean="0"/>
              <a:t>application,It</a:t>
            </a:r>
            <a:r>
              <a:rPr lang="en-US" sz="2000" dirty="0" smtClean="0"/>
              <a:t> is a graphical user interface application which is an interface or a window based application or software which runs without the help of </a:t>
            </a:r>
            <a:r>
              <a:rPr lang="en-US" sz="2000" dirty="0" smtClean="0"/>
              <a:t>internet.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6220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21" y="1005840"/>
            <a:ext cx="4768516" cy="714676"/>
          </a:xfrm>
        </p:spPr>
        <p:txBody>
          <a:bodyPr/>
          <a:lstStyle/>
          <a:p>
            <a:r>
              <a:rPr lang="en-US" sz="2400" u="sng" dirty="0" smtClean="0"/>
              <a:t>OBJECTIVE</a:t>
            </a:r>
            <a:endParaRPr lang="en-US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179" y="1720516"/>
            <a:ext cx="6697579" cy="464274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main objective of “</a:t>
            </a:r>
            <a:r>
              <a:rPr lang="en-US" b="1" dirty="0" smtClean="0">
                <a:solidFill>
                  <a:schemeClr val="tx1"/>
                </a:solidFill>
              </a:rPr>
              <a:t>Sorting </a:t>
            </a:r>
            <a:r>
              <a:rPr lang="en-US" b="1" dirty="0" err="1" smtClean="0">
                <a:solidFill>
                  <a:schemeClr val="tx1"/>
                </a:solidFill>
              </a:rPr>
              <a:t>Visualizer</a:t>
            </a:r>
            <a:r>
              <a:rPr lang="en-US" dirty="0" smtClean="0">
                <a:solidFill>
                  <a:schemeClr val="tx1"/>
                </a:solidFill>
              </a:rPr>
              <a:t>” project is to learn and </a:t>
            </a:r>
            <a:r>
              <a:rPr lang="en-US" dirty="0" err="1" smtClean="0">
                <a:solidFill>
                  <a:schemeClr val="tx1"/>
                </a:solidFill>
              </a:rPr>
              <a:t>visualise</a:t>
            </a:r>
            <a:r>
              <a:rPr lang="en-US" dirty="0" smtClean="0">
                <a:solidFill>
                  <a:schemeClr val="tx1"/>
                </a:solidFill>
              </a:rPr>
              <a:t> the sorting algorithms how these algorithms works We can see the steps of swapping or any divide and conquer part of these bars. Here 5 different types of sorting algorithms is used to </a:t>
            </a:r>
            <a:r>
              <a:rPr lang="en-US" dirty="0" err="1" smtClean="0">
                <a:solidFill>
                  <a:schemeClr val="tx1"/>
                </a:solidFill>
              </a:rPr>
              <a:t>visualise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A visualization of data is implemented as a bar graph, after which a data sorting and algorithm may be applied .The resulting animation is then performed either automatically or by the user, who then sets their own </a:t>
            </a:r>
            <a:r>
              <a:rPr lang="en-US" dirty="0" smtClean="0">
                <a:solidFill>
                  <a:schemeClr val="tx1"/>
                </a:solidFill>
              </a:rPr>
              <a:t>pace.</a:t>
            </a: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221" y="769059"/>
            <a:ext cx="7013448" cy="588963"/>
          </a:xfrm>
        </p:spPr>
        <p:txBody>
          <a:bodyPr/>
          <a:lstStyle/>
          <a:p>
            <a:r>
              <a:rPr lang="en-US" u="sng" dirty="0" smtClean="0"/>
              <a:t>SORTING </a:t>
            </a:r>
            <a:r>
              <a:rPr lang="en-US" u="sng" dirty="0" err="1" smtClean="0"/>
              <a:t>VISUaLizER</a:t>
            </a:r>
            <a:endParaRPr lang="en-US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4779" y="1819175"/>
            <a:ext cx="7397015" cy="434099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web application showcasing the inner workings of sorting algorithms.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Implemented algorithms: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Bubble sort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Selection sort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Insertion sort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Merge sort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Quick sort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Heap sort</a:t>
            </a:r>
          </a:p>
          <a:p>
            <a:r>
              <a:rPr lang="en-US" dirty="0" smtClean="0"/>
              <a:t> 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=""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685" y="902368"/>
            <a:ext cx="7433110" cy="529148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Colored </a:t>
            </a:r>
            <a:r>
              <a:rPr lang="en-US" dirty="0" smtClean="0">
                <a:solidFill>
                  <a:schemeClr val="tx1"/>
                </a:solidFill>
              </a:rPr>
              <a:t>representation of step being executed.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1.1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Blue : default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1.2</a:t>
            </a:r>
            <a:r>
              <a:rPr lang="en-US" dirty="0" smtClean="0">
                <a:solidFill>
                  <a:schemeClr val="tx1"/>
                </a:solidFill>
              </a:rPr>
              <a:t>) Yellow: Being compared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1.3</a:t>
            </a:r>
            <a:r>
              <a:rPr lang="en-US" dirty="0" smtClean="0">
                <a:solidFill>
                  <a:schemeClr val="tx1"/>
                </a:solidFill>
              </a:rPr>
              <a:t>) Red: Identified as in incorrect position and to be moved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1.4</a:t>
            </a:r>
            <a:r>
              <a:rPr lang="en-US" dirty="0" smtClean="0">
                <a:solidFill>
                  <a:schemeClr val="tx1"/>
                </a:solidFill>
              </a:rPr>
              <a:t>) Green: In correct position 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2) </a:t>
            </a:r>
            <a:r>
              <a:rPr lang="en-US" dirty="0" smtClean="0">
                <a:solidFill>
                  <a:schemeClr val="tx1"/>
                </a:solidFill>
              </a:rPr>
              <a:t>Controls for visualizations 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2.1</a:t>
            </a:r>
            <a:r>
              <a:rPr lang="en-US" dirty="0" smtClean="0">
                <a:solidFill>
                  <a:schemeClr val="tx1"/>
                </a:solidFill>
              </a:rPr>
              <a:t>) Speed of visualization (5 speed levels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2.2) Data size () 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2.3</a:t>
            </a:r>
            <a:r>
              <a:rPr lang="en-US" dirty="0" smtClean="0">
                <a:solidFill>
                  <a:schemeClr val="tx1"/>
                </a:solidFill>
              </a:rPr>
              <a:t>) Generation of new data (Randomly generate new data).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Time and Space complexity of algorithm being visualized.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=""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16462F-93AF-0AF0-539D-23EF6DBEE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816" y="529389"/>
            <a:ext cx="6272784" cy="905256"/>
          </a:xfrm>
        </p:spPr>
        <p:txBody>
          <a:bodyPr/>
          <a:lstStyle/>
          <a:p>
            <a:r>
              <a:rPr lang="en-US" sz="2800" u="sng" dirty="0" smtClean="0"/>
              <a:t>Features</a:t>
            </a:r>
            <a:endParaRPr lang="en-US" sz="2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C24B9CC-993F-B0FC-D0C8-8F45059B9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89" y="1627632"/>
            <a:ext cx="11136430" cy="491851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• Visualize sorting part: Users can see the steps followed by these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sorting </a:t>
            </a:r>
            <a:r>
              <a:rPr lang="en-US" dirty="0" err="1" smtClean="0">
                <a:solidFill>
                  <a:schemeClr val="tx1"/>
                </a:solidFill>
              </a:rPr>
              <a:t>visualiser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as it contains five buttons of different algorithms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sort the bars.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• Shuffle bars : Users can easily shuffle the bars in random order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i.e. with small height or large height of bars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• User Friendly: It’s easy for users and quite simple to operate.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• Ease of Use: Being user friendly environment it is very easy to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operate by just clicking the button for the </a:t>
            </a:r>
            <a:r>
              <a:rPr lang="en-US" dirty="0" smtClean="0">
                <a:solidFill>
                  <a:schemeClr val="tx1"/>
                </a:solidFill>
              </a:rPr>
              <a:t>desired result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0770826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50DD21-AC77-3CD2-DAFE-F628A45F4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21099"/>
            <a:ext cx="10664792" cy="4849208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•</a:t>
            </a:r>
            <a:r>
              <a:rPr lang="en-US" sz="3200" dirty="0" err="1" smtClean="0">
                <a:solidFill>
                  <a:schemeClr val="tx1"/>
                </a:solidFill>
              </a:rPr>
              <a:t>Colours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used: </a:t>
            </a:r>
            <a:r>
              <a:rPr lang="en-US" sz="3200" dirty="0" err="1" smtClean="0">
                <a:solidFill>
                  <a:schemeClr val="tx1"/>
                </a:solidFill>
              </a:rPr>
              <a:t>Colours</a:t>
            </a:r>
            <a:r>
              <a:rPr lang="en-US" sz="3200" dirty="0" smtClean="0">
                <a:solidFill>
                  <a:schemeClr val="tx1"/>
                </a:solidFill>
              </a:rPr>
              <a:t> should be used to show whether or not </a:t>
            </a:r>
            <a:r>
              <a:rPr lang="en-US" sz="3200" dirty="0" smtClean="0">
                <a:solidFill>
                  <a:schemeClr val="tx1"/>
                </a:solidFill>
              </a:rPr>
              <a:t>anything </a:t>
            </a:r>
            <a:r>
              <a:rPr lang="en-US" sz="3200" dirty="0" smtClean="0">
                <a:solidFill>
                  <a:schemeClr val="tx1"/>
                </a:solidFill>
              </a:rPr>
              <a:t>is being compared </a:t>
            </a:r>
          </a:p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•Observe </a:t>
            </a:r>
            <a:r>
              <a:rPr lang="en-US" sz="3200" dirty="0" smtClean="0">
                <a:solidFill>
                  <a:schemeClr val="tx1"/>
                </a:solidFill>
              </a:rPr>
              <a:t>the swapping of bars: when a users apply any sorting </a:t>
            </a:r>
            <a:r>
              <a:rPr lang="en-US" sz="3200" dirty="0" smtClean="0">
                <a:solidFill>
                  <a:schemeClr val="tx1"/>
                </a:solidFill>
              </a:rPr>
              <a:t>algorithms </a:t>
            </a:r>
            <a:r>
              <a:rPr lang="en-US" sz="3200" dirty="0" smtClean="0">
                <a:solidFill>
                  <a:schemeClr val="tx1"/>
                </a:solidFill>
              </a:rPr>
              <a:t>by clicking the button than these bars start sorting by </a:t>
            </a:r>
            <a:r>
              <a:rPr lang="en-US" sz="3200" dirty="0" smtClean="0">
                <a:solidFill>
                  <a:schemeClr val="tx1"/>
                </a:solidFill>
              </a:rPr>
              <a:t>swapping </a:t>
            </a:r>
            <a:r>
              <a:rPr lang="en-US" sz="3200" dirty="0" smtClean="0">
                <a:solidFill>
                  <a:schemeClr val="tx1"/>
                </a:solidFill>
              </a:rPr>
              <a:t>according to their height .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46868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67851" y="472600"/>
            <a:ext cx="6400800" cy="512064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Bubble Sort </a:t>
            </a:r>
            <a:r>
              <a:rPr lang="en-US" b="1" u="sng" dirty="0" err="1" smtClean="0">
                <a:solidFill>
                  <a:schemeClr val="tx1"/>
                </a:solidFill>
              </a:rPr>
              <a:t>Visualiser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32770" name="Picture 2" descr="Sorting Visualizer - Google Chrome 25-12-2022 19_13_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704" y="995252"/>
            <a:ext cx="8650705" cy="48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946868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{49F2F529-4C13-4AC6-B457-A08C62FE4B4C}tf78438558_win32</Template>
  <TotalTime>123</TotalTime>
  <Words>388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Office Theme</vt:lpstr>
      <vt:lpstr>Sorting  Visualizer </vt:lpstr>
      <vt:lpstr>TOPIC TO BE COVERED</vt:lpstr>
      <vt:lpstr>soRTING vISUALIZER</vt:lpstr>
      <vt:lpstr>OBJECTIVE</vt:lpstr>
      <vt:lpstr>SORTING VISUaLizER</vt:lpstr>
      <vt:lpstr>Slide 6</vt:lpstr>
      <vt:lpstr>Features</vt:lpstr>
      <vt:lpstr>Slide 8</vt:lpstr>
      <vt:lpstr>Slide 9</vt:lpstr>
      <vt:lpstr>Slide 10</vt:lpstr>
      <vt:lpstr>Benefits Of Project</vt:lpstr>
      <vt:lpstr>THANK YOU very Much </vt:lpstr>
      <vt:lpstr>Custom Show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subject/>
  <dc:creator>Riya Chhimwal</dc:creator>
  <cp:lastModifiedBy>DINESH THAPA</cp:lastModifiedBy>
  <cp:revision>12</cp:revision>
  <dcterms:created xsi:type="dcterms:W3CDTF">2022-09-12T16:23:20Z</dcterms:created>
  <dcterms:modified xsi:type="dcterms:W3CDTF">2022-12-26T00:19:52Z</dcterms:modified>
</cp:coreProperties>
</file>