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6" r:id="rId4"/>
    <p:sldId id="260" r:id="rId5"/>
    <p:sldId id="259" r:id="rId6"/>
    <p:sldId id="262" r:id="rId7"/>
    <p:sldId id="261" r:id="rId8"/>
    <p:sldId id="258" r:id="rId9"/>
    <p:sldId id="263" r:id="rId10"/>
    <p:sldId id="267" r:id="rId11"/>
    <p:sldId id="268" r:id="rId12"/>
    <p:sldId id="264" r:id="rId13"/>
    <p:sldId id="265" r:id="rId1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93" autoAdjust="0"/>
    <p:restoredTop sz="89593" autoAdjust="0"/>
  </p:normalViewPr>
  <p:slideViewPr>
    <p:cSldViewPr snapToGrid="0" snapToObjects="1">
      <p:cViewPr varScale="1">
        <p:scale>
          <a:sx n="120" d="100"/>
          <a:sy n="120" d="100"/>
        </p:scale>
        <p:origin x="-21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5F151-A6A2-0847-A579-DDA8CB5C1755}" type="datetimeFigureOut">
              <a:rPr kumimoji="1" lang="zh-CN" altLang="en-US" smtClean="0"/>
              <a:t>14-8-9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05499-1A0A-204E-AEB2-54AF760922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551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05499-1A0A-204E-AEB2-54AF760922E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14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E870-B418-294E-8385-7987E757B557}" type="datetimeFigureOut">
              <a:rPr kumimoji="1" lang="zh-CN" altLang="en-US" smtClean="0"/>
              <a:t>14-8-9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D172-4747-A34D-82B6-5A1C57BAF1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E870-B418-294E-8385-7987E757B557}" type="datetimeFigureOut">
              <a:rPr kumimoji="1" lang="zh-CN" altLang="en-US" smtClean="0"/>
              <a:t>14-8-9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D172-4747-A34D-82B6-5A1C57BAF1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E870-B418-294E-8385-7987E757B557}" type="datetimeFigureOut">
              <a:rPr kumimoji="1" lang="zh-CN" altLang="en-US" smtClean="0"/>
              <a:t>14-8-9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D172-4747-A34D-82B6-5A1C57BAF1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情节提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E870-B418-294E-8385-7987E757B557}" type="datetimeFigureOut">
              <a:rPr kumimoji="1" lang="zh-CN" altLang="en-US" smtClean="0"/>
              <a:t>14-8-9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D172-4747-A34D-82B6-5A1C57BAF19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E870-B418-294E-8385-7987E757B557}" type="datetimeFigureOut">
              <a:rPr kumimoji="1" lang="zh-CN" altLang="en-US" smtClean="0"/>
              <a:t>14-8-9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D172-4747-A34D-82B6-5A1C57BAF1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E870-B418-294E-8385-7987E757B557}" type="datetimeFigureOut">
              <a:rPr kumimoji="1" lang="zh-CN" altLang="en-US" smtClean="0"/>
              <a:t>14-8-9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D172-4747-A34D-82B6-5A1C57BAF1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E870-B418-294E-8385-7987E757B557}" type="datetimeFigureOut">
              <a:rPr kumimoji="1" lang="zh-CN" altLang="en-US" smtClean="0"/>
              <a:t>14-8-9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D172-4747-A34D-82B6-5A1C57BAF1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E870-B418-294E-8385-7987E757B557}" type="datetimeFigureOut">
              <a:rPr kumimoji="1" lang="zh-CN" altLang="en-US" smtClean="0"/>
              <a:t>14-8-9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D172-4747-A34D-82B6-5A1C57BAF19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E870-B418-294E-8385-7987E757B557}" type="datetimeFigureOut">
              <a:rPr kumimoji="1" lang="zh-CN" altLang="en-US" smtClean="0"/>
              <a:t>14-8-9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D172-4747-A34D-82B6-5A1C57BAF1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E870-B418-294E-8385-7987E757B557}" type="datetimeFigureOut">
              <a:rPr kumimoji="1" lang="zh-CN" altLang="en-US" smtClean="0"/>
              <a:t>14-8-9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D172-4747-A34D-82B6-5A1C57BAF1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E870-B418-294E-8385-7987E757B557}" type="datetimeFigureOut">
              <a:rPr kumimoji="1" lang="zh-CN" altLang="en-US" smtClean="0"/>
              <a:t>14-8-9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D172-4747-A34D-82B6-5A1C57BAF19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E870-B418-294E-8385-7987E757B557}" type="datetimeFigureOut">
              <a:rPr kumimoji="1" lang="zh-CN" altLang="en-US" smtClean="0"/>
              <a:t>14-8-9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D172-4747-A34D-82B6-5A1C57BAF1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E870-B418-294E-8385-7987E757B557}" type="datetimeFigureOut">
              <a:rPr kumimoji="1" lang="zh-CN" altLang="en-US" smtClean="0"/>
              <a:t>14-8-9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D172-4747-A34D-82B6-5A1C57BAF1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E870-B418-294E-8385-7987E757B557}" type="datetimeFigureOut">
              <a:rPr kumimoji="1" lang="zh-CN" altLang="en-US" smtClean="0"/>
              <a:t>14-8-9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D172-4747-A34D-82B6-5A1C57BAF1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30CE870-B418-294E-8385-7987E757B557}" type="datetimeFigureOut">
              <a:rPr kumimoji="1" lang="zh-CN" altLang="en-US" smtClean="0"/>
              <a:t>14-8-9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EB8D172-4747-A34D-82B6-5A1C57BAF1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.google.com/p/google-ctemplate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ckeyWoo/SimpleRPC" TargetMode="External"/><Relationship Id="rId4" Type="http://schemas.openxmlformats.org/officeDocument/2006/relationships/hyperlink" Target="https://github.com/NickeyWoo/SimpleRPC/blob/master/README.md" TargetMode="External"/><Relationship Id="rId5" Type="http://schemas.openxmlformats.org/officeDocument/2006/relationships/hyperlink" Target="https://github.com/NickeyWoo/protoc-gen-rpc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轻量级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RPC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框架介绍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nickwu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吴一飞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)</a:t>
            </a:r>
          </a:p>
          <a:p>
            <a:r>
              <a:rPr kumimoji="1" lang="zh-CN" altLang="zh-CN" dirty="0" smtClean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014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年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8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月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069971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RPC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Service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字典树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rcRect l="-14684" r="-14684"/>
          <a:stretch>
            <a:fillRect/>
          </a:stretch>
        </p:blipFill>
        <p:spPr>
          <a:xfrm>
            <a:off x="-48809" y="1582744"/>
            <a:ext cx="9271507" cy="507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62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RPC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Service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模板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023" y="1869141"/>
            <a:ext cx="8089359" cy="4257022"/>
          </a:xfrm>
        </p:spPr>
        <p:txBody>
          <a:bodyPr>
            <a:normAutofit fontScale="92500" lnSpcReduction="20000"/>
          </a:bodyPr>
          <a:lstStyle/>
          <a:p>
            <a:pPr>
              <a:buFont typeface="Arial"/>
              <a:buChar char="•"/>
            </a:pP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Google-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ctemplate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引擎</a:t>
            </a:r>
            <a:r>
              <a:rPr kumimoji="1" lang="en-US" altLang="zh-CN" dirty="0">
                <a:latin typeface="微软雅黑"/>
                <a:ea typeface="微软雅黑"/>
                <a:cs typeface="微软雅黑"/>
                <a:hlinkClick r:id="rId2"/>
              </a:rPr>
              <a:t>http://code.google.com/p/google-ctemplate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  <a:hlinkClick r:id="rId2"/>
              </a:rPr>
              <a:t>/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Arial"/>
              <a:buChar char="•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模板引擎语法：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Arial"/>
              <a:buChar char="•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变量，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{{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变量名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}}</a:t>
            </a:r>
          </a:p>
          <a:p>
            <a:pPr lvl="1">
              <a:buFont typeface="Arial"/>
              <a:buChar char="•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片段，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{{#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片段名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}}</a:t>
            </a:r>
          </a:p>
          <a:p>
            <a:pPr lvl="1">
              <a:buFont typeface="Arial"/>
              <a:buChar char="•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注释</a:t>
            </a:r>
            <a:r>
              <a:rPr kumimoji="1" lang="zh-CN" altLang="zh-CN" dirty="0" smtClean="0">
                <a:latin typeface="微软雅黑"/>
                <a:ea typeface="微软雅黑"/>
                <a:cs typeface="微软雅黑"/>
              </a:rPr>
              <a:t>，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{{!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注释内容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}}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pPr>
              <a:buFont typeface="Arial"/>
              <a:buChar char="•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模板示例：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349250" lvl="1" indent="0">
              <a:buNone/>
            </a:pPr>
            <a:r>
              <a:rPr kumimoji="1" lang="en-US" altLang="zh-CN" sz="1700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class </a:t>
            </a:r>
            <a:r>
              <a:rPr kumimoji="1" lang="en-US" altLang="zh-CN" sz="1700" dirty="0" smtClean="0">
                <a:latin typeface="微软雅黑"/>
                <a:ea typeface="微软雅黑"/>
                <a:cs typeface="微软雅黑"/>
              </a:rPr>
              <a:t>{{SERVICE_NAME}} {    {{!</a:t>
            </a:r>
            <a:r>
              <a:rPr kumimoji="1" lang="zh-CN" altLang="en-US" sz="1700" dirty="0" smtClean="0">
                <a:latin typeface="微软雅黑"/>
                <a:ea typeface="微软雅黑"/>
                <a:cs typeface="微软雅黑"/>
              </a:rPr>
              <a:t>服务器代码示例</a:t>
            </a:r>
            <a:r>
              <a:rPr kumimoji="1" lang="en-US" altLang="zh-CN" sz="1700" dirty="0" smtClean="0">
                <a:latin typeface="微软雅黑"/>
                <a:ea typeface="微软雅黑"/>
                <a:cs typeface="微软雅黑"/>
              </a:rPr>
              <a:t>}}</a:t>
            </a:r>
          </a:p>
          <a:p>
            <a:pPr marL="349250" lvl="1" indent="0">
              <a:buNone/>
            </a:pPr>
            <a:r>
              <a:rPr kumimoji="1" lang="en-US" altLang="zh-CN" sz="1700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public</a:t>
            </a:r>
            <a:r>
              <a:rPr kumimoji="1" lang="en-US" altLang="zh-CN" sz="1700" dirty="0" smtClean="0">
                <a:latin typeface="微软雅黑"/>
                <a:ea typeface="微软雅黑"/>
                <a:cs typeface="微软雅黑"/>
              </a:rPr>
              <a:t>:</a:t>
            </a:r>
          </a:p>
          <a:p>
            <a:pPr marL="349250" lvl="1" indent="0">
              <a:buNone/>
            </a:pPr>
            <a:r>
              <a:rPr kumimoji="1" lang="en-US" altLang="zh-CN" sz="1700" dirty="0" smtClean="0">
                <a:latin typeface="微软雅黑"/>
                <a:ea typeface="微软雅黑"/>
                <a:cs typeface="微软雅黑"/>
              </a:rPr>
              <a:t>        {{#METHODS}} </a:t>
            </a:r>
            <a:r>
              <a:rPr kumimoji="1" lang="en-US" altLang="zh-CN" sz="1700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void</a:t>
            </a:r>
            <a:r>
              <a:rPr kumimoji="1" lang="en-US" altLang="zh-CN" sz="1700" dirty="0" smtClean="0">
                <a:latin typeface="微软雅黑"/>
                <a:ea typeface="微软雅黑"/>
                <a:cs typeface="微软雅黑"/>
              </a:rPr>
              <a:t> {{METHOD_NAME}} ({{INPUT_TYPE}} in,</a:t>
            </a:r>
          </a:p>
          <a:p>
            <a:pPr marL="349250" lvl="1" indent="0">
              <a:buNone/>
            </a:pPr>
            <a:r>
              <a:rPr kumimoji="1" lang="en-US" altLang="zh-CN" sz="1700" dirty="0" smtClean="0">
                <a:latin typeface="微软雅黑"/>
                <a:ea typeface="微软雅黑"/>
                <a:cs typeface="微软雅黑"/>
              </a:rPr>
              <a:t>                                                                          {{OUTPUT_TYPE}} out);</a:t>
            </a:r>
          </a:p>
          <a:p>
            <a:pPr marL="349250" lvl="1" indent="0">
              <a:buNone/>
            </a:pPr>
            <a:r>
              <a:rPr kumimoji="1" lang="en-US" altLang="zh-CN" sz="17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700" dirty="0" smtClean="0">
                <a:latin typeface="微软雅黑"/>
                <a:ea typeface="微软雅黑"/>
                <a:cs typeface="微软雅黑"/>
              </a:rPr>
              <a:t>       {{/METHODS}}</a:t>
            </a:r>
          </a:p>
          <a:p>
            <a:pPr marL="349250" lvl="1" indent="0">
              <a:buNone/>
            </a:pPr>
            <a:r>
              <a:rPr kumimoji="1" lang="en-US" altLang="zh-CN" sz="1700" dirty="0" smtClean="0">
                <a:latin typeface="微软雅黑"/>
                <a:ea typeface="微软雅黑"/>
                <a:cs typeface="微软雅黑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33676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charset="0"/>
                <a:ea typeface="微软雅黑" charset="0"/>
                <a:cs typeface="微软雅黑" charset="0"/>
              </a:rPr>
              <a:t>在线文档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charset="0"/>
                <a:ea typeface="微软雅黑" charset="0"/>
                <a:cs typeface="微软雅黑" charset="0"/>
              </a:rPr>
              <a:t>项目地址：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  <a:hlinkClick r:id="rId3"/>
              </a:rPr>
              <a:t>https://github.com/NickeyWoo/</a:t>
            </a:r>
            <a:r>
              <a:rPr lang="en-US" altLang="zh-CN" sz="2400" dirty="0" smtClean="0">
                <a:latin typeface="微软雅黑" charset="0"/>
                <a:ea typeface="微软雅黑" charset="0"/>
                <a:cs typeface="微软雅黑" charset="0"/>
                <a:hlinkClick r:id="rId3"/>
              </a:rPr>
              <a:t>SimpleRPC</a:t>
            </a:r>
            <a:endParaRPr lang="en-US" altLang="zh-CN" sz="24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 sz="2400" dirty="0" smtClean="0">
                <a:latin typeface="微软雅黑" charset="0"/>
                <a:ea typeface="微软雅黑" charset="0"/>
                <a:cs typeface="微软雅黑" charset="0"/>
              </a:rPr>
              <a:t>帮助文档：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  <a:hlinkClick r:id="rId4"/>
              </a:rPr>
              <a:t>https://github.com/NickeyWoo/SimpleRPC/blob/master/</a:t>
            </a:r>
            <a:r>
              <a:rPr lang="en-US" altLang="zh-CN" sz="2400" dirty="0" smtClean="0">
                <a:latin typeface="微软雅黑" charset="0"/>
                <a:ea typeface="微软雅黑" charset="0"/>
                <a:cs typeface="微软雅黑" charset="0"/>
                <a:hlinkClick r:id="rId4"/>
              </a:rPr>
              <a:t>README.md</a:t>
            </a:r>
            <a:endParaRPr lang="en-US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2400" dirty="0" err="1" smtClean="0">
                <a:latin typeface="微软雅黑" charset="0"/>
                <a:ea typeface="微软雅黑" charset="0"/>
                <a:cs typeface="微软雅黑" charset="0"/>
              </a:rPr>
              <a:t>protoc</a:t>
            </a:r>
            <a:r>
              <a:rPr lang="en-US" altLang="zh-CN" sz="2400" dirty="0" smtClean="0">
                <a:latin typeface="微软雅黑" charset="0"/>
                <a:ea typeface="微软雅黑" charset="0"/>
                <a:cs typeface="微软雅黑" charset="0"/>
              </a:rPr>
              <a:t>-gen-</a:t>
            </a:r>
            <a:r>
              <a:rPr lang="en-US" altLang="zh-CN" sz="2400" dirty="0" err="1" smtClean="0">
                <a:latin typeface="微软雅黑" charset="0"/>
                <a:ea typeface="微软雅黑" charset="0"/>
                <a:cs typeface="微软雅黑" charset="0"/>
              </a:rPr>
              <a:t>rpc</a:t>
            </a:r>
            <a:r>
              <a:rPr lang="zh-CN" altLang="en-US" sz="2400" dirty="0" smtClean="0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  <a:hlinkClick r:id="rId5"/>
              </a:rPr>
              <a:t>https://github.com/NickeyWoo/protoc-gen-</a:t>
            </a:r>
            <a:r>
              <a:rPr lang="en-US" altLang="zh-CN" sz="2400" dirty="0" smtClean="0">
                <a:latin typeface="微软雅黑" charset="0"/>
                <a:ea typeface="微软雅黑" charset="0"/>
                <a:cs typeface="微软雅黑" charset="0"/>
                <a:hlinkClick r:id="rId5"/>
              </a:rPr>
              <a:t>rpc</a:t>
            </a:r>
            <a:endParaRPr lang="en-US" altLang="zh-CN" sz="24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endParaRPr lang="en-US" altLang="zh-CN" sz="24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 marL="0" indent="0">
              <a:buNone/>
            </a:pPr>
            <a:endParaRPr lang="en-US" altLang="zh-CN" sz="2400" dirty="0"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139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Q&amp;A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85800" y="3422585"/>
            <a:ext cx="7772400" cy="877824"/>
          </a:xfrm>
        </p:spPr>
        <p:txBody>
          <a:bodyPr/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Thanks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！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572074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SimpleRPC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的特点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采用</a:t>
            </a:r>
            <a:r>
              <a:rPr kumimoji="1" lang="en-US" altLang="zh-CN" sz="2800" dirty="0" err="1" smtClean="0">
                <a:latin typeface="微软雅黑"/>
                <a:ea typeface="微软雅黑"/>
                <a:cs typeface="微软雅黑"/>
              </a:rPr>
              <a:t>protobuf</a:t>
            </a: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做接口描述语言</a:t>
            </a:r>
            <a:endParaRPr kumimoji="1" lang="en-US" altLang="zh-CN" sz="2800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Arial"/>
              <a:buChar char="•"/>
            </a:pP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通过</a:t>
            </a:r>
            <a:r>
              <a:rPr kumimoji="1" lang="en-US" altLang="zh-CN" sz="2800" dirty="0" err="1" smtClean="0">
                <a:latin typeface="微软雅黑"/>
                <a:ea typeface="微软雅黑"/>
                <a:cs typeface="微软雅黑"/>
              </a:rPr>
              <a:t>protoc</a:t>
            </a: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插件实现模板化生成代码</a:t>
            </a:r>
          </a:p>
          <a:p>
            <a:pPr>
              <a:buFont typeface="Arial"/>
              <a:buChar char="•"/>
            </a:pP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项目采用</a:t>
            </a:r>
            <a:r>
              <a:rPr kumimoji="1" lang="en-US" altLang="zh-CN" sz="2800" dirty="0" smtClean="0">
                <a:latin typeface="微软雅黑"/>
                <a:ea typeface="微软雅黑"/>
                <a:cs typeface="微软雅黑"/>
              </a:rPr>
              <a:t>Blade</a:t>
            </a: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进行系统构建</a:t>
            </a:r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pPr>
              <a:buFont typeface="Arial"/>
              <a:buChar char="•"/>
            </a:pP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提供自动化项目生成的脚本工具</a:t>
            </a:r>
            <a:endParaRPr kumimoji="1" lang="en-US" altLang="zh-CN" sz="28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kumimoji="1" lang="en-US" altLang="zh-CN" sz="28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98490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SimpleRPC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的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架构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1" name="内容占位符 40" descr="未标题-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77" b="-1777"/>
          <a:stretch>
            <a:fillRect/>
          </a:stretch>
        </p:blipFill>
        <p:spPr/>
      </p:pic>
      <p:sp>
        <p:nvSpPr>
          <p:cNvPr id="42" name="文本框 41"/>
          <p:cNvSpPr txBox="1"/>
          <p:nvPr/>
        </p:nvSpPr>
        <p:spPr>
          <a:xfrm>
            <a:off x="-613833" y="6254079"/>
            <a:ext cx="10371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Protocol = S_MAGICNO </a:t>
            </a:r>
            <a:r>
              <a:rPr kumimoji="1" lang="en-US" altLang="zh-CN" sz="1200" dirty="0">
                <a:latin typeface="微软雅黑"/>
                <a:ea typeface="微软雅黑"/>
                <a:cs typeface="微软雅黑"/>
              </a:rPr>
              <a:t>+ </a:t>
            </a:r>
            <a:r>
              <a:rPr kumimoji="1" lang="en-US" altLang="zh-CN" sz="1200" dirty="0" err="1">
                <a:latin typeface="微软雅黑"/>
                <a:ea typeface="微软雅黑"/>
                <a:cs typeface="微软雅黑"/>
              </a:rPr>
              <a:t>wHeadLen</a:t>
            </a:r>
            <a:r>
              <a:rPr kumimoji="1" lang="en-US" altLang="zh-CN" sz="1200" dirty="0">
                <a:latin typeface="微软雅黑"/>
                <a:ea typeface="微软雅黑"/>
                <a:cs typeface="微软雅黑"/>
              </a:rPr>
              <a:t> + </a:t>
            </a:r>
            <a:r>
              <a:rPr kumimoji="1" lang="en-US" altLang="zh-CN" sz="1200" dirty="0" err="1">
                <a:latin typeface="微软雅黑"/>
                <a:ea typeface="微软雅黑"/>
                <a:cs typeface="微软雅黑"/>
              </a:rPr>
              <a:t>cHead</a:t>
            </a:r>
            <a:r>
              <a:rPr kumimoji="1" lang="en-US" altLang="zh-CN" sz="1200" dirty="0">
                <a:latin typeface="微软雅黑"/>
                <a:ea typeface="微软雅黑"/>
                <a:cs typeface="微软雅黑"/>
              </a:rPr>
              <a:t> + </a:t>
            </a:r>
            <a:r>
              <a:rPr kumimoji="1" lang="en-US" altLang="zh-CN" sz="1200" dirty="0" err="1">
                <a:latin typeface="微软雅黑"/>
                <a:ea typeface="微软雅黑"/>
                <a:cs typeface="微软雅黑"/>
              </a:rPr>
              <a:t>wBodyLen</a:t>
            </a:r>
            <a:r>
              <a:rPr kumimoji="1" lang="en-US" altLang="zh-CN" sz="1200" dirty="0">
                <a:latin typeface="微软雅黑"/>
                <a:ea typeface="微软雅黑"/>
                <a:cs typeface="微软雅黑"/>
              </a:rPr>
              <a:t> + </a:t>
            </a:r>
            <a:r>
              <a:rPr kumimoji="1" lang="en-US" altLang="zh-CN" sz="1200" dirty="0" err="1">
                <a:latin typeface="微软雅黑"/>
                <a:ea typeface="微软雅黑"/>
                <a:cs typeface="微软雅黑"/>
              </a:rPr>
              <a:t>cBody</a:t>
            </a:r>
            <a:r>
              <a:rPr kumimoji="1" lang="en-US" altLang="zh-CN" sz="1200" dirty="0">
                <a:latin typeface="微软雅黑"/>
                <a:ea typeface="微软雅黑"/>
                <a:cs typeface="微软雅黑"/>
              </a:rPr>
              <a:t> + E_MAGICNO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514393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Google Protocol Buffers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Protocol </a:t>
            </a:r>
            <a:r>
              <a:rPr kumimoji="1" lang="en-US" altLang="zh-CN" sz="2800" dirty="0" smtClean="0">
                <a:latin typeface="微软雅黑"/>
                <a:ea typeface="微软雅黑"/>
                <a:cs typeface="微软雅黑"/>
              </a:rPr>
              <a:t>Buffers</a:t>
            </a: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是一种轻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便高效的结构化数据存储格式</a:t>
            </a: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，</a:t>
            </a: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常用于结构化数据</a:t>
            </a: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的</a:t>
            </a: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序列化</a:t>
            </a: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。</a:t>
            </a:r>
            <a:endParaRPr kumimoji="1" lang="en-US" altLang="zh-CN" sz="2800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Arial"/>
              <a:buChar char="•"/>
            </a:pPr>
            <a:r>
              <a:rPr kumimoji="1" lang="en-US" altLang="zh-CN" sz="2600" dirty="0" err="1" smtClean="0">
                <a:latin typeface="微软雅黑"/>
                <a:ea typeface="微软雅黑"/>
                <a:cs typeface="微软雅黑"/>
              </a:rPr>
              <a:t>obj.ParseFromString</a:t>
            </a:r>
            <a:r>
              <a:rPr kumimoji="1" lang="en-US" altLang="zh-CN" sz="2600" dirty="0" smtClean="0">
                <a:latin typeface="微软雅黑"/>
                <a:ea typeface="微软雅黑"/>
                <a:cs typeface="微软雅黑"/>
              </a:rPr>
              <a:t>(xxx);</a:t>
            </a:r>
          </a:p>
          <a:p>
            <a:pPr lvl="1">
              <a:buFont typeface="Arial"/>
              <a:buChar char="•"/>
            </a:pPr>
            <a:r>
              <a:rPr kumimoji="1" lang="en-US" altLang="zh-CN" sz="2600" dirty="0" err="1" smtClean="0">
                <a:latin typeface="微软雅黑"/>
                <a:ea typeface="微软雅黑"/>
                <a:cs typeface="微软雅黑"/>
              </a:rPr>
              <a:t>std</a:t>
            </a:r>
            <a:r>
              <a:rPr kumimoji="1" lang="en-US" altLang="zh-CN" sz="2600" dirty="0" smtClean="0">
                <a:latin typeface="微软雅黑"/>
                <a:ea typeface="微软雅黑"/>
                <a:cs typeface="微软雅黑"/>
              </a:rPr>
              <a:t>::string </a:t>
            </a:r>
            <a:r>
              <a:rPr kumimoji="1" lang="en-US" altLang="zh-CN" sz="2600" dirty="0" err="1" smtClean="0">
                <a:latin typeface="微软雅黑"/>
                <a:ea typeface="微软雅黑"/>
                <a:cs typeface="微软雅黑"/>
              </a:rPr>
              <a:t>str</a:t>
            </a:r>
            <a:r>
              <a:rPr kumimoji="1" lang="en-US" altLang="zh-CN" sz="2600" dirty="0" smtClean="0">
                <a:latin typeface="微软雅黑"/>
                <a:ea typeface="微软雅黑"/>
                <a:cs typeface="微软雅黑"/>
              </a:rPr>
              <a:t> = </a:t>
            </a:r>
            <a:r>
              <a:rPr kumimoji="1" lang="en-US" altLang="zh-CN" sz="2600" dirty="0" err="1" smtClean="0">
                <a:latin typeface="微软雅黑"/>
                <a:ea typeface="微软雅黑"/>
                <a:cs typeface="微软雅黑"/>
              </a:rPr>
              <a:t>obj.SerializeAsString</a:t>
            </a:r>
            <a:r>
              <a:rPr kumimoji="1" lang="en-US" altLang="zh-CN" sz="2600" dirty="0" smtClean="0">
                <a:latin typeface="微软雅黑"/>
                <a:ea typeface="微软雅黑"/>
                <a:cs typeface="微软雅黑"/>
              </a:rPr>
              <a:t>();</a:t>
            </a:r>
          </a:p>
          <a:p>
            <a:pPr>
              <a:buFont typeface="Arial"/>
              <a:buChar char="•"/>
            </a:pPr>
            <a:r>
              <a:rPr kumimoji="1" lang="en-US" altLang="zh-CN" sz="2800" dirty="0" smtClean="0">
                <a:latin typeface="微软雅黑"/>
                <a:ea typeface="微软雅黑"/>
                <a:cs typeface="微软雅黑"/>
              </a:rPr>
              <a:t>Protocol</a:t>
            </a: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2800" dirty="0" smtClean="0">
                <a:latin typeface="微软雅黑"/>
                <a:ea typeface="微软雅黑"/>
                <a:cs typeface="微软雅黑"/>
              </a:rPr>
              <a:t>Buffers</a:t>
            </a: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支持语言无关的</a:t>
            </a:r>
            <a:r>
              <a:rPr kumimoji="1" lang="en-US" altLang="zh-CN" sz="2800" dirty="0" smtClean="0">
                <a:latin typeface="微软雅黑"/>
                <a:ea typeface="微软雅黑"/>
                <a:cs typeface="微软雅黑"/>
              </a:rPr>
              <a:t>Service</a:t>
            </a: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接口定义。</a:t>
            </a:r>
            <a:endParaRPr kumimoji="1" lang="en-US" altLang="zh-CN" sz="2800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Arial"/>
              <a:buChar char="•"/>
            </a:pP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提供消息反射机制以及插件接口，方便项目二次定制开发。</a:t>
            </a:r>
            <a:endParaRPr kumimoji="1" lang="en-US" altLang="zh-CN" sz="2800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Arial"/>
              <a:buChar char="•"/>
            </a:pPr>
            <a:endParaRPr kumimoji="1" lang="en-US" altLang="zh-CN" sz="28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kumimoji="1" lang="en-US" altLang="zh-CN" sz="28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162697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RPC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Service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定义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47197" r="-471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84013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SimpleRPC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代码布局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rcRect t="-12142" b="-121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3222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RPC Service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工具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箱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rcRect t="-16053" b="-160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29189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SimpleRPC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构建服务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rcRect l="-22662" r="-22662"/>
          <a:stretch>
            <a:fillRect/>
          </a:stretch>
        </p:blipFill>
        <p:spPr/>
      </p:pic>
      <p:sp>
        <p:nvSpPr>
          <p:cNvPr id="9" name="矩形 8"/>
          <p:cNvSpPr/>
          <p:nvPr/>
        </p:nvSpPr>
        <p:spPr>
          <a:xfrm>
            <a:off x="1924050" y="2000250"/>
            <a:ext cx="3143250" cy="158750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936750" y="2292350"/>
            <a:ext cx="3130550" cy="317500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911350" y="3175000"/>
            <a:ext cx="4762500" cy="1943100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1464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RPC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Service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Generator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err="1">
                <a:latin typeface="微软雅黑"/>
                <a:ea typeface="微软雅黑"/>
                <a:cs typeface="微软雅黑"/>
              </a:rPr>
              <a:t>protoc</a:t>
            </a:r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-gen-</a:t>
            </a:r>
            <a:r>
              <a:rPr kumimoji="1" lang="en-US" altLang="zh-CN" sz="2400" dirty="0" err="1" smtClean="0">
                <a:latin typeface="微软雅黑"/>
                <a:ea typeface="微软雅黑"/>
                <a:cs typeface="微软雅黑"/>
              </a:rPr>
              <a:t>rpc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 插件</a:t>
            </a:r>
            <a:endParaRPr kumimoji="1"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解析 </a:t>
            </a:r>
            <a:r>
              <a:rPr kumimoji="1" lang="en-US" altLang="zh-CN" sz="2400" dirty="0" smtClean="0">
                <a:latin typeface="微软雅黑"/>
                <a:ea typeface="微软雅黑"/>
                <a:cs typeface="微软雅黑"/>
              </a:rPr>
              <a:t>proto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 文件中的 </a:t>
            </a:r>
            <a:r>
              <a:rPr kumimoji="1" lang="en-US" altLang="zh-CN" sz="2400" dirty="0" smtClean="0">
                <a:latin typeface="微软雅黑"/>
                <a:ea typeface="微软雅黑"/>
                <a:cs typeface="微软雅黑"/>
              </a:rPr>
              <a:t>service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，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生成元数据字典</a:t>
            </a:r>
            <a:endParaRPr kumimoji="1"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en-US" altLang="zh-CN" sz="2400" dirty="0" smtClean="0">
                <a:latin typeface="微软雅黑"/>
                <a:ea typeface="微软雅黑"/>
                <a:cs typeface="微软雅黑"/>
              </a:rPr>
              <a:t>Google </a:t>
            </a:r>
            <a:r>
              <a:rPr kumimoji="1" lang="en-US" altLang="zh-CN" sz="2400" dirty="0" err="1" smtClean="0">
                <a:latin typeface="微软雅黑"/>
                <a:ea typeface="微软雅黑"/>
                <a:cs typeface="微软雅黑"/>
              </a:rPr>
              <a:t>CTemplate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 模板引擎自动生成服务代码</a:t>
            </a:r>
            <a:endParaRPr kumimoji="1"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451" y="3326680"/>
            <a:ext cx="5140811" cy="335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87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故事">
  <a:themeElements>
    <a:clrScheme name="故事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故事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故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故事.thmx</Template>
  <TotalTime>702</TotalTime>
  <Words>276</Words>
  <Application>Microsoft Macintosh PowerPoint</Application>
  <PresentationFormat>全屏显示(4:3)</PresentationFormat>
  <Paragraphs>45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故事</vt:lpstr>
      <vt:lpstr>轻量级RPC框架介绍</vt:lpstr>
      <vt:lpstr>SimpleRPC 的特点</vt:lpstr>
      <vt:lpstr>SimpleRPC 的架构</vt:lpstr>
      <vt:lpstr>Google Protocol Buffers</vt:lpstr>
      <vt:lpstr>RPC Service 定义</vt:lpstr>
      <vt:lpstr>SimpleRPC 代码布局</vt:lpstr>
      <vt:lpstr>RPC Service 工具箱</vt:lpstr>
      <vt:lpstr>SimpleRPC 构建服务</vt:lpstr>
      <vt:lpstr>RPC Service Generator</vt:lpstr>
      <vt:lpstr>RPC Service 字典树</vt:lpstr>
      <vt:lpstr>RPC Service 模板</vt:lpstr>
      <vt:lpstr>在线文档</vt:lpstr>
      <vt:lpstr>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轻量级RPC框架介绍</dc:title>
  <dc:creator>Woo Nickey</dc:creator>
  <cp:lastModifiedBy>Woo Nickey</cp:lastModifiedBy>
  <cp:revision>106</cp:revision>
  <dcterms:created xsi:type="dcterms:W3CDTF">2014-08-07T16:20:03Z</dcterms:created>
  <dcterms:modified xsi:type="dcterms:W3CDTF">2014-08-09T10:38:57Z</dcterms:modified>
</cp:coreProperties>
</file>