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4" r:id="rId7"/>
    <p:sldId id="260" r:id="rId8"/>
    <p:sldId id="265" r:id="rId9"/>
    <p:sldId id="261" r:id="rId10"/>
    <p:sldId id="266" r:id="rId11"/>
    <p:sldId id="267" r:id="rId12"/>
    <p:sldId id="26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491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0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8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1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95" y="4142892"/>
            <a:ext cx="1365328" cy="8817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Recommendations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1652387"/>
            <a:ext cx="8565600" cy="45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any information about this point here.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95" y="4142892"/>
            <a:ext cx="1365328" cy="8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862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2425482" y="2212379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algn="ctr"/>
            <a:r>
              <a:rPr lang="en-US" dirty="0" smtClean="0"/>
              <a:t>Thank You.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95" y="4142892"/>
            <a:ext cx="1365328" cy="8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261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2425482" y="2212379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algn="ctr"/>
            <a:r>
              <a:rPr lang="en-US" dirty="0" smtClean="0"/>
              <a:t>Q&amp;A Session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95" y="4142892"/>
            <a:ext cx="1365328" cy="8817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95" y="4142892"/>
            <a:ext cx="1365328" cy="8817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716906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Problem Understanding.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884650"/>
            <a:ext cx="8325021" cy="148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Sprocket Central Pry Ltd. is a bicycle and bike accessories company. They are interested in finding out which new customers to target when marketing in the coming year based on their current customer data. </a:t>
            </a:r>
          </a:p>
          <a:p>
            <a:r>
              <a:rPr lang="en-US" dirty="0" smtClean="0"/>
              <a:t>They approached KMPG AU to facilitate this project. In this presentation I will take you through the process and findings of the project.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95" y="4142892"/>
            <a:ext cx="1365328" cy="8817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68043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Summary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1824066"/>
            <a:ext cx="8565601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There were 3 datasets provided. Transactions, customer addresses and customer demographic data.</a:t>
            </a:r>
          </a:p>
          <a:p>
            <a:r>
              <a:rPr lang="en-US" dirty="0" smtClean="0"/>
              <a:t>Issues encountered in the data include: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Inconsistency of recorded values – Some fields such as gender and state had different values referring to the same detail. Having a dropdown list when selecting this feature in future would be a great solution.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Missing records – Some fields such as brand, product line and class has up to 16% missing values. Placing emphasis on having complete records in future should mitigate this issue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95" y="4142892"/>
            <a:ext cx="1365328" cy="8817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68043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Summary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1824066"/>
            <a:ext cx="8565601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There were 3 datasets provided. Transactions, customer addresses and customer demographic data.</a:t>
            </a:r>
          </a:p>
          <a:p>
            <a:r>
              <a:rPr lang="en-US" dirty="0" smtClean="0"/>
              <a:t>Issues encountered in the data include: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Inconsistency of recorded values – Some fields such as gender and state had different values referring to the same detail. Having a dropdown list when selecting this feature in future would be a great solution.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Missing records – Some fields such as brand, product line and class has up to 16% missing values. Placing emphasis on having complete records in future should mitigate this issue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95" y="4142892"/>
            <a:ext cx="1365328" cy="8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974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68043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Analysis Findings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1824066"/>
            <a:ext cx="8565601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95" y="4142892"/>
            <a:ext cx="1365328" cy="8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692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Pre-processing data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Shape 91"/>
              <p:cNvSpPr/>
              <p:nvPr/>
            </p:nvSpPr>
            <p:spPr>
              <a:xfrm>
                <a:off x="205025" y="1854578"/>
                <a:ext cx="8565600" cy="257374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24" tIns="91424" rIns="91424" bIns="91424">
                <a:spAutoFit/>
              </a:bodyPr>
              <a:lstStyle>
                <a:lvl1pPr>
                  <a:lnSpc>
                    <a:spcPct val="115000"/>
                  </a:lnSpc>
                  <a:defRPr sz="1500"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n-US" dirty="0" smtClean="0"/>
                  <a:t>In preparation for modelling, we performed feature engineering: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Age – Age of the customers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Product ID – A replacement for the previous IDs.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Profit – Obtained from subtracting standard cost from list price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Product profitability – A categorical field obtained from binning the product percentage profit.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Marketability – A categorical field, also the target field. Binned values obtained from the 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0.75(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𝑝𝑟𝑜𝑓𝑖𝑡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∗ 0.25(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𝑝𝑢𝑟𝑐h𝑎𝑠𝑒𝑠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per customer.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 smtClean="0"/>
              </a:p>
            </p:txBody>
          </p:sp>
        </mc:Choice>
        <mc:Fallback>
          <p:sp>
            <p:nvSpPr>
              <p:cNvPr id="142" name="Shap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25" y="1854578"/>
                <a:ext cx="8565600" cy="2573749"/>
              </a:xfrm>
              <a:prstGeom prst="rect">
                <a:avLst/>
              </a:prstGeom>
              <a:blipFill>
                <a:blip r:embed="rId2"/>
                <a:stretch>
                  <a:fillRect l="-28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95" y="4142892"/>
            <a:ext cx="1365328" cy="8817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Feature and Model selection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54578"/>
            <a:ext cx="8565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After **selection of necessary features** for the model, the categorical features were one-hot encoded while the numerical ones were normalized and standardized. </a:t>
            </a:r>
            <a:endParaRPr lang="en-US" dirty="0"/>
          </a:p>
          <a:p>
            <a:r>
              <a:rPr lang="en-US" dirty="0" smtClean="0"/>
              <a:t>The final model was a **CLASSIFICATION MODEL** with **a/an accuracy/roc/AIC/</a:t>
            </a:r>
            <a:r>
              <a:rPr lang="en-US" dirty="0" err="1" smtClean="0"/>
              <a:t>logloss</a:t>
            </a:r>
            <a:r>
              <a:rPr lang="en-US" dirty="0" smtClean="0"/>
              <a:t>/f1 (METRIC MEASURE)** score of **METRIC VALUE**. 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95" y="4142892"/>
            <a:ext cx="1365328" cy="8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802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Conclusions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55951"/>
            <a:ext cx="8565600" cy="45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any information about this point here.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95" y="4142892"/>
            <a:ext cx="1365328" cy="8817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846</Words>
  <Application>Microsoft Office PowerPoint</Application>
  <PresentationFormat>On-screen Show (16:9)</PresentationFormat>
  <Paragraphs>58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nick</cp:lastModifiedBy>
  <cp:revision>11</cp:revision>
  <dcterms:modified xsi:type="dcterms:W3CDTF">2023-09-16T13:37:12Z</dcterms:modified>
</cp:coreProperties>
</file>