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7" r:id="rId3"/>
    <p:sldId id="317" r:id="rId4"/>
    <p:sldId id="351" r:id="rId5"/>
    <p:sldId id="318" r:id="rId6"/>
    <p:sldId id="347" r:id="rId7"/>
    <p:sldId id="316" r:id="rId8"/>
    <p:sldId id="323" r:id="rId9"/>
    <p:sldId id="324" r:id="rId10"/>
    <p:sldId id="326" r:id="rId11"/>
    <p:sldId id="327" r:id="rId12"/>
    <p:sldId id="328" r:id="rId13"/>
    <p:sldId id="346" r:id="rId14"/>
    <p:sldId id="319" r:id="rId15"/>
    <p:sldId id="321" r:id="rId16"/>
    <p:sldId id="322" r:id="rId17"/>
    <p:sldId id="348" r:id="rId18"/>
    <p:sldId id="344" r:id="rId19"/>
    <p:sldId id="349" r:id="rId20"/>
    <p:sldId id="329" r:id="rId21"/>
    <p:sldId id="350" r:id="rId22"/>
    <p:sldId id="359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31" r:id="rId31"/>
    <p:sldId id="332" r:id="rId32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9420" autoAdjust="0"/>
  </p:normalViewPr>
  <p:slideViewPr>
    <p:cSldViewPr>
      <p:cViewPr varScale="1">
        <p:scale>
          <a:sx n="117" d="100"/>
          <a:sy n="117" d="100"/>
        </p:scale>
        <p:origin x="1446" y="13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786C8-C771-8549-8348-485C03F498EB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0F2524-8F17-A94F-BAE1-B960B8D41ECA}">
      <dgm:prSet phldrT="[Текст]"/>
      <dgm:spPr/>
      <dgm:t>
        <a:bodyPr/>
        <a:lstStyle/>
        <a:p>
          <a:r>
            <a:rPr lang="en-US" dirty="0"/>
            <a:t>READ</a:t>
          </a:r>
          <a:endParaRPr lang="ru-RU" dirty="0"/>
        </a:p>
      </dgm:t>
    </dgm:pt>
    <dgm:pt modelId="{ABDB2466-A2CD-784A-A98D-C29AEC780F37}" type="parTrans" cxnId="{0A1B7FFB-C724-564C-8A4A-F3CFED83B590}">
      <dgm:prSet/>
      <dgm:spPr/>
      <dgm:t>
        <a:bodyPr/>
        <a:lstStyle/>
        <a:p>
          <a:endParaRPr lang="ru-RU"/>
        </a:p>
      </dgm:t>
    </dgm:pt>
    <dgm:pt modelId="{60B8B433-B15A-CE48-BFE9-7665E87A2F77}" type="sibTrans" cxnId="{0A1B7FFB-C724-564C-8A4A-F3CFED83B590}">
      <dgm:prSet/>
      <dgm:spPr/>
      <dgm:t>
        <a:bodyPr/>
        <a:lstStyle/>
        <a:p>
          <a:endParaRPr lang="ru-RU"/>
        </a:p>
      </dgm:t>
    </dgm:pt>
    <dgm:pt modelId="{A85DB101-CDA8-324B-A62F-16A58DF2BEE6}">
      <dgm:prSet phldrT="[Текст]"/>
      <dgm:spPr/>
      <dgm:t>
        <a:bodyPr/>
        <a:lstStyle/>
        <a:p>
          <a:r>
            <a:rPr lang="en-US" dirty="0"/>
            <a:t>Field</a:t>
          </a:r>
          <a:endParaRPr lang="ru-RU" dirty="0"/>
        </a:p>
      </dgm:t>
    </dgm:pt>
    <dgm:pt modelId="{0926C65B-8BD2-7642-BE10-A8627D37715A}" type="parTrans" cxnId="{98C983AF-F491-964D-9EE4-DBB4C00B66A1}">
      <dgm:prSet/>
      <dgm:spPr/>
      <dgm:t>
        <a:bodyPr/>
        <a:lstStyle/>
        <a:p>
          <a:endParaRPr lang="ru-RU"/>
        </a:p>
      </dgm:t>
    </dgm:pt>
    <dgm:pt modelId="{85C7805B-C057-F545-86CA-29FCE6C3C7A8}" type="sibTrans" cxnId="{98C983AF-F491-964D-9EE4-DBB4C00B66A1}">
      <dgm:prSet/>
      <dgm:spPr/>
      <dgm:t>
        <a:bodyPr/>
        <a:lstStyle/>
        <a:p>
          <a:endParaRPr lang="ru-RU"/>
        </a:p>
      </dgm:t>
    </dgm:pt>
    <dgm:pt modelId="{E0107824-56CD-364D-A355-258CD44F914E}">
      <dgm:prSet phldrT="[Текст]"/>
      <dgm:spPr/>
      <dgm:t>
        <a:bodyPr/>
        <a:lstStyle/>
        <a:p>
          <a:r>
            <a:rPr lang="en-US" dirty="0"/>
            <a:t>Version</a:t>
          </a:r>
          <a:endParaRPr lang="ru-RU" dirty="0"/>
        </a:p>
      </dgm:t>
    </dgm:pt>
    <dgm:pt modelId="{80518D81-D93E-F741-9D4C-CB023E859985}" type="parTrans" cxnId="{AEEB6702-E123-AC4B-B906-0522FEE9E275}">
      <dgm:prSet/>
      <dgm:spPr/>
      <dgm:t>
        <a:bodyPr/>
        <a:lstStyle/>
        <a:p>
          <a:endParaRPr lang="ru-RU"/>
        </a:p>
      </dgm:t>
    </dgm:pt>
    <dgm:pt modelId="{AB0F37C3-FD85-714D-8CB2-2AB304E22424}" type="sibTrans" cxnId="{AEEB6702-E123-AC4B-B906-0522FEE9E275}">
      <dgm:prSet/>
      <dgm:spPr/>
      <dgm:t>
        <a:bodyPr/>
        <a:lstStyle/>
        <a:p>
          <a:endParaRPr lang="ru-RU"/>
        </a:p>
      </dgm:t>
    </dgm:pt>
    <dgm:pt modelId="{C8370A4E-EBD7-3445-979D-45CBCBB505C5}">
      <dgm:prSet phldrT="[Текст]"/>
      <dgm:spPr/>
      <dgm:t>
        <a:bodyPr/>
        <a:lstStyle/>
        <a:p>
          <a:r>
            <a:rPr lang="en-US" dirty="0"/>
            <a:t>UPDATE</a:t>
          </a:r>
          <a:endParaRPr lang="ru-RU" dirty="0"/>
        </a:p>
      </dgm:t>
    </dgm:pt>
    <dgm:pt modelId="{04C930CD-0208-E349-8417-BD6FD724DE26}" type="parTrans" cxnId="{12CEEF16-ACB2-894A-A8E9-BD2CAAEE84E0}">
      <dgm:prSet/>
      <dgm:spPr/>
      <dgm:t>
        <a:bodyPr/>
        <a:lstStyle/>
        <a:p>
          <a:endParaRPr lang="ru-RU"/>
        </a:p>
      </dgm:t>
    </dgm:pt>
    <dgm:pt modelId="{FD60083B-1FBC-2546-B13A-8C840B70A7B9}" type="sibTrans" cxnId="{12CEEF16-ACB2-894A-A8E9-BD2CAAEE84E0}">
      <dgm:prSet/>
      <dgm:spPr/>
      <dgm:t>
        <a:bodyPr/>
        <a:lstStyle/>
        <a:p>
          <a:endParaRPr lang="ru-RU"/>
        </a:p>
      </dgm:t>
    </dgm:pt>
    <dgm:pt modelId="{C38E88D1-B653-B949-B8BB-463F78F2DA42}">
      <dgm:prSet phldrT="[Текст]"/>
      <dgm:spPr/>
      <dgm:t>
        <a:bodyPr/>
        <a:lstStyle/>
        <a:p>
          <a:r>
            <a:rPr lang="en-US" dirty="0"/>
            <a:t>Field</a:t>
          </a:r>
          <a:endParaRPr lang="ru-RU" dirty="0"/>
        </a:p>
      </dgm:t>
    </dgm:pt>
    <dgm:pt modelId="{D3178C30-3123-6F4A-B51C-6460C5BD76D2}" type="parTrans" cxnId="{351F8735-0B99-8043-BA4E-F6014F37C1E7}">
      <dgm:prSet/>
      <dgm:spPr/>
      <dgm:t>
        <a:bodyPr/>
        <a:lstStyle/>
        <a:p>
          <a:endParaRPr lang="ru-RU"/>
        </a:p>
      </dgm:t>
    </dgm:pt>
    <dgm:pt modelId="{783C6DBB-2837-A14D-8ED9-4A455BEA56E9}" type="sibTrans" cxnId="{351F8735-0B99-8043-BA4E-F6014F37C1E7}">
      <dgm:prSet/>
      <dgm:spPr/>
      <dgm:t>
        <a:bodyPr/>
        <a:lstStyle/>
        <a:p>
          <a:endParaRPr lang="ru-RU"/>
        </a:p>
      </dgm:t>
    </dgm:pt>
    <dgm:pt modelId="{230EDECD-5D94-C74B-91CC-97CE1630112B}">
      <dgm:prSet phldrT="[Текст]"/>
      <dgm:spPr/>
      <dgm:t>
        <a:bodyPr/>
        <a:lstStyle/>
        <a:p>
          <a:r>
            <a:rPr lang="en-US" dirty="0"/>
            <a:t>Version</a:t>
          </a:r>
          <a:endParaRPr lang="ru-RU" dirty="0"/>
        </a:p>
      </dgm:t>
    </dgm:pt>
    <dgm:pt modelId="{F49AF67F-CC39-1E42-869A-066E759CD1EA}" type="parTrans" cxnId="{E39E801B-A105-F646-827D-5345D973D0A2}">
      <dgm:prSet/>
      <dgm:spPr/>
      <dgm:t>
        <a:bodyPr/>
        <a:lstStyle/>
        <a:p>
          <a:endParaRPr lang="ru-RU"/>
        </a:p>
      </dgm:t>
    </dgm:pt>
    <dgm:pt modelId="{7FB52E0C-0022-CC4C-8658-FE3C5AD5C112}" type="sibTrans" cxnId="{E39E801B-A105-F646-827D-5345D973D0A2}">
      <dgm:prSet/>
      <dgm:spPr/>
      <dgm:t>
        <a:bodyPr/>
        <a:lstStyle/>
        <a:p>
          <a:endParaRPr lang="ru-RU"/>
        </a:p>
      </dgm:t>
    </dgm:pt>
    <dgm:pt modelId="{30036B7A-F2D7-4A43-9C5D-201C97C9B855}">
      <dgm:prSet phldrT="[Текст]"/>
      <dgm:spPr/>
      <dgm:t>
        <a:bodyPr/>
        <a:lstStyle/>
        <a:p>
          <a:r>
            <a:rPr lang="en-US" dirty="0"/>
            <a:t>READ</a:t>
          </a:r>
          <a:endParaRPr lang="ru-RU" dirty="0"/>
        </a:p>
      </dgm:t>
    </dgm:pt>
    <dgm:pt modelId="{FFF8622A-009A-614F-8DCF-5739F6C5C92E}" type="parTrans" cxnId="{A2C1A98E-898B-D640-88C1-765AE79C2C85}">
      <dgm:prSet/>
      <dgm:spPr/>
      <dgm:t>
        <a:bodyPr/>
        <a:lstStyle/>
        <a:p>
          <a:endParaRPr lang="ru-RU"/>
        </a:p>
      </dgm:t>
    </dgm:pt>
    <dgm:pt modelId="{78B5C0FF-2151-064E-B289-D72B4CBEC49C}" type="sibTrans" cxnId="{A2C1A98E-898B-D640-88C1-765AE79C2C85}">
      <dgm:prSet/>
      <dgm:spPr/>
      <dgm:t>
        <a:bodyPr/>
        <a:lstStyle/>
        <a:p>
          <a:endParaRPr lang="ru-RU"/>
        </a:p>
      </dgm:t>
    </dgm:pt>
    <dgm:pt modelId="{DBD49A73-F3E7-DB4D-9222-5DA1C351230C}">
      <dgm:prSet phldrT="[Текст]"/>
      <dgm:spPr/>
      <dgm:t>
        <a:bodyPr/>
        <a:lstStyle/>
        <a:p>
          <a:r>
            <a:rPr lang="en-US" dirty="0"/>
            <a:t>Version</a:t>
          </a:r>
          <a:endParaRPr lang="ru-RU" dirty="0"/>
        </a:p>
      </dgm:t>
    </dgm:pt>
    <dgm:pt modelId="{88337155-0A5F-8341-B39D-ACA90C1C0FD1}" type="parTrans" cxnId="{AB8685E0-C829-E646-B19F-ED68AE56F80B}">
      <dgm:prSet/>
      <dgm:spPr/>
      <dgm:t>
        <a:bodyPr/>
        <a:lstStyle/>
        <a:p>
          <a:endParaRPr lang="ru-RU"/>
        </a:p>
      </dgm:t>
    </dgm:pt>
    <dgm:pt modelId="{987F8EC6-8DE1-F341-BB24-ED673432B77B}" type="sibTrans" cxnId="{AB8685E0-C829-E646-B19F-ED68AE56F80B}">
      <dgm:prSet/>
      <dgm:spPr/>
      <dgm:t>
        <a:bodyPr/>
        <a:lstStyle/>
        <a:p>
          <a:endParaRPr lang="ru-RU"/>
        </a:p>
      </dgm:t>
    </dgm:pt>
    <dgm:pt modelId="{91213B83-CCB5-6C46-B118-A8873F6777C6}" type="pres">
      <dgm:prSet presAssocID="{5C1786C8-C771-8549-8348-485C03F498EB}" presName="theList" presStyleCnt="0">
        <dgm:presLayoutVars>
          <dgm:dir/>
          <dgm:animLvl val="lvl"/>
          <dgm:resizeHandles val="exact"/>
        </dgm:presLayoutVars>
      </dgm:prSet>
      <dgm:spPr/>
    </dgm:pt>
    <dgm:pt modelId="{3AD93915-A036-154B-8E3A-3F782D7928FE}" type="pres">
      <dgm:prSet presAssocID="{D50F2524-8F17-A94F-BAE1-B960B8D41ECA}" presName="compNode" presStyleCnt="0"/>
      <dgm:spPr/>
    </dgm:pt>
    <dgm:pt modelId="{95138F38-649A-6D44-98B3-092A86B26F37}" type="pres">
      <dgm:prSet presAssocID="{D50F2524-8F17-A94F-BAE1-B960B8D41ECA}" presName="noGeometry" presStyleCnt="0"/>
      <dgm:spPr/>
    </dgm:pt>
    <dgm:pt modelId="{1CF00E4E-958B-044C-AA8D-4B9E398B8D88}" type="pres">
      <dgm:prSet presAssocID="{D50F2524-8F17-A94F-BAE1-B960B8D41ECA}" presName="childTextVisible" presStyleLbl="bgAccFollowNode1" presStyleIdx="0" presStyleCnt="3">
        <dgm:presLayoutVars>
          <dgm:bulletEnabled val="1"/>
        </dgm:presLayoutVars>
      </dgm:prSet>
      <dgm:spPr/>
    </dgm:pt>
    <dgm:pt modelId="{048701E1-4035-F140-B71B-6E876487029A}" type="pres">
      <dgm:prSet presAssocID="{D50F2524-8F17-A94F-BAE1-B960B8D41ECA}" presName="childTextHidden" presStyleLbl="bgAccFollowNode1" presStyleIdx="0" presStyleCnt="3"/>
      <dgm:spPr/>
    </dgm:pt>
    <dgm:pt modelId="{9B4FBF67-5992-5B40-B05B-926DB2221941}" type="pres">
      <dgm:prSet presAssocID="{D50F2524-8F17-A94F-BAE1-B960B8D41EC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3A4C6E4-232C-E74C-A1C4-3698E6C4BACE}" type="pres">
      <dgm:prSet presAssocID="{D50F2524-8F17-A94F-BAE1-B960B8D41ECA}" presName="aSpace" presStyleCnt="0"/>
      <dgm:spPr/>
    </dgm:pt>
    <dgm:pt modelId="{31DC21CF-031C-3946-9352-DA44FF799B8B}" type="pres">
      <dgm:prSet presAssocID="{C8370A4E-EBD7-3445-979D-45CBCBB505C5}" presName="compNode" presStyleCnt="0"/>
      <dgm:spPr/>
    </dgm:pt>
    <dgm:pt modelId="{BEE5B758-5393-5344-94F4-067EE68BAD3F}" type="pres">
      <dgm:prSet presAssocID="{C8370A4E-EBD7-3445-979D-45CBCBB505C5}" presName="noGeometry" presStyleCnt="0"/>
      <dgm:spPr/>
    </dgm:pt>
    <dgm:pt modelId="{A5FA32E0-89A0-AD4C-99E4-DD278DE7E172}" type="pres">
      <dgm:prSet presAssocID="{C8370A4E-EBD7-3445-979D-45CBCBB505C5}" presName="childTextVisible" presStyleLbl="bgAccFollowNode1" presStyleIdx="1" presStyleCnt="3">
        <dgm:presLayoutVars>
          <dgm:bulletEnabled val="1"/>
        </dgm:presLayoutVars>
      </dgm:prSet>
      <dgm:spPr/>
    </dgm:pt>
    <dgm:pt modelId="{9F43C020-C8C0-8F49-8497-A976D1E4C0B7}" type="pres">
      <dgm:prSet presAssocID="{C8370A4E-EBD7-3445-979D-45CBCBB505C5}" presName="childTextHidden" presStyleLbl="bgAccFollowNode1" presStyleIdx="1" presStyleCnt="3"/>
      <dgm:spPr/>
    </dgm:pt>
    <dgm:pt modelId="{467A4D52-C599-6743-A348-2161CDD9C5D1}" type="pres">
      <dgm:prSet presAssocID="{C8370A4E-EBD7-3445-979D-45CBCBB505C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5A7B414-FB2A-C74D-981A-5C507A8BFF9D}" type="pres">
      <dgm:prSet presAssocID="{C8370A4E-EBD7-3445-979D-45CBCBB505C5}" presName="aSpace" presStyleCnt="0"/>
      <dgm:spPr/>
    </dgm:pt>
    <dgm:pt modelId="{78C154D1-8E76-1B41-A661-32CB8381D4D9}" type="pres">
      <dgm:prSet presAssocID="{30036B7A-F2D7-4A43-9C5D-201C97C9B855}" presName="compNode" presStyleCnt="0"/>
      <dgm:spPr/>
    </dgm:pt>
    <dgm:pt modelId="{65AF5512-725D-4944-A06C-3A628FDB95E8}" type="pres">
      <dgm:prSet presAssocID="{30036B7A-F2D7-4A43-9C5D-201C97C9B855}" presName="noGeometry" presStyleCnt="0"/>
      <dgm:spPr/>
    </dgm:pt>
    <dgm:pt modelId="{36C60928-D706-9544-87E0-0FBF503BB067}" type="pres">
      <dgm:prSet presAssocID="{30036B7A-F2D7-4A43-9C5D-201C97C9B855}" presName="childTextVisible" presStyleLbl="bgAccFollowNode1" presStyleIdx="2" presStyleCnt="3">
        <dgm:presLayoutVars>
          <dgm:bulletEnabled val="1"/>
        </dgm:presLayoutVars>
      </dgm:prSet>
      <dgm:spPr/>
    </dgm:pt>
    <dgm:pt modelId="{32213D98-030A-E64B-81D7-E8A02ABBB0D6}" type="pres">
      <dgm:prSet presAssocID="{30036B7A-F2D7-4A43-9C5D-201C97C9B855}" presName="childTextHidden" presStyleLbl="bgAccFollowNode1" presStyleIdx="2" presStyleCnt="3"/>
      <dgm:spPr/>
    </dgm:pt>
    <dgm:pt modelId="{A6ECCCAE-F6CE-D34F-AFF9-AA96B5723AF0}" type="pres">
      <dgm:prSet presAssocID="{30036B7A-F2D7-4A43-9C5D-201C97C9B85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EEB6702-E123-AC4B-B906-0522FEE9E275}" srcId="{D50F2524-8F17-A94F-BAE1-B960B8D41ECA}" destId="{E0107824-56CD-364D-A355-258CD44F914E}" srcOrd="1" destOrd="0" parTransId="{80518D81-D93E-F741-9D4C-CB023E859985}" sibTransId="{AB0F37C3-FD85-714D-8CB2-2AB304E22424}"/>
    <dgm:cxn modelId="{12CEEF16-ACB2-894A-A8E9-BD2CAAEE84E0}" srcId="{5C1786C8-C771-8549-8348-485C03F498EB}" destId="{C8370A4E-EBD7-3445-979D-45CBCBB505C5}" srcOrd="1" destOrd="0" parTransId="{04C930CD-0208-E349-8417-BD6FD724DE26}" sibTransId="{FD60083B-1FBC-2546-B13A-8C840B70A7B9}"/>
    <dgm:cxn modelId="{E39E801B-A105-F646-827D-5345D973D0A2}" srcId="{C8370A4E-EBD7-3445-979D-45CBCBB505C5}" destId="{230EDECD-5D94-C74B-91CC-97CE1630112B}" srcOrd="1" destOrd="0" parTransId="{F49AF67F-CC39-1E42-869A-066E759CD1EA}" sibTransId="{7FB52E0C-0022-CC4C-8658-FE3C5AD5C112}"/>
    <dgm:cxn modelId="{0112AD34-0C15-AF49-838C-069E6D4E645A}" type="presOf" srcId="{230EDECD-5D94-C74B-91CC-97CE1630112B}" destId="{9F43C020-C8C0-8F49-8497-A976D1E4C0B7}" srcOrd="1" destOrd="1" presId="urn:microsoft.com/office/officeart/2005/8/layout/hProcess6"/>
    <dgm:cxn modelId="{351F8735-0B99-8043-BA4E-F6014F37C1E7}" srcId="{C8370A4E-EBD7-3445-979D-45CBCBB505C5}" destId="{C38E88D1-B653-B949-B8BB-463F78F2DA42}" srcOrd="0" destOrd="0" parTransId="{D3178C30-3123-6F4A-B51C-6460C5BD76D2}" sibTransId="{783C6DBB-2837-A14D-8ED9-4A455BEA56E9}"/>
    <dgm:cxn modelId="{36AE3F36-CF52-1B48-B1AE-48715A5FF6DD}" type="presOf" srcId="{C8370A4E-EBD7-3445-979D-45CBCBB505C5}" destId="{467A4D52-C599-6743-A348-2161CDD9C5D1}" srcOrd="0" destOrd="0" presId="urn:microsoft.com/office/officeart/2005/8/layout/hProcess6"/>
    <dgm:cxn modelId="{AAC2EE38-5EF0-1A4F-9BE9-1F45D0F178FD}" type="presOf" srcId="{5C1786C8-C771-8549-8348-485C03F498EB}" destId="{91213B83-CCB5-6C46-B118-A8873F6777C6}" srcOrd="0" destOrd="0" presId="urn:microsoft.com/office/officeart/2005/8/layout/hProcess6"/>
    <dgm:cxn modelId="{3ABE803A-90A2-8F44-82F3-B99D89965B5E}" type="presOf" srcId="{C38E88D1-B653-B949-B8BB-463F78F2DA42}" destId="{A5FA32E0-89A0-AD4C-99E4-DD278DE7E172}" srcOrd="0" destOrd="0" presId="urn:microsoft.com/office/officeart/2005/8/layout/hProcess6"/>
    <dgm:cxn modelId="{7BDF793B-3305-B840-8324-5B8DB539100B}" type="presOf" srcId="{30036B7A-F2D7-4A43-9C5D-201C97C9B855}" destId="{A6ECCCAE-F6CE-D34F-AFF9-AA96B5723AF0}" srcOrd="0" destOrd="0" presId="urn:microsoft.com/office/officeart/2005/8/layout/hProcess6"/>
    <dgm:cxn modelId="{CC5E7F5B-71AF-C542-986B-8CFF1AB06B4A}" type="presOf" srcId="{DBD49A73-F3E7-DB4D-9222-5DA1C351230C}" destId="{36C60928-D706-9544-87E0-0FBF503BB067}" srcOrd="0" destOrd="0" presId="urn:microsoft.com/office/officeart/2005/8/layout/hProcess6"/>
    <dgm:cxn modelId="{CA36C74A-3917-C74E-AB18-9CAB10A8CDB7}" type="presOf" srcId="{E0107824-56CD-364D-A355-258CD44F914E}" destId="{048701E1-4035-F140-B71B-6E876487029A}" srcOrd="1" destOrd="1" presId="urn:microsoft.com/office/officeart/2005/8/layout/hProcess6"/>
    <dgm:cxn modelId="{ACF95971-CF7B-FF46-B60D-E9A146886726}" type="presOf" srcId="{E0107824-56CD-364D-A355-258CD44F914E}" destId="{1CF00E4E-958B-044C-AA8D-4B9E398B8D88}" srcOrd="0" destOrd="1" presId="urn:microsoft.com/office/officeart/2005/8/layout/hProcess6"/>
    <dgm:cxn modelId="{BEB44C54-BC7F-BA40-91BD-F749C8870E3A}" type="presOf" srcId="{A85DB101-CDA8-324B-A62F-16A58DF2BEE6}" destId="{048701E1-4035-F140-B71B-6E876487029A}" srcOrd="1" destOrd="0" presId="urn:microsoft.com/office/officeart/2005/8/layout/hProcess6"/>
    <dgm:cxn modelId="{47C10E8C-E5C1-564F-91E2-C646D53A4F99}" type="presOf" srcId="{A85DB101-CDA8-324B-A62F-16A58DF2BEE6}" destId="{1CF00E4E-958B-044C-AA8D-4B9E398B8D88}" srcOrd="0" destOrd="0" presId="urn:microsoft.com/office/officeart/2005/8/layout/hProcess6"/>
    <dgm:cxn modelId="{A2C1A98E-898B-D640-88C1-765AE79C2C85}" srcId="{5C1786C8-C771-8549-8348-485C03F498EB}" destId="{30036B7A-F2D7-4A43-9C5D-201C97C9B855}" srcOrd="2" destOrd="0" parTransId="{FFF8622A-009A-614F-8DCF-5739F6C5C92E}" sibTransId="{78B5C0FF-2151-064E-B289-D72B4CBEC49C}"/>
    <dgm:cxn modelId="{431C1C95-F41E-2746-A22A-5FC5943233AD}" type="presOf" srcId="{DBD49A73-F3E7-DB4D-9222-5DA1C351230C}" destId="{32213D98-030A-E64B-81D7-E8A02ABBB0D6}" srcOrd="1" destOrd="0" presId="urn:microsoft.com/office/officeart/2005/8/layout/hProcess6"/>
    <dgm:cxn modelId="{7D922399-1F59-1143-BEE8-5B5AF5950B34}" type="presOf" srcId="{D50F2524-8F17-A94F-BAE1-B960B8D41ECA}" destId="{9B4FBF67-5992-5B40-B05B-926DB2221941}" srcOrd="0" destOrd="0" presId="urn:microsoft.com/office/officeart/2005/8/layout/hProcess6"/>
    <dgm:cxn modelId="{42412EA0-E249-4445-9A37-1E2FFCC79597}" type="presOf" srcId="{230EDECD-5D94-C74B-91CC-97CE1630112B}" destId="{A5FA32E0-89A0-AD4C-99E4-DD278DE7E172}" srcOrd="0" destOrd="1" presId="urn:microsoft.com/office/officeart/2005/8/layout/hProcess6"/>
    <dgm:cxn modelId="{98C983AF-F491-964D-9EE4-DBB4C00B66A1}" srcId="{D50F2524-8F17-A94F-BAE1-B960B8D41ECA}" destId="{A85DB101-CDA8-324B-A62F-16A58DF2BEE6}" srcOrd="0" destOrd="0" parTransId="{0926C65B-8BD2-7642-BE10-A8627D37715A}" sibTransId="{85C7805B-C057-F545-86CA-29FCE6C3C7A8}"/>
    <dgm:cxn modelId="{698BAFDF-9F1C-404E-A57D-5750EC7379B2}" type="presOf" srcId="{C38E88D1-B653-B949-B8BB-463F78F2DA42}" destId="{9F43C020-C8C0-8F49-8497-A976D1E4C0B7}" srcOrd="1" destOrd="0" presId="urn:microsoft.com/office/officeart/2005/8/layout/hProcess6"/>
    <dgm:cxn modelId="{AB8685E0-C829-E646-B19F-ED68AE56F80B}" srcId="{30036B7A-F2D7-4A43-9C5D-201C97C9B855}" destId="{DBD49A73-F3E7-DB4D-9222-5DA1C351230C}" srcOrd="0" destOrd="0" parTransId="{88337155-0A5F-8341-B39D-ACA90C1C0FD1}" sibTransId="{987F8EC6-8DE1-F341-BB24-ED673432B77B}"/>
    <dgm:cxn modelId="{0A1B7FFB-C724-564C-8A4A-F3CFED83B590}" srcId="{5C1786C8-C771-8549-8348-485C03F498EB}" destId="{D50F2524-8F17-A94F-BAE1-B960B8D41ECA}" srcOrd="0" destOrd="0" parTransId="{ABDB2466-A2CD-784A-A98D-C29AEC780F37}" sibTransId="{60B8B433-B15A-CE48-BFE9-7665E87A2F77}"/>
    <dgm:cxn modelId="{7DE84F3F-C726-6C4F-9F53-7226D7504B9C}" type="presParOf" srcId="{91213B83-CCB5-6C46-B118-A8873F6777C6}" destId="{3AD93915-A036-154B-8E3A-3F782D7928FE}" srcOrd="0" destOrd="0" presId="urn:microsoft.com/office/officeart/2005/8/layout/hProcess6"/>
    <dgm:cxn modelId="{E1E36B78-B7F8-D64D-869F-3BB753A5A7BF}" type="presParOf" srcId="{3AD93915-A036-154B-8E3A-3F782D7928FE}" destId="{95138F38-649A-6D44-98B3-092A86B26F37}" srcOrd="0" destOrd="0" presId="urn:microsoft.com/office/officeart/2005/8/layout/hProcess6"/>
    <dgm:cxn modelId="{7679217B-6E03-F749-A41A-2897C836E313}" type="presParOf" srcId="{3AD93915-A036-154B-8E3A-3F782D7928FE}" destId="{1CF00E4E-958B-044C-AA8D-4B9E398B8D88}" srcOrd="1" destOrd="0" presId="urn:microsoft.com/office/officeart/2005/8/layout/hProcess6"/>
    <dgm:cxn modelId="{7FE01E6E-7D35-494D-A88B-FE69531FD205}" type="presParOf" srcId="{3AD93915-A036-154B-8E3A-3F782D7928FE}" destId="{048701E1-4035-F140-B71B-6E876487029A}" srcOrd="2" destOrd="0" presId="urn:microsoft.com/office/officeart/2005/8/layout/hProcess6"/>
    <dgm:cxn modelId="{44DD105A-35F3-5A46-93A2-56FD8FBA69C8}" type="presParOf" srcId="{3AD93915-A036-154B-8E3A-3F782D7928FE}" destId="{9B4FBF67-5992-5B40-B05B-926DB2221941}" srcOrd="3" destOrd="0" presId="urn:microsoft.com/office/officeart/2005/8/layout/hProcess6"/>
    <dgm:cxn modelId="{C6E83CDE-680E-A945-ABBC-1AE5D5E89DD7}" type="presParOf" srcId="{91213B83-CCB5-6C46-B118-A8873F6777C6}" destId="{B3A4C6E4-232C-E74C-A1C4-3698E6C4BACE}" srcOrd="1" destOrd="0" presId="urn:microsoft.com/office/officeart/2005/8/layout/hProcess6"/>
    <dgm:cxn modelId="{7634A743-16F2-484F-A78F-3C0A3546127D}" type="presParOf" srcId="{91213B83-CCB5-6C46-B118-A8873F6777C6}" destId="{31DC21CF-031C-3946-9352-DA44FF799B8B}" srcOrd="2" destOrd="0" presId="urn:microsoft.com/office/officeart/2005/8/layout/hProcess6"/>
    <dgm:cxn modelId="{773F1D37-19A2-F148-BE69-9DE19C315EC1}" type="presParOf" srcId="{31DC21CF-031C-3946-9352-DA44FF799B8B}" destId="{BEE5B758-5393-5344-94F4-067EE68BAD3F}" srcOrd="0" destOrd="0" presId="urn:microsoft.com/office/officeart/2005/8/layout/hProcess6"/>
    <dgm:cxn modelId="{00F5AA70-C52A-9E4B-9E04-9C5F23D79417}" type="presParOf" srcId="{31DC21CF-031C-3946-9352-DA44FF799B8B}" destId="{A5FA32E0-89A0-AD4C-99E4-DD278DE7E172}" srcOrd="1" destOrd="0" presId="urn:microsoft.com/office/officeart/2005/8/layout/hProcess6"/>
    <dgm:cxn modelId="{567EFC04-F086-5648-9BD9-747890F11C9C}" type="presParOf" srcId="{31DC21CF-031C-3946-9352-DA44FF799B8B}" destId="{9F43C020-C8C0-8F49-8497-A976D1E4C0B7}" srcOrd="2" destOrd="0" presId="urn:microsoft.com/office/officeart/2005/8/layout/hProcess6"/>
    <dgm:cxn modelId="{669EFEAE-12AB-3043-A44C-FFA8D133081D}" type="presParOf" srcId="{31DC21CF-031C-3946-9352-DA44FF799B8B}" destId="{467A4D52-C599-6743-A348-2161CDD9C5D1}" srcOrd="3" destOrd="0" presId="urn:microsoft.com/office/officeart/2005/8/layout/hProcess6"/>
    <dgm:cxn modelId="{134E6E76-CFFB-774D-90BA-724A45BBEB27}" type="presParOf" srcId="{91213B83-CCB5-6C46-B118-A8873F6777C6}" destId="{95A7B414-FB2A-C74D-981A-5C507A8BFF9D}" srcOrd="3" destOrd="0" presId="urn:microsoft.com/office/officeart/2005/8/layout/hProcess6"/>
    <dgm:cxn modelId="{775F76D9-2F4D-3847-AD55-2BA595DE6558}" type="presParOf" srcId="{91213B83-CCB5-6C46-B118-A8873F6777C6}" destId="{78C154D1-8E76-1B41-A661-32CB8381D4D9}" srcOrd="4" destOrd="0" presId="urn:microsoft.com/office/officeart/2005/8/layout/hProcess6"/>
    <dgm:cxn modelId="{4CAEF9A5-478F-FD41-92C5-5C83F807B3A7}" type="presParOf" srcId="{78C154D1-8E76-1B41-A661-32CB8381D4D9}" destId="{65AF5512-725D-4944-A06C-3A628FDB95E8}" srcOrd="0" destOrd="0" presId="urn:microsoft.com/office/officeart/2005/8/layout/hProcess6"/>
    <dgm:cxn modelId="{9846DD45-46A5-704F-A2C3-6FF521B4BA1F}" type="presParOf" srcId="{78C154D1-8E76-1B41-A661-32CB8381D4D9}" destId="{36C60928-D706-9544-87E0-0FBF503BB067}" srcOrd="1" destOrd="0" presId="urn:microsoft.com/office/officeart/2005/8/layout/hProcess6"/>
    <dgm:cxn modelId="{3A1ECD11-3E79-134B-B60C-0469B4FA535F}" type="presParOf" srcId="{78C154D1-8E76-1B41-A661-32CB8381D4D9}" destId="{32213D98-030A-E64B-81D7-E8A02ABBB0D6}" srcOrd="2" destOrd="0" presId="urn:microsoft.com/office/officeart/2005/8/layout/hProcess6"/>
    <dgm:cxn modelId="{7B8AED15-5D0F-7E4D-BF73-11FCC8421B4F}" type="presParOf" srcId="{78C154D1-8E76-1B41-A661-32CB8381D4D9}" destId="{A6ECCCAE-F6CE-D34F-AFF9-AA96B5723AF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47265-4411-C648-A17C-36D0BBC13D39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6BC076-DFAB-9048-84C0-CB7847DD0916}">
      <dgm:prSet phldrT="[Текст]"/>
      <dgm:spPr/>
      <dgm:t>
        <a:bodyPr/>
        <a:lstStyle/>
        <a:p>
          <a:r>
            <a:rPr lang="en-US" dirty="0"/>
            <a:t>READ WITH LOCK</a:t>
          </a:r>
          <a:endParaRPr lang="ru-RU" dirty="0"/>
        </a:p>
      </dgm:t>
    </dgm:pt>
    <dgm:pt modelId="{D3265416-8DCE-314F-87E9-6354D84CEE1E}" type="parTrans" cxnId="{70A86CB0-FFE4-EC4D-8656-99D1B1D24194}">
      <dgm:prSet/>
      <dgm:spPr/>
      <dgm:t>
        <a:bodyPr/>
        <a:lstStyle/>
        <a:p>
          <a:endParaRPr lang="ru-RU"/>
        </a:p>
      </dgm:t>
    </dgm:pt>
    <dgm:pt modelId="{2F982DDF-5A18-AA4A-BCD9-954378B7BCA3}" type="sibTrans" cxnId="{70A86CB0-FFE4-EC4D-8656-99D1B1D24194}">
      <dgm:prSet/>
      <dgm:spPr/>
      <dgm:t>
        <a:bodyPr/>
        <a:lstStyle/>
        <a:p>
          <a:endParaRPr lang="ru-RU"/>
        </a:p>
      </dgm:t>
    </dgm:pt>
    <dgm:pt modelId="{C843968E-B980-1643-860F-485609ABDBBD}">
      <dgm:prSet phldrT="[Текст]"/>
      <dgm:spPr/>
      <dgm:t>
        <a:bodyPr/>
        <a:lstStyle/>
        <a:p>
          <a:r>
            <a:rPr lang="en-US" dirty="0"/>
            <a:t>Field</a:t>
          </a:r>
          <a:endParaRPr lang="ru-RU" dirty="0"/>
        </a:p>
      </dgm:t>
    </dgm:pt>
    <dgm:pt modelId="{2AEA8609-E039-B84F-BE26-94DF6093E33E}" type="parTrans" cxnId="{FD3FE8FB-417B-604E-9290-32D9D7F72FEF}">
      <dgm:prSet/>
      <dgm:spPr/>
      <dgm:t>
        <a:bodyPr/>
        <a:lstStyle/>
        <a:p>
          <a:endParaRPr lang="ru-RU"/>
        </a:p>
      </dgm:t>
    </dgm:pt>
    <dgm:pt modelId="{B46D2C33-17E4-3141-B6FD-91E2E5F4827A}" type="sibTrans" cxnId="{FD3FE8FB-417B-604E-9290-32D9D7F72FEF}">
      <dgm:prSet/>
      <dgm:spPr/>
      <dgm:t>
        <a:bodyPr/>
        <a:lstStyle/>
        <a:p>
          <a:endParaRPr lang="ru-RU"/>
        </a:p>
      </dgm:t>
    </dgm:pt>
    <dgm:pt modelId="{3C33D99A-7E1D-D245-A340-0E5A6CF8A805}">
      <dgm:prSet phldrT="[Текст]"/>
      <dgm:spPr/>
      <dgm:t>
        <a:bodyPr/>
        <a:lstStyle/>
        <a:p>
          <a:r>
            <a:rPr lang="en-US" dirty="0"/>
            <a:t>UPDATE</a:t>
          </a:r>
          <a:endParaRPr lang="ru-RU" dirty="0"/>
        </a:p>
      </dgm:t>
    </dgm:pt>
    <dgm:pt modelId="{30936CAF-ADCC-1C4A-B8C1-163D7FF6EAFB}" type="parTrans" cxnId="{3EF6FA60-68D3-1447-B4C4-7FFE0C4A324F}">
      <dgm:prSet/>
      <dgm:spPr/>
      <dgm:t>
        <a:bodyPr/>
        <a:lstStyle/>
        <a:p>
          <a:endParaRPr lang="ru-RU"/>
        </a:p>
      </dgm:t>
    </dgm:pt>
    <dgm:pt modelId="{A06EAFDA-36E7-1C47-8999-2BC969FB99A1}" type="sibTrans" cxnId="{3EF6FA60-68D3-1447-B4C4-7FFE0C4A324F}">
      <dgm:prSet/>
      <dgm:spPr/>
      <dgm:t>
        <a:bodyPr/>
        <a:lstStyle/>
        <a:p>
          <a:endParaRPr lang="ru-RU"/>
        </a:p>
      </dgm:t>
    </dgm:pt>
    <dgm:pt modelId="{817D0ADF-A593-224A-BF11-66AACC145313}">
      <dgm:prSet phldrT="[Текст]"/>
      <dgm:spPr/>
      <dgm:t>
        <a:bodyPr/>
        <a:lstStyle/>
        <a:p>
          <a:r>
            <a:rPr lang="en-US" dirty="0"/>
            <a:t>Field</a:t>
          </a:r>
          <a:endParaRPr lang="ru-RU" dirty="0"/>
        </a:p>
      </dgm:t>
    </dgm:pt>
    <dgm:pt modelId="{F6E4F8F5-9990-3E40-A7A7-C93F18414DE5}" type="parTrans" cxnId="{367236FC-50BF-DB43-A7EC-9C8CB84AB650}">
      <dgm:prSet/>
      <dgm:spPr/>
      <dgm:t>
        <a:bodyPr/>
        <a:lstStyle/>
        <a:p>
          <a:endParaRPr lang="ru-RU"/>
        </a:p>
      </dgm:t>
    </dgm:pt>
    <dgm:pt modelId="{BADB57E3-C2CD-9C47-9C3D-0A8FAE22434A}" type="sibTrans" cxnId="{367236FC-50BF-DB43-A7EC-9C8CB84AB650}">
      <dgm:prSet/>
      <dgm:spPr/>
      <dgm:t>
        <a:bodyPr/>
        <a:lstStyle/>
        <a:p>
          <a:endParaRPr lang="ru-RU"/>
        </a:p>
      </dgm:t>
    </dgm:pt>
    <dgm:pt modelId="{05EEFE75-478D-E04E-A427-F17C2DB4D359}" type="pres">
      <dgm:prSet presAssocID="{6A647265-4411-C648-A17C-36D0BBC13D39}" presName="theList" presStyleCnt="0">
        <dgm:presLayoutVars>
          <dgm:dir/>
          <dgm:animLvl val="lvl"/>
          <dgm:resizeHandles val="exact"/>
        </dgm:presLayoutVars>
      </dgm:prSet>
      <dgm:spPr/>
    </dgm:pt>
    <dgm:pt modelId="{58D74CAA-D614-1B4D-B6AB-A4596B8C438E}" type="pres">
      <dgm:prSet presAssocID="{5E6BC076-DFAB-9048-84C0-CB7847DD0916}" presName="compNode" presStyleCnt="0"/>
      <dgm:spPr/>
    </dgm:pt>
    <dgm:pt modelId="{6D370512-534A-2241-AC9E-26881D681A02}" type="pres">
      <dgm:prSet presAssocID="{5E6BC076-DFAB-9048-84C0-CB7847DD0916}" presName="noGeometry" presStyleCnt="0"/>
      <dgm:spPr/>
    </dgm:pt>
    <dgm:pt modelId="{7F21BCA3-4115-544E-B064-14EBF813E8A7}" type="pres">
      <dgm:prSet presAssocID="{5E6BC076-DFAB-9048-84C0-CB7847DD0916}" presName="childTextVisible" presStyleLbl="bgAccFollowNode1" presStyleIdx="0" presStyleCnt="2">
        <dgm:presLayoutVars>
          <dgm:bulletEnabled val="1"/>
        </dgm:presLayoutVars>
      </dgm:prSet>
      <dgm:spPr/>
    </dgm:pt>
    <dgm:pt modelId="{AC375A15-9631-B143-A3F1-770293D5D772}" type="pres">
      <dgm:prSet presAssocID="{5E6BC076-DFAB-9048-84C0-CB7847DD0916}" presName="childTextHidden" presStyleLbl="bgAccFollowNode1" presStyleIdx="0" presStyleCnt="2"/>
      <dgm:spPr/>
    </dgm:pt>
    <dgm:pt modelId="{686B2916-C1A9-9743-8BD3-8F23C7A5BC1D}" type="pres">
      <dgm:prSet presAssocID="{5E6BC076-DFAB-9048-84C0-CB7847DD091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875759-953C-0D44-A553-BE555A5985C6}" type="pres">
      <dgm:prSet presAssocID="{5E6BC076-DFAB-9048-84C0-CB7847DD0916}" presName="aSpace" presStyleCnt="0"/>
      <dgm:spPr/>
    </dgm:pt>
    <dgm:pt modelId="{E975CBC0-80E1-BF40-874B-08E76045B488}" type="pres">
      <dgm:prSet presAssocID="{3C33D99A-7E1D-D245-A340-0E5A6CF8A805}" presName="compNode" presStyleCnt="0"/>
      <dgm:spPr/>
    </dgm:pt>
    <dgm:pt modelId="{9FE36070-FCD5-F24C-A13B-27A47C91EC87}" type="pres">
      <dgm:prSet presAssocID="{3C33D99A-7E1D-D245-A340-0E5A6CF8A805}" presName="noGeometry" presStyleCnt="0"/>
      <dgm:spPr/>
    </dgm:pt>
    <dgm:pt modelId="{E172C35D-C546-714A-82ED-4EA7D3FACD92}" type="pres">
      <dgm:prSet presAssocID="{3C33D99A-7E1D-D245-A340-0E5A6CF8A805}" presName="childTextVisible" presStyleLbl="bgAccFollowNode1" presStyleIdx="1" presStyleCnt="2">
        <dgm:presLayoutVars>
          <dgm:bulletEnabled val="1"/>
        </dgm:presLayoutVars>
      </dgm:prSet>
      <dgm:spPr/>
    </dgm:pt>
    <dgm:pt modelId="{B93E5F2F-5D91-2E41-A6FB-F451215CB5A9}" type="pres">
      <dgm:prSet presAssocID="{3C33D99A-7E1D-D245-A340-0E5A6CF8A805}" presName="childTextHidden" presStyleLbl="bgAccFollowNode1" presStyleIdx="1" presStyleCnt="2"/>
      <dgm:spPr/>
    </dgm:pt>
    <dgm:pt modelId="{EF8BB508-CE39-024F-8CF4-2D5CC554DCA4}" type="pres">
      <dgm:prSet presAssocID="{3C33D99A-7E1D-D245-A340-0E5A6CF8A805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BCAF3011-1E89-3844-B46B-02339C2FA609}" type="presOf" srcId="{817D0ADF-A593-224A-BF11-66AACC145313}" destId="{B93E5F2F-5D91-2E41-A6FB-F451215CB5A9}" srcOrd="1" destOrd="0" presId="urn:microsoft.com/office/officeart/2005/8/layout/hProcess6"/>
    <dgm:cxn modelId="{D3EDD124-277F-C849-BC39-F511018968DB}" type="presOf" srcId="{5E6BC076-DFAB-9048-84C0-CB7847DD0916}" destId="{686B2916-C1A9-9743-8BD3-8F23C7A5BC1D}" srcOrd="0" destOrd="0" presId="urn:microsoft.com/office/officeart/2005/8/layout/hProcess6"/>
    <dgm:cxn modelId="{8920C85F-EB42-9242-A46F-C5AB61704200}" type="presOf" srcId="{C843968E-B980-1643-860F-485609ABDBBD}" destId="{7F21BCA3-4115-544E-B064-14EBF813E8A7}" srcOrd="0" destOrd="0" presId="urn:microsoft.com/office/officeart/2005/8/layout/hProcess6"/>
    <dgm:cxn modelId="{3EF6FA60-68D3-1447-B4C4-7FFE0C4A324F}" srcId="{6A647265-4411-C648-A17C-36D0BBC13D39}" destId="{3C33D99A-7E1D-D245-A340-0E5A6CF8A805}" srcOrd="1" destOrd="0" parTransId="{30936CAF-ADCC-1C4A-B8C1-163D7FF6EAFB}" sibTransId="{A06EAFDA-36E7-1C47-8999-2BC969FB99A1}"/>
    <dgm:cxn modelId="{0535FC75-22D5-EE42-920D-CEA135B1DBDD}" type="presOf" srcId="{C843968E-B980-1643-860F-485609ABDBBD}" destId="{AC375A15-9631-B143-A3F1-770293D5D772}" srcOrd="1" destOrd="0" presId="urn:microsoft.com/office/officeart/2005/8/layout/hProcess6"/>
    <dgm:cxn modelId="{37037E91-0A51-9345-BC5B-2D0C08FC27A4}" type="presOf" srcId="{6A647265-4411-C648-A17C-36D0BBC13D39}" destId="{05EEFE75-478D-E04E-A427-F17C2DB4D359}" srcOrd="0" destOrd="0" presId="urn:microsoft.com/office/officeart/2005/8/layout/hProcess6"/>
    <dgm:cxn modelId="{C4512292-9D84-6C48-A4CD-2899F966E185}" type="presOf" srcId="{3C33D99A-7E1D-D245-A340-0E5A6CF8A805}" destId="{EF8BB508-CE39-024F-8CF4-2D5CC554DCA4}" srcOrd="0" destOrd="0" presId="urn:microsoft.com/office/officeart/2005/8/layout/hProcess6"/>
    <dgm:cxn modelId="{70A86CB0-FFE4-EC4D-8656-99D1B1D24194}" srcId="{6A647265-4411-C648-A17C-36D0BBC13D39}" destId="{5E6BC076-DFAB-9048-84C0-CB7847DD0916}" srcOrd="0" destOrd="0" parTransId="{D3265416-8DCE-314F-87E9-6354D84CEE1E}" sibTransId="{2F982DDF-5A18-AA4A-BCD9-954378B7BCA3}"/>
    <dgm:cxn modelId="{4C2652FA-3825-6548-8D1B-9B85E7749584}" type="presOf" srcId="{817D0ADF-A593-224A-BF11-66AACC145313}" destId="{E172C35D-C546-714A-82ED-4EA7D3FACD92}" srcOrd="0" destOrd="0" presId="urn:microsoft.com/office/officeart/2005/8/layout/hProcess6"/>
    <dgm:cxn modelId="{FD3FE8FB-417B-604E-9290-32D9D7F72FEF}" srcId="{5E6BC076-DFAB-9048-84C0-CB7847DD0916}" destId="{C843968E-B980-1643-860F-485609ABDBBD}" srcOrd="0" destOrd="0" parTransId="{2AEA8609-E039-B84F-BE26-94DF6093E33E}" sibTransId="{B46D2C33-17E4-3141-B6FD-91E2E5F4827A}"/>
    <dgm:cxn modelId="{367236FC-50BF-DB43-A7EC-9C8CB84AB650}" srcId="{3C33D99A-7E1D-D245-A340-0E5A6CF8A805}" destId="{817D0ADF-A593-224A-BF11-66AACC145313}" srcOrd="0" destOrd="0" parTransId="{F6E4F8F5-9990-3E40-A7A7-C93F18414DE5}" sibTransId="{BADB57E3-C2CD-9C47-9C3D-0A8FAE22434A}"/>
    <dgm:cxn modelId="{948EE2FD-9A68-DD43-85E4-C83DED295FB6}" type="presParOf" srcId="{05EEFE75-478D-E04E-A427-F17C2DB4D359}" destId="{58D74CAA-D614-1B4D-B6AB-A4596B8C438E}" srcOrd="0" destOrd="0" presId="urn:microsoft.com/office/officeart/2005/8/layout/hProcess6"/>
    <dgm:cxn modelId="{61BAC572-320E-E348-A722-A82B1046CD4D}" type="presParOf" srcId="{58D74CAA-D614-1B4D-B6AB-A4596B8C438E}" destId="{6D370512-534A-2241-AC9E-26881D681A02}" srcOrd="0" destOrd="0" presId="urn:microsoft.com/office/officeart/2005/8/layout/hProcess6"/>
    <dgm:cxn modelId="{1150DDB4-9E25-EF4F-84EE-C2B0B46DF20D}" type="presParOf" srcId="{58D74CAA-D614-1B4D-B6AB-A4596B8C438E}" destId="{7F21BCA3-4115-544E-B064-14EBF813E8A7}" srcOrd="1" destOrd="0" presId="urn:microsoft.com/office/officeart/2005/8/layout/hProcess6"/>
    <dgm:cxn modelId="{BDA52A63-110C-0E45-B748-6403D06ED389}" type="presParOf" srcId="{58D74CAA-D614-1B4D-B6AB-A4596B8C438E}" destId="{AC375A15-9631-B143-A3F1-770293D5D772}" srcOrd="2" destOrd="0" presId="urn:microsoft.com/office/officeart/2005/8/layout/hProcess6"/>
    <dgm:cxn modelId="{6FD94DC8-2BA1-DD4B-98DA-51B2D63058E4}" type="presParOf" srcId="{58D74CAA-D614-1B4D-B6AB-A4596B8C438E}" destId="{686B2916-C1A9-9743-8BD3-8F23C7A5BC1D}" srcOrd="3" destOrd="0" presId="urn:microsoft.com/office/officeart/2005/8/layout/hProcess6"/>
    <dgm:cxn modelId="{EDF03900-FA39-0346-B096-510180F3E4D2}" type="presParOf" srcId="{05EEFE75-478D-E04E-A427-F17C2DB4D359}" destId="{94875759-953C-0D44-A553-BE555A5985C6}" srcOrd="1" destOrd="0" presId="urn:microsoft.com/office/officeart/2005/8/layout/hProcess6"/>
    <dgm:cxn modelId="{C9DD52F9-1C55-9F41-8339-6B4B9FDF1827}" type="presParOf" srcId="{05EEFE75-478D-E04E-A427-F17C2DB4D359}" destId="{E975CBC0-80E1-BF40-874B-08E76045B488}" srcOrd="2" destOrd="0" presId="urn:microsoft.com/office/officeart/2005/8/layout/hProcess6"/>
    <dgm:cxn modelId="{D40B081A-603F-E744-B4A5-EFFC044836A7}" type="presParOf" srcId="{E975CBC0-80E1-BF40-874B-08E76045B488}" destId="{9FE36070-FCD5-F24C-A13B-27A47C91EC87}" srcOrd="0" destOrd="0" presId="urn:microsoft.com/office/officeart/2005/8/layout/hProcess6"/>
    <dgm:cxn modelId="{6BAD5D05-88F5-4348-938F-F24CF9240E5D}" type="presParOf" srcId="{E975CBC0-80E1-BF40-874B-08E76045B488}" destId="{E172C35D-C546-714A-82ED-4EA7D3FACD92}" srcOrd="1" destOrd="0" presId="urn:microsoft.com/office/officeart/2005/8/layout/hProcess6"/>
    <dgm:cxn modelId="{32DE179B-741F-5541-8CC6-87B027C31869}" type="presParOf" srcId="{E975CBC0-80E1-BF40-874B-08E76045B488}" destId="{B93E5F2F-5D91-2E41-A6FB-F451215CB5A9}" srcOrd="2" destOrd="0" presId="urn:microsoft.com/office/officeart/2005/8/layout/hProcess6"/>
    <dgm:cxn modelId="{527C2D38-9E69-6A44-A5E2-72A2FB8DBDD5}" type="presParOf" srcId="{E975CBC0-80E1-BF40-874B-08E76045B488}" destId="{EF8BB508-CE39-024F-8CF4-2D5CC554DC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D95D3-AF44-1046-9B6C-1CF46A6913C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9DEB5A-4116-1D4F-A37B-691ABD0F854A}">
      <dgm:prSet phldrT="[Текст]"/>
      <dgm:spPr/>
      <dgm:t>
        <a:bodyPr/>
        <a:lstStyle/>
        <a:p>
          <a:r>
            <a:rPr lang="en-US" dirty="0"/>
            <a:t>UPDATE</a:t>
          </a:r>
          <a:endParaRPr lang="ru-RU" dirty="0"/>
        </a:p>
      </dgm:t>
    </dgm:pt>
    <dgm:pt modelId="{467B80BB-0EB0-7A45-AEF4-1700890FC506}" type="parTrans" cxnId="{C0C63323-38FB-FE41-BE98-B3520EE662D3}">
      <dgm:prSet/>
      <dgm:spPr/>
      <dgm:t>
        <a:bodyPr/>
        <a:lstStyle/>
        <a:p>
          <a:endParaRPr lang="ru-RU"/>
        </a:p>
      </dgm:t>
    </dgm:pt>
    <dgm:pt modelId="{090EF954-35E5-2445-BEAF-F8EED67F1564}" type="sibTrans" cxnId="{C0C63323-38FB-FE41-BE98-B3520EE662D3}">
      <dgm:prSet/>
      <dgm:spPr/>
      <dgm:t>
        <a:bodyPr/>
        <a:lstStyle/>
        <a:p>
          <a:endParaRPr lang="ru-RU"/>
        </a:p>
      </dgm:t>
    </dgm:pt>
    <dgm:pt modelId="{2A72A5CC-E618-D14F-8966-116E1DE55E98}">
      <dgm:prSet phldrT="[Текст]"/>
      <dgm:spPr/>
      <dgm:t>
        <a:bodyPr/>
        <a:lstStyle/>
        <a:p>
          <a:r>
            <a:rPr lang="en-US" dirty="0"/>
            <a:t>SAVEPOINT</a:t>
          </a:r>
          <a:endParaRPr lang="ru-RU" dirty="0"/>
        </a:p>
      </dgm:t>
    </dgm:pt>
    <dgm:pt modelId="{104DBED7-402E-1843-96B3-D0B961375457}" type="parTrans" cxnId="{A572D703-002D-D44A-9F65-B303CFCB48BC}">
      <dgm:prSet/>
      <dgm:spPr/>
      <dgm:t>
        <a:bodyPr/>
        <a:lstStyle/>
        <a:p>
          <a:endParaRPr lang="ru-RU"/>
        </a:p>
      </dgm:t>
    </dgm:pt>
    <dgm:pt modelId="{2A7F369D-73AE-7F48-B8DB-B02DA658C6AA}" type="sibTrans" cxnId="{A572D703-002D-D44A-9F65-B303CFCB48BC}">
      <dgm:prSet/>
      <dgm:spPr/>
      <dgm:t>
        <a:bodyPr/>
        <a:lstStyle/>
        <a:p>
          <a:endParaRPr lang="ru-RU"/>
        </a:p>
      </dgm:t>
    </dgm:pt>
    <dgm:pt modelId="{738FD9A6-425B-0B4F-94A6-9BCC14ECD258}">
      <dgm:prSet phldrT="[Текст]"/>
      <dgm:spPr/>
      <dgm:t>
        <a:bodyPr/>
        <a:lstStyle/>
        <a:p>
          <a:r>
            <a:rPr lang="en-US" dirty="0"/>
            <a:t>ROLLBACK</a:t>
          </a:r>
          <a:endParaRPr lang="ru-RU" dirty="0"/>
        </a:p>
      </dgm:t>
    </dgm:pt>
    <dgm:pt modelId="{1B614A1F-6FDC-CE46-8742-4CF5E6F8B397}" type="parTrans" cxnId="{79E606DE-E753-4C44-8F99-B8CEEAA25315}">
      <dgm:prSet/>
      <dgm:spPr/>
      <dgm:t>
        <a:bodyPr/>
        <a:lstStyle/>
        <a:p>
          <a:endParaRPr lang="ru-RU"/>
        </a:p>
      </dgm:t>
    </dgm:pt>
    <dgm:pt modelId="{81D5003F-358A-BD4C-B69B-B999C270EA00}" type="sibTrans" cxnId="{79E606DE-E753-4C44-8F99-B8CEEAA25315}">
      <dgm:prSet/>
      <dgm:spPr/>
      <dgm:t>
        <a:bodyPr/>
        <a:lstStyle/>
        <a:p>
          <a:endParaRPr lang="ru-RU"/>
        </a:p>
      </dgm:t>
    </dgm:pt>
    <dgm:pt modelId="{AC19718E-12B1-E74F-AFAB-50BB232A660B}" type="pres">
      <dgm:prSet presAssocID="{EF8D95D3-AF44-1046-9B6C-1CF46A6913C2}" presName="Name0" presStyleCnt="0">
        <dgm:presLayoutVars>
          <dgm:dir/>
          <dgm:animLvl val="lvl"/>
          <dgm:resizeHandles val="exact"/>
        </dgm:presLayoutVars>
      </dgm:prSet>
      <dgm:spPr/>
    </dgm:pt>
    <dgm:pt modelId="{E930F592-E250-274E-853F-D5CED1CA84D4}" type="pres">
      <dgm:prSet presAssocID="{EF8D95D3-AF44-1046-9B6C-1CF46A6913C2}" presName="tSp" presStyleCnt="0"/>
      <dgm:spPr/>
    </dgm:pt>
    <dgm:pt modelId="{B0BEF6C1-E120-3848-8A86-2E4CA3CC40B2}" type="pres">
      <dgm:prSet presAssocID="{EF8D95D3-AF44-1046-9B6C-1CF46A6913C2}" presName="bSp" presStyleCnt="0"/>
      <dgm:spPr/>
    </dgm:pt>
    <dgm:pt modelId="{9D727CF9-49B1-1747-B07F-9D2162526194}" type="pres">
      <dgm:prSet presAssocID="{EF8D95D3-AF44-1046-9B6C-1CF46A6913C2}" presName="process" presStyleCnt="0"/>
      <dgm:spPr/>
    </dgm:pt>
    <dgm:pt modelId="{2A46343B-EB8A-034C-BD48-4EAA1F741D99}" type="pres">
      <dgm:prSet presAssocID="{389DEB5A-4116-1D4F-A37B-691ABD0F854A}" presName="composite1" presStyleCnt="0"/>
      <dgm:spPr/>
    </dgm:pt>
    <dgm:pt modelId="{7F4FF1C9-D432-894C-A77A-E520D1C05311}" type="pres">
      <dgm:prSet presAssocID="{389DEB5A-4116-1D4F-A37B-691ABD0F854A}" presName="dummyNode1" presStyleLbl="node1" presStyleIdx="0" presStyleCnt="3"/>
      <dgm:spPr/>
    </dgm:pt>
    <dgm:pt modelId="{245853EE-EFC4-F943-AE79-F76B11946D7A}" type="pres">
      <dgm:prSet presAssocID="{389DEB5A-4116-1D4F-A37B-691ABD0F854A}" presName="childNode1" presStyleLbl="bgAcc1" presStyleIdx="0" presStyleCnt="3">
        <dgm:presLayoutVars>
          <dgm:bulletEnabled val="1"/>
        </dgm:presLayoutVars>
      </dgm:prSet>
      <dgm:spPr/>
    </dgm:pt>
    <dgm:pt modelId="{58923CE4-34A3-D64C-B7FE-4FD5474CA456}" type="pres">
      <dgm:prSet presAssocID="{389DEB5A-4116-1D4F-A37B-691ABD0F854A}" presName="childNode1tx" presStyleLbl="bgAcc1" presStyleIdx="0" presStyleCnt="3">
        <dgm:presLayoutVars>
          <dgm:bulletEnabled val="1"/>
        </dgm:presLayoutVars>
      </dgm:prSet>
      <dgm:spPr/>
    </dgm:pt>
    <dgm:pt modelId="{F9901ED7-D3EB-6044-8A2A-2E6EED5D3653}" type="pres">
      <dgm:prSet presAssocID="{389DEB5A-4116-1D4F-A37B-691ABD0F854A}" presName="parentNode1" presStyleLbl="node1" presStyleIdx="0" presStyleCnt="3" custLinFactY="-22728" custLinFactNeighborX="-20900" custLinFactNeighborY="-100000">
        <dgm:presLayoutVars>
          <dgm:chMax val="1"/>
          <dgm:bulletEnabled val="1"/>
        </dgm:presLayoutVars>
      </dgm:prSet>
      <dgm:spPr/>
    </dgm:pt>
    <dgm:pt modelId="{D8B2B255-044A-054F-B9FA-5B90A535B253}" type="pres">
      <dgm:prSet presAssocID="{389DEB5A-4116-1D4F-A37B-691ABD0F854A}" presName="connSite1" presStyleCnt="0"/>
      <dgm:spPr/>
    </dgm:pt>
    <dgm:pt modelId="{D19A5AC7-F681-6144-82B3-FB19BDC8FF9B}" type="pres">
      <dgm:prSet presAssocID="{090EF954-35E5-2445-BEAF-F8EED67F1564}" presName="Name9" presStyleLbl="sibTrans2D1" presStyleIdx="0" presStyleCnt="2" custAng="9771143" custScaleX="136763" custLinFactX="420" custLinFactNeighborX="100000" custLinFactNeighborY="-9818"/>
      <dgm:spPr/>
    </dgm:pt>
    <dgm:pt modelId="{6A63AD81-9F70-CD4F-8C3B-F2FC6B67341C}" type="pres">
      <dgm:prSet presAssocID="{2A72A5CC-E618-D14F-8966-116E1DE55E98}" presName="composite2" presStyleCnt="0"/>
      <dgm:spPr/>
    </dgm:pt>
    <dgm:pt modelId="{3CCECFEB-AFA2-1A41-B91E-D9C8CCCB65DE}" type="pres">
      <dgm:prSet presAssocID="{2A72A5CC-E618-D14F-8966-116E1DE55E98}" presName="dummyNode2" presStyleLbl="node1" presStyleIdx="0" presStyleCnt="3"/>
      <dgm:spPr/>
    </dgm:pt>
    <dgm:pt modelId="{6D646BAB-3C26-F240-93D2-128A3FE336CC}" type="pres">
      <dgm:prSet presAssocID="{2A72A5CC-E618-D14F-8966-116E1DE55E98}" presName="childNode2" presStyleLbl="bgAcc1" presStyleIdx="1" presStyleCnt="3">
        <dgm:presLayoutVars>
          <dgm:bulletEnabled val="1"/>
        </dgm:presLayoutVars>
      </dgm:prSet>
      <dgm:spPr/>
    </dgm:pt>
    <dgm:pt modelId="{9D988A85-0C8D-2E4D-90F6-496A027EB983}" type="pres">
      <dgm:prSet presAssocID="{2A72A5CC-E618-D14F-8966-116E1DE55E98}" presName="childNode2tx" presStyleLbl="bgAcc1" presStyleIdx="1" presStyleCnt="3">
        <dgm:presLayoutVars>
          <dgm:bulletEnabled val="1"/>
        </dgm:presLayoutVars>
      </dgm:prSet>
      <dgm:spPr/>
    </dgm:pt>
    <dgm:pt modelId="{3E1AA926-7373-6143-87FB-289205C957BA}" type="pres">
      <dgm:prSet presAssocID="{2A72A5CC-E618-D14F-8966-116E1DE55E98}" presName="parentNode2" presStyleLbl="node1" presStyleIdx="1" presStyleCnt="3" custLinFactY="10605" custLinFactNeighborX="-17306" custLinFactNeighborY="100000">
        <dgm:presLayoutVars>
          <dgm:chMax val="0"/>
          <dgm:bulletEnabled val="1"/>
        </dgm:presLayoutVars>
      </dgm:prSet>
      <dgm:spPr/>
    </dgm:pt>
    <dgm:pt modelId="{CA188B52-CE73-E649-BC98-756E2AFFE374}" type="pres">
      <dgm:prSet presAssocID="{2A72A5CC-E618-D14F-8966-116E1DE55E98}" presName="connSite2" presStyleCnt="0"/>
      <dgm:spPr/>
    </dgm:pt>
    <dgm:pt modelId="{2A2CC308-39BE-FB47-BD7C-6CC6C86C67C1}" type="pres">
      <dgm:prSet presAssocID="{2A7F369D-73AE-7F48-B8DB-B02DA658C6AA}" presName="Name18" presStyleLbl="sibTrans2D1" presStyleIdx="1" presStyleCnt="2" custAng="892907" custScaleX="131805" custLinFactNeighborX="-91338" custLinFactNeighborY="2364"/>
      <dgm:spPr/>
    </dgm:pt>
    <dgm:pt modelId="{5C172AC7-E391-7C40-A61D-B56B107A50C6}" type="pres">
      <dgm:prSet presAssocID="{738FD9A6-425B-0B4F-94A6-9BCC14ECD258}" presName="composite1" presStyleCnt="0"/>
      <dgm:spPr/>
    </dgm:pt>
    <dgm:pt modelId="{246E7A07-94AC-1144-A50A-7737E9928FC1}" type="pres">
      <dgm:prSet presAssocID="{738FD9A6-425B-0B4F-94A6-9BCC14ECD258}" presName="dummyNode1" presStyleLbl="node1" presStyleIdx="1" presStyleCnt="3"/>
      <dgm:spPr/>
    </dgm:pt>
    <dgm:pt modelId="{7084265A-9C19-7244-91F1-FAFB498DE5B6}" type="pres">
      <dgm:prSet presAssocID="{738FD9A6-425B-0B4F-94A6-9BCC14ECD258}" presName="childNode1" presStyleLbl="bgAcc1" presStyleIdx="2" presStyleCnt="3">
        <dgm:presLayoutVars>
          <dgm:bulletEnabled val="1"/>
        </dgm:presLayoutVars>
      </dgm:prSet>
      <dgm:spPr/>
    </dgm:pt>
    <dgm:pt modelId="{73A83555-A62D-934A-A79E-7B7A4331CFCD}" type="pres">
      <dgm:prSet presAssocID="{738FD9A6-425B-0B4F-94A6-9BCC14ECD258}" presName="childNode1tx" presStyleLbl="bgAcc1" presStyleIdx="2" presStyleCnt="3">
        <dgm:presLayoutVars>
          <dgm:bulletEnabled val="1"/>
        </dgm:presLayoutVars>
      </dgm:prSet>
      <dgm:spPr/>
    </dgm:pt>
    <dgm:pt modelId="{9FA8F31D-8D03-A442-87CD-B1FA1041A257}" type="pres">
      <dgm:prSet presAssocID="{738FD9A6-425B-0B4F-94A6-9BCC14ECD258}" presName="parentNode1" presStyleLbl="node1" presStyleIdx="2" presStyleCnt="3" custLinFactY="-22728" custLinFactNeighborX="-17140" custLinFactNeighborY="-100000">
        <dgm:presLayoutVars>
          <dgm:chMax val="1"/>
          <dgm:bulletEnabled val="1"/>
        </dgm:presLayoutVars>
      </dgm:prSet>
      <dgm:spPr/>
    </dgm:pt>
    <dgm:pt modelId="{F84A1FE4-F22F-6446-AD08-2C87EB9F73A9}" type="pres">
      <dgm:prSet presAssocID="{738FD9A6-425B-0B4F-94A6-9BCC14ECD258}" presName="connSite1" presStyleCnt="0"/>
      <dgm:spPr/>
    </dgm:pt>
  </dgm:ptLst>
  <dgm:cxnLst>
    <dgm:cxn modelId="{CC721402-0BF9-1F4A-A44C-6D7C41CBEDA6}" type="presOf" srcId="{738FD9A6-425B-0B4F-94A6-9BCC14ECD258}" destId="{9FA8F31D-8D03-A442-87CD-B1FA1041A257}" srcOrd="0" destOrd="0" presId="urn:microsoft.com/office/officeart/2005/8/layout/hProcess4"/>
    <dgm:cxn modelId="{A572D703-002D-D44A-9F65-B303CFCB48BC}" srcId="{EF8D95D3-AF44-1046-9B6C-1CF46A6913C2}" destId="{2A72A5CC-E618-D14F-8966-116E1DE55E98}" srcOrd="1" destOrd="0" parTransId="{104DBED7-402E-1843-96B3-D0B961375457}" sibTransId="{2A7F369D-73AE-7F48-B8DB-B02DA658C6AA}"/>
    <dgm:cxn modelId="{C3E8F815-62BF-214F-8200-1EF64E80EFF8}" type="presOf" srcId="{EF8D95D3-AF44-1046-9B6C-1CF46A6913C2}" destId="{AC19718E-12B1-E74F-AFAB-50BB232A660B}" srcOrd="0" destOrd="0" presId="urn:microsoft.com/office/officeart/2005/8/layout/hProcess4"/>
    <dgm:cxn modelId="{C0C63323-38FB-FE41-BE98-B3520EE662D3}" srcId="{EF8D95D3-AF44-1046-9B6C-1CF46A6913C2}" destId="{389DEB5A-4116-1D4F-A37B-691ABD0F854A}" srcOrd="0" destOrd="0" parTransId="{467B80BB-0EB0-7A45-AEF4-1700890FC506}" sibTransId="{090EF954-35E5-2445-BEAF-F8EED67F1564}"/>
    <dgm:cxn modelId="{61E5CA3F-6197-574F-8BDE-508CE9EE068F}" type="presOf" srcId="{2A72A5CC-E618-D14F-8966-116E1DE55E98}" destId="{3E1AA926-7373-6143-87FB-289205C957BA}" srcOrd="0" destOrd="0" presId="urn:microsoft.com/office/officeart/2005/8/layout/hProcess4"/>
    <dgm:cxn modelId="{05EA9140-8180-C546-83D1-D43FF9611086}" type="presOf" srcId="{2A7F369D-73AE-7F48-B8DB-B02DA658C6AA}" destId="{2A2CC308-39BE-FB47-BD7C-6CC6C86C67C1}" srcOrd="0" destOrd="0" presId="urn:microsoft.com/office/officeart/2005/8/layout/hProcess4"/>
    <dgm:cxn modelId="{ADB98065-E1EB-0447-956E-D2F60D3B4D6C}" type="presOf" srcId="{389DEB5A-4116-1D4F-A37B-691ABD0F854A}" destId="{F9901ED7-D3EB-6044-8A2A-2E6EED5D3653}" srcOrd="0" destOrd="0" presId="urn:microsoft.com/office/officeart/2005/8/layout/hProcess4"/>
    <dgm:cxn modelId="{BB282D6A-BFA7-6E4A-85EA-EB6B531ECC3A}" type="presOf" srcId="{090EF954-35E5-2445-BEAF-F8EED67F1564}" destId="{D19A5AC7-F681-6144-82B3-FB19BDC8FF9B}" srcOrd="0" destOrd="0" presId="urn:microsoft.com/office/officeart/2005/8/layout/hProcess4"/>
    <dgm:cxn modelId="{79E606DE-E753-4C44-8F99-B8CEEAA25315}" srcId="{EF8D95D3-AF44-1046-9B6C-1CF46A6913C2}" destId="{738FD9A6-425B-0B4F-94A6-9BCC14ECD258}" srcOrd="2" destOrd="0" parTransId="{1B614A1F-6FDC-CE46-8742-4CF5E6F8B397}" sibTransId="{81D5003F-358A-BD4C-B69B-B999C270EA00}"/>
    <dgm:cxn modelId="{254B767E-C882-B841-9CE3-9F6F909B8FC0}" type="presParOf" srcId="{AC19718E-12B1-E74F-AFAB-50BB232A660B}" destId="{E930F592-E250-274E-853F-D5CED1CA84D4}" srcOrd="0" destOrd="0" presId="urn:microsoft.com/office/officeart/2005/8/layout/hProcess4"/>
    <dgm:cxn modelId="{D7FECFD4-1596-5E4D-B105-D712447ED1D4}" type="presParOf" srcId="{AC19718E-12B1-E74F-AFAB-50BB232A660B}" destId="{B0BEF6C1-E120-3848-8A86-2E4CA3CC40B2}" srcOrd="1" destOrd="0" presId="urn:microsoft.com/office/officeart/2005/8/layout/hProcess4"/>
    <dgm:cxn modelId="{F45FACCE-EC60-7B44-AB35-C746C270FA79}" type="presParOf" srcId="{AC19718E-12B1-E74F-AFAB-50BB232A660B}" destId="{9D727CF9-49B1-1747-B07F-9D2162526194}" srcOrd="2" destOrd="0" presId="urn:microsoft.com/office/officeart/2005/8/layout/hProcess4"/>
    <dgm:cxn modelId="{C6FB6F56-024A-B641-9C6F-106F0160F72C}" type="presParOf" srcId="{9D727CF9-49B1-1747-B07F-9D2162526194}" destId="{2A46343B-EB8A-034C-BD48-4EAA1F741D99}" srcOrd="0" destOrd="0" presId="urn:microsoft.com/office/officeart/2005/8/layout/hProcess4"/>
    <dgm:cxn modelId="{9D5B62AB-6F01-574A-9568-E52E0D439BF4}" type="presParOf" srcId="{2A46343B-EB8A-034C-BD48-4EAA1F741D99}" destId="{7F4FF1C9-D432-894C-A77A-E520D1C05311}" srcOrd="0" destOrd="0" presId="urn:microsoft.com/office/officeart/2005/8/layout/hProcess4"/>
    <dgm:cxn modelId="{D929D9A1-C821-5440-B579-CBE7B147F70C}" type="presParOf" srcId="{2A46343B-EB8A-034C-BD48-4EAA1F741D99}" destId="{245853EE-EFC4-F943-AE79-F76B11946D7A}" srcOrd="1" destOrd="0" presId="urn:microsoft.com/office/officeart/2005/8/layout/hProcess4"/>
    <dgm:cxn modelId="{85331092-ED93-7C40-81B1-0AAB09DF7FD1}" type="presParOf" srcId="{2A46343B-EB8A-034C-BD48-4EAA1F741D99}" destId="{58923CE4-34A3-D64C-B7FE-4FD5474CA456}" srcOrd="2" destOrd="0" presId="urn:microsoft.com/office/officeart/2005/8/layout/hProcess4"/>
    <dgm:cxn modelId="{6025C9F5-EF91-2B45-A18E-5A7C8BE82C07}" type="presParOf" srcId="{2A46343B-EB8A-034C-BD48-4EAA1F741D99}" destId="{F9901ED7-D3EB-6044-8A2A-2E6EED5D3653}" srcOrd="3" destOrd="0" presId="urn:microsoft.com/office/officeart/2005/8/layout/hProcess4"/>
    <dgm:cxn modelId="{468109DC-55A1-1848-95D0-B4F110C5B902}" type="presParOf" srcId="{2A46343B-EB8A-034C-BD48-4EAA1F741D99}" destId="{D8B2B255-044A-054F-B9FA-5B90A535B253}" srcOrd="4" destOrd="0" presId="urn:microsoft.com/office/officeart/2005/8/layout/hProcess4"/>
    <dgm:cxn modelId="{42E9C5D3-F466-7247-B005-25FBCDA6B15C}" type="presParOf" srcId="{9D727CF9-49B1-1747-B07F-9D2162526194}" destId="{D19A5AC7-F681-6144-82B3-FB19BDC8FF9B}" srcOrd="1" destOrd="0" presId="urn:microsoft.com/office/officeart/2005/8/layout/hProcess4"/>
    <dgm:cxn modelId="{9FBB9BFD-6647-E84A-A7DE-E54D070A12BD}" type="presParOf" srcId="{9D727CF9-49B1-1747-B07F-9D2162526194}" destId="{6A63AD81-9F70-CD4F-8C3B-F2FC6B67341C}" srcOrd="2" destOrd="0" presId="urn:microsoft.com/office/officeart/2005/8/layout/hProcess4"/>
    <dgm:cxn modelId="{BB1D39DE-94D9-9A44-BB8F-1A4033E31647}" type="presParOf" srcId="{6A63AD81-9F70-CD4F-8C3B-F2FC6B67341C}" destId="{3CCECFEB-AFA2-1A41-B91E-D9C8CCCB65DE}" srcOrd="0" destOrd="0" presId="urn:microsoft.com/office/officeart/2005/8/layout/hProcess4"/>
    <dgm:cxn modelId="{E38F745B-C086-C84C-980B-0DC6937A4D17}" type="presParOf" srcId="{6A63AD81-9F70-CD4F-8C3B-F2FC6B67341C}" destId="{6D646BAB-3C26-F240-93D2-128A3FE336CC}" srcOrd="1" destOrd="0" presId="urn:microsoft.com/office/officeart/2005/8/layout/hProcess4"/>
    <dgm:cxn modelId="{D1B2CF19-173E-AE48-B649-B620394F9659}" type="presParOf" srcId="{6A63AD81-9F70-CD4F-8C3B-F2FC6B67341C}" destId="{9D988A85-0C8D-2E4D-90F6-496A027EB983}" srcOrd="2" destOrd="0" presId="urn:microsoft.com/office/officeart/2005/8/layout/hProcess4"/>
    <dgm:cxn modelId="{215BC0F8-0187-8043-91CA-203363909231}" type="presParOf" srcId="{6A63AD81-9F70-CD4F-8C3B-F2FC6B67341C}" destId="{3E1AA926-7373-6143-87FB-289205C957BA}" srcOrd="3" destOrd="0" presId="urn:microsoft.com/office/officeart/2005/8/layout/hProcess4"/>
    <dgm:cxn modelId="{1CD43F69-92DF-F344-86F9-747768C468E1}" type="presParOf" srcId="{6A63AD81-9F70-CD4F-8C3B-F2FC6B67341C}" destId="{CA188B52-CE73-E649-BC98-756E2AFFE374}" srcOrd="4" destOrd="0" presId="urn:microsoft.com/office/officeart/2005/8/layout/hProcess4"/>
    <dgm:cxn modelId="{5B8B3E99-00BC-9D48-99D8-568F134F9514}" type="presParOf" srcId="{9D727CF9-49B1-1747-B07F-9D2162526194}" destId="{2A2CC308-39BE-FB47-BD7C-6CC6C86C67C1}" srcOrd="3" destOrd="0" presId="urn:microsoft.com/office/officeart/2005/8/layout/hProcess4"/>
    <dgm:cxn modelId="{B941A368-B3E1-1B4A-A344-7AD612236480}" type="presParOf" srcId="{9D727CF9-49B1-1747-B07F-9D2162526194}" destId="{5C172AC7-E391-7C40-A61D-B56B107A50C6}" srcOrd="4" destOrd="0" presId="urn:microsoft.com/office/officeart/2005/8/layout/hProcess4"/>
    <dgm:cxn modelId="{E7CB7670-795D-254C-893A-C84F01BA2074}" type="presParOf" srcId="{5C172AC7-E391-7C40-A61D-B56B107A50C6}" destId="{246E7A07-94AC-1144-A50A-7737E9928FC1}" srcOrd="0" destOrd="0" presId="urn:microsoft.com/office/officeart/2005/8/layout/hProcess4"/>
    <dgm:cxn modelId="{0EEC6FC8-F1CF-684C-A776-979D12C03514}" type="presParOf" srcId="{5C172AC7-E391-7C40-A61D-B56B107A50C6}" destId="{7084265A-9C19-7244-91F1-FAFB498DE5B6}" srcOrd="1" destOrd="0" presId="urn:microsoft.com/office/officeart/2005/8/layout/hProcess4"/>
    <dgm:cxn modelId="{A96B2197-1E79-CF44-8BC9-D3AC564243BD}" type="presParOf" srcId="{5C172AC7-E391-7C40-A61D-B56B107A50C6}" destId="{73A83555-A62D-934A-A79E-7B7A4331CFCD}" srcOrd="2" destOrd="0" presId="urn:microsoft.com/office/officeart/2005/8/layout/hProcess4"/>
    <dgm:cxn modelId="{D94191ED-B084-4F41-866F-2DE7A6F93AC7}" type="presParOf" srcId="{5C172AC7-E391-7C40-A61D-B56B107A50C6}" destId="{9FA8F31D-8D03-A442-87CD-B1FA1041A257}" srcOrd="3" destOrd="0" presId="urn:microsoft.com/office/officeart/2005/8/layout/hProcess4"/>
    <dgm:cxn modelId="{102655BD-230D-424C-8189-E7AC93322681}" type="presParOf" srcId="{5C172AC7-E391-7C40-A61D-B56B107A50C6}" destId="{F84A1FE4-F22F-6446-AD08-2C87EB9F73A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E4E-958B-044C-AA8D-4B9E398B8D88}">
      <dsp:nvSpPr>
        <dsp:cNvPr id="0" name=""/>
        <dsp:cNvSpPr/>
      </dsp:nvSpPr>
      <dsp:spPr>
        <a:xfrm>
          <a:off x="556479" y="1066448"/>
          <a:ext cx="2209182" cy="193110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Field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Version</a:t>
          </a:r>
          <a:endParaRPr lang="ru-RU" sz="2200" kern="1200" dirty="0"/>
        </a:p>
      </dsp:txBody>
      <dsp:txXfrm>
        <a:off x="1108775" y="1356113"/>
        <a:ext cx="1076977" cy="1351773"/>
      </dsp:txXfrm>
    </dsp:sp>
    <dsp:sp modelId="{9B4FBF67-5992-5B40-B05B-926DB2221941}">
      <dsp:nvSpPr>
        <dsp:cNvPr id="0" name=""/>
        <dsp:cNvSpPr/>
      </dsp:nvSpPr>
      <dsp:spPr>
        <a:xfrm>
          <a:off x="4184" y="1479704"/>
          <a:ext cx="1104591" cy="11045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</a:t>
          </a:r>
          <a:endParaRPr lang="ru-RU" sz="1900" kern="1200" dirty="0"/>
        </a:p>
      </dsp:txBody>
      <dsp:txXfrm>
        <a:off x="165948" y="1641468"/>
        <a:ext cx="781063" cy="781063"/>
      </dsp:txXfrm>
    </dsp:sp>
    <dsp:sp modelId="{A5FA32E0-89A0-AD4C-99E4-DD278DE7E172}">
      <dsp:nvSpPr>
        <dsp:cNvPr id="0" name=""/>
        <dsp:cNvSpPr/>
      </dsp:nvSpPr>
      <dsp:spPr>
        <a:xfrm>
          <a:off x="3456032" y="1066448"/>
          <a:ext cx="2209182" cy="193110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Field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Version</a:t>
          </a:r>
          <a:endParaRPr lang="ru-RU" sz="2200" kern="1200" dirty="0"/>
        </a:p>
      </dsp:txBody>
      <dsp:txXfrm>
        <a:off x="4008328" y="1356113"/>
        <a:ext cx="1076977" cy="1351773"/>
      </dsp:txXfrm>
    </dsp:sp>
    <dsp:sp modelId="{467A4D52-C599-6743-A348-2161CDD9C5D1}">
      <dsp:nvSpPr>
        <dsp:cNvPr id="0" name=""/>
        <dsp:cNvSpPr/>
      </dsp:nvSpPr>
      <dsp:spPr>
        <a:xfrm>
          <a:off x="2903736" y="1479704"/>
          <a:ext cx="1104591" cy="11045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</a:t>
          </a:r>
          <a:endParaRPr lang="ru-RU" sz="1900" kern="1200" dirty="0"/>
        </a:p>
      </dsp:txBody>
      <dsp:txXfrm>
        <a:off x="3065500" y="1641468"/>
        <a:ext cx="781063" cy="781063"/>
      </dsp:txXfrm>
    </dsp:sp>
    <dsp:sp modelId="{36C60928-D706-9544-87E0-0FBF503BB067}">
      <dsp:nvSpPr>
        <dsp:cNvPr id="0" name=""/>
        <dsp:cNvSpPr/>
      </dsp:nvSpPr>
      <dsp:spPr>
        <a:xfrm>
          <a:off x="6355585" y="1066448"/>
          <a:ext cx="2209182" cy="193110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Version</a:t>
          </a:r>
          <a:endParaRPr lang="ru-RU" sz="2200" kern="1200" dirty="0"/>
        </a:p>
      </dsp:txBody>
      <dsp:txXfrm>
        <a:off x="6907880" y="1356113"/>
        <a:ext cx="1076977" cy="1351773"/>
      </dsp:txXfrm>
    </dsp:sp>
    <dsp:sp modelId="{A6ECCCAE-F6CE-D34F-AFF9-AA96B5723AF0}">
      <dsp:nvSpPr>
        <dsp:cNvPr id="0" name=""/>
        <dsp:cNvSpPr/>
      </dsp:nvSpPr>
      <dsp:spPr>
        <a:xfrm>
          <a:off x="5803289" y="1479704"/>
          <a:ext cx="1104591" cy="11045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</a:t>
          </a:r>
          <a:endParaRPr lang="ru-RU" sz="1900" kern="1200" dirty="0"/>
        </a:p>
      </dsp:txBody>
      <dsp:txXfrm>
        <a:off x="5965053" y="1641468"/>
        <a:ext cx="781063" cy="781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1BCA3-4115-544E-B064-14EBF813E8A7}">
      <dsp:nvSpPr>
        <dsp:cNvPr id="0" name=""/>
        <dsp:cNvSpPr/>
      </dsp:nvSpPr>
      <dsp:spPr>
        <a:xfrm>
          <a:off x="594791" y="264316"/>
          <a:ext cx="2378868" cy="20794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27940" rIns="5588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Field</a:t>
          </a:r>
          <a:endParaRPr lang="ru-RU" sz="4400" kern="1200" dirty="0"/>
        </a:p>
      </dsp:txBody>
      <dsp:txXfrm>
        <a:off x="1189508" y="576231"/>
        <a:ext cx="1159698" cy="1455601"/>
      </dsp:txXfrm>
    </dsp:sp>
    <dsp:sp modelId="{686B2916-C1A9-9743-8BD3-8F23C7A5BC1D}">
      <dsp:nvSpPr>
        <dsp:cNvPr id="0" name=""/>
        <dsp:cNvSpPr/>
      </dsp:nvSpPr>
      <dsp:spPr>
        <a:xfrm>
          <a:off x="74" y="709314"/>
          <a:ext cx="1189434" cy="11894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WITH LOCK</a:t>
          </a:r>
          <a:endParaRPr lang="ru-RU" sz="1900" kern="1200" dirty="0"/>
        </a:p>
      </dsp:txBody>
      <dsp:txXfrm>
        <a:off x="174263" y="883503"/>
        <a:ext cx="841056" cy="841056"/>
      </dsp:txXfrm>
    </dsp:sp>
    <dsp:sp modelId="{E172C35D-C546-714A-82ED-4EA7D3FACD92}">
      <dsp:nvSpPr>
        <dsp:cNvPr id="0" name=""/>
        <dsp:cNvSpPr/>
      </dsp:nvSpPr>
      <dsp:spPr>
        <a:xfrm>
          <a:off x="3717056" y="264316"/>
          <a:ext cx="2378868" cy="20794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27940" rIns="5588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Field</a:t>
          </a:r>
          <a:endParaRPr lang="ru-RU" sz="4400" kern="1200" dirty="0"/>
        </a:p>
      </dsp:txBody>
      <dsp:txXfrm>
        <a:off x="4311774" y="576231"/>
        <a:ext cx="1159698" cy="1455601"/>
      </dsp:txXfrm>
    </dsp:sp>
    <dsp:sp modelId="{EF8BB508-CE39-024F-8CF4-2D5CC554DCA4}">
      <dsp:nvSpPr>
        <dsp:cNvPr id="0" name=""/>
        <dsp:cNvSpPr/>
      </dsp:nvSpPr>
      <dsp:spPr>
        <a:xfrm>
          <a:off x="3122339" y="709314"/>
          <a:ext cx="1189434" cy="11894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</a:t>
          </a:r>
          <a:endParaRPr lang="ru-RU" sz="1900" kern="1200" dirty="0"/>
        </a:p>
      </dsp:txBody>
      <dsp:txXfrm>
        <a:off x="3296528" y="883503"/>
        <a:ext cx="841056" cy="841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853EE-EFC4-F943-AE79-F76B11946D7A}">
      <dsp:nvSpPr>
        <dsp:cNvPr id="0" name=""/>
        <dsp:cNvSpPr/>
      </dsp:nvSpPr>
      <dsp:spPr>
        <a:xfrm>
          <a:off x="4602" y="1653474"/>
          <a:ext cx="2363344" cy="1949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A5AC7-F681-6144-82B3-FB19BDC8FF9B}">
      <dsp:nvSpPr>
        <dsp:cNvPr id="0" name=""/>
        <dsp:cNvSpPr/>
      </dsp:nvSpPr>
      <dsp:spPr>
        <a:xfrm rot="9771143">
          <a:off x="3709676" y="867898"/>
          <a:ext cx="4424412" cy="3235094"/>
        </a:xfrm>
        <a:prstGeom prst="leftCircularArrow">
          <a:avLst>
            <a:gd name="adj1" fmla="val 2096"/>
            <a:gd name="adj2" fmla="val 251670"/>
            <a:gd name="adj3" fmla="val 3373885"/>
            <a:gd name="adj4" fmla="val 10371194"/>
            <a:gd name="adj5" fmla="val 244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901ED7-D3EB-6044-8A2A-2E6EED5D3653}">
      <dsp:nvSpPr>
        <dsp:cNvPr id="0" name=""/>
        <dsp:cNvSpPr/>
      </dsp:nvSpPr>
      <dsp:spPr>
        <a:xfrm>
          <a:off x="90733" y="2159770"/>
          <a:ext cx="2100750" cy="835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UPDATE</a:t>
          </a:r>
          <a:endParaRPr lang="ru-RU" sz="3400" kern="1200" dirty="0"/>
        </a:p>
      </dsp:txBody>
      <dsp:txXfrm>
        <a:off x="115201" y="2184238"/>
        <a:ext cx="2051814" cy="786463"/>
      </dsp:txXfrm>
    </dsp:sp>
    <dsp:sp modelId="{6D646BAB-3C26-F240-93D2-128A3FE336CC}">
      <dsp:nvSpPr>
        <dsp:cNvPr id="0" name=""/>
        <dsp:cNvSpPr/>
      </dsp:nvSpPr>
      <dsp:spPr>
        <a:xfrm>
          <a:off x="2953437" y="1653474"/>
          <a:ext cx="2363344" cy="1949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CC308-39BE-FB47-BD7C-6CC6C86C67C1}">
      <dsp:nvSpPr>
        <dsp:cNvPr id="0" name=""/>
        <dsp:cNvSpPr/>
      </dsp:nvSpPr>
      <dsp:spPr>
        <a:xfrm rot="892907">
          <a:off x="423955" y="838372"/>
          <a:ext cx="4474826" cy="3395035"/>
        </a:xfrm>
        <a:prstGeom prst="circularArrow">
          <a:avLst>
            <a:gd name="adj1" fmla="val 1997"/>
            <a:gd name="adj2" fmla="val 239272"/>
            <a:gd name="adj3" fmla="val 18439497"/>
            <a:gd name="adj4" fmla="val 11429791"/>
            <a:gd name="adj5" fmla="val 23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1AA926-7373-6143-87FB-289205C957BA}">
      <dsp:nvSpPr>
        <dsp:cNvPr id="0" name=""/>
        <dsp:cNvSpPr/>
      </dsp:nvSpPr>
      <dsp:spPr>
        <a:xfrm>
          <a:off x="3115069" y="2159767"/>
          <a:ext cx="2100750" cy="835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SAVEPOINT</a:t>
          </a:r>
          <a:endParaRPr lang="ru-RU" sz="3400" kern="1200" dirty="0"/>
        </a:p>
      </dsp:txBody>
      <dsp:txXfrm>
        <a:off x="3139537" y="2184235"/>
        <a:ext cx="2051814" cy="786463"/>
      </dsp:txXfrm>
    </dsp:sp>
    <dsp:sp modelId="{7084265A-9C19-7244-91F1-FAFB498DE5B6}">
      <dsp:nvSpPr>
        <dsp:cNvPr id="0" name=""/>
        <dsp:cNvSpPr/>
      </dsp:nvSpPr>
      <dsp:spPr>
        <a:xfrm>
          <a:off x="5902272" y="1653474"/>
          <a:ext cx="2363344" cy="1949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F31D-8D03-A442-87CD-B1FA1041A257}">
      <dsp:nvSpPr>
        <dsp:cNvPr id="0" name=""/>
        <dsp:cNvSpPr/>
      </dsp:nvSpPr>
      <dsp:spPr>
        <a:xfrm>
          <a:off x="6067391" y="2159770"/>
          <a:ext cx="2100750" cy="835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ROLLBACK</a:t>
          </a:r>
          <a:endParaRPr lang="ru-RU" sz="3400" kern="1200" dirty="0"/>
        </a:p>
      </dsp:txBody>
      <dsp:txXfrm>
        <a:off x="6091859" y="2184238"/>
        <a:ext cx="2051814" cy="78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25.07.2019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25.07.2019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41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3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25.07.2019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2019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Transactions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Non-repeatable read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5" name="Изображение 4" descr="NonRepeatable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8681"/>
            <a:ext cx="849694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read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3" name="Изображение 2" descr="Phantom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8244408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изолированности транзакций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09857"/>
              </p:ext>
            </p:extLst>
          </p:nvPr>
        </p:nvGraphicFramePr>
        <p:xfrm>
          <a:off x="304801" y="765175"/>
          <a:ext cx="8515670" cy="460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4497">
                <a:tc>
                  <a:txBody>
                    <a:bodyPr/>
                    <a:lstStyle/>
                    <a:p>
                      <a:r>
                        <a:rPr lang="ru-RU" dirty="0"/>
                        <a:t>Уровень изоляции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Phantom</a:t>
                      </a:r>
                      <a:r>
                        <a:rPr lang="en-US" baseline="0" dirty="0"/>
                        <a:t> 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Non-repeatable 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Dirty 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update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02">
                <a:tc>
                  <a:txBody>
                    <a:bodyPr/>
                    <a:lstStyle/>
                    <a:p>
                      <a:r>
                        <a:rPr lang="en-US" dirty="0" err="1"/>
                        <a:t>Serializable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148"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  <a:r>
                        <a:rPr lang="en-US" baseline="0" dirty="0"/>
                        <a:t> 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148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committed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148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Транзакции</a:t>
            </a:r>
            <a:endParaRPr lang="en-US" sz="3200" dirty="0"/>
          </a:p>
          <a:p>
            <a:r>
              <a:rPr lang="ru-RU" sz="3200" dirty="0"/>
              <a:t>Уровни изоляции транзакций</a:t>
            </a:r>
            <a:endParaRPr lang="en-US" sz="3200" dirty="0"/>
          </a:p>
          <a:p>
            <a:r>
              <a:rPr lang="en-US" sz="3200" dirty="0">
                <a:solidFill>
                  <a:schemeClr val="tx2"/>
                </a:solidFill>
              </a:rPr>
              <a:t>Locking</a:t>
            </a:r>
            <a:endParaRPr lang="ru-RU" sz="3200" dirty="0">
              <a:solidFill>
                <a:schemeClr val="tx2"/>
              </a:solidFill>
            </a:endParaRPr>
          </a:p>
          <a:p>
            <a:r>
              <a:rPr lang="en-US" sz="3200" dirty="0" err="1"/>
              <a:t>Savepoints</a:t>
            </a:r>
            <a:endParaRPr lang="ru-RU" sz="3200" dirty="0"/>
          </a:p>
          <a:p>
            <a:r>
              <a:rPr lang="en-US" sz="3200" dirty="0"/>
              <a:t>Spring Transactional</a:t>
            </a:r>
          </a:p>
          <a:p>
            <a:r>
              <a:rPr lang="en-US" sz="3200" dirty="0"/>
              <a:t>Distributed DBs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Optimistic locking</a:t>
            </a:r>
          </a:p>
          <a:p>
            <a:endParaRPr lang="en-US" sz="3200" dirty="0"/>
          </a:p>
          <a:p>
            <a:r>
              <a:rPr lang="en-US" sz="3200" dirty="0"/>
              <a:t>Pessimistic locking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Pessimistic write (exclusive lock)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Pessimistic read (shared lock)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locking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flowChartMagneticDisk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794265746"/>
              </p:ext>
            </p:extLst>
          </p:nvPr>
        </p:nvGraphicFramePr>
        <p:xfrm>
          <a:off x="323528" y="1397000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 locking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984100689"/>
              </p:ext>
            </p:extLst>
          </p:nvPr>
        </p:nvGraphicFramePr>
        <p:xfrm>
          <a:off x="1475656" y="764704"/>
          <a:ext cx="609600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323528" y="3356992"/>
            <a:ext cx="8514085" cy="2664296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Pessimistic write (SELECT … FOR UPDATE)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Pessimistic read (SELECT … LOCK IN SHARE MODE)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Транзакции</a:t>
            </a:r>
            <a:endParaRPr lang="en-US" sz="3200" dirty="0"/>
          </a:p>
          <a:p>
            <a:r>
              <a:rPr lang="ru-RU" sz="3200" dirty="0"/>
              <a:t>Уровни изоляции транзакций</a:t>
            </a:r>
            <a:endParaRPr lang="en-US" sz="3200" dirty="0"/>
          </a:p>
          <a:p>
            <a:r>
              <a:rPr lang="en-US" sz="3200" dirty="0"/>
              <a:t>Locking</a:t>
            </a:r>
            <a:endParaRPr lang="ru-RU" sz="3200" dirty="0"/>
          </a:p>
          <a:p>
            <a:r>
              <a:rPr lang="en-US" sz="3200" dirty="0" err="1">
                <a:solidFill>
                  <a:schemeClr val="tx2"/>
                </a:solidFill>
              </a:rPr>
              <a:t>Savepoints</a:t>
            </a:r>
            <a:endParaRPr lang="ru-RU" sz="3200" dirty="0">
              <a:solidFill>
                <a:schemeClr val="tx2"/>
              </a:solidFill>
            </a:endParaRPr>
          </a:p>
          <a:p>
            <a:r>
              <a:rPr lang="en-US" sz="3200" dirty="0"/>
              <a:t>Spring Transactional</a:t>
            </a:r>
          </a:p>
          <a:p>
            <a:r>
              <a:rPr lang="en-US" sz="3200" dirty="0"/>
              <a:t>Distributed DBs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Savepoints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278828"/>
              </p:ext>
            </p:extLst>
          </p:nvPr>
        </p:nvGraphicFramePr>
        <p:xfrm>
          <a:off x="304800" y="765175"/>
          <a:ext cx="8532813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5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Транзакции</a:t>
            </a:r>
            <a:endParaRPr lang="en-US" sz="3200" dirty="0"/>
          </a:p>
          <a:p>
            <a:r>
              <a:rPr lang="ru-RU" sz="3200" dirty="0"/>
              <a:t>Уровни изоляции транзакций</a:t>
            </a:r>
            <a:endParaRPr lang="en-US" sz="3200" dirty="0"/>
          </a:p>
          <a:p>
            <a:r>
              <a:rPr lang="en-US" sz="3200" dirty="0"/>
              <a:t>Locking</a:t>
            </a:r>
            <a:endParaRPr lang="ru-RU" sz="3200" dirty="0"/>
          </a:p>
          <a:p>
            <a:r>
              <a:rPr lang="en-US" sz="3200" dirty="0" err="1"/>
              <a:t>Savepoints</a:t>
            </a:r>
            <a:endParaRPr lang="ru-RU" sz="3200" dirty="0"/>
          </a:p>
          <a:p>
            <a:r>
              <a:rPr lang="en-US" sz="3200" dirty="0">
                <a:solidFill>
                  <a:schemeClr val="tx2"/>
                </a:solidFill>
              </a:rPr>
              <a:t>Spring Transactional</a:t>
            </a:r>
            <a:endParaRPr lang="en-US" sz="3200" dirty="0"/>
          </a:p>
          <a:p>
            <a:r>
              <a:rPr lang="en-US" sz="3200" dirty="0"/>
              <a:t>Distributed DBs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>
                <a:solidFill>
                  <a:schemeClr val="tx2"/>
                </a:solidFill>
              </a:rPr>
              <a:t>Транзакции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ru-RU" sz="3200" dirty="0"/>
              <a:t>Уровни изоляции транзакций</a:t>
            </a:r>
            <a:endParaRPr lang="en-US" sz="3200" dirty="0"/>
          </a:p>
          <a:p>
            <a:r>
              <a:rPr lang="en-US" sz="3200" dirty="0"/>
              <a:t>Locking</a:t>
            </a:r>
            <a:endParaRPr lang="ru-RU" sz="3200" dirty="0"/>
          </a:p>
          <a:p>
            <a:r>
              <a:rPr lang="en-US" sz="3200" dirty="0" err="1"/>
              <a:t>Savepoints</a:t>
            </a:r>
            <a:endParaRPr lang="ru-RU" sz="3200" dirty="0"/>
          </a:p>
          <a:p>
            <a:r>
              <a:rPr lang="en-US" sz="3200" dirty="0"/>
              <a:t>Spring Transactional</a:t>
            </a:r>
          </a:p>
          <a:p>
            <a:r>
              <a:rPr lang="en-US" sz="3200" dirty="0"/>
              <a:t>Distributed DBs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77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@Transactional Annotation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lvl="1">
              <a:buNone/>
            </a:pPr>
            <a:r>
              <a:rPr lang="de-DE" sz="1600" dirty="0"/>
              <a:t>	</a:t>
            </a:r>
            <a:endParaRPr lang="ru-RU" dirty="0"/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gray">
          <a:xfrm>
            <a:off x="323528" y="764704"/>
            <a:ext cx="851408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360363" lvl="1" indent="0">
              <a:buNone/>
            </a:pPr>
            <a:endParaRPr lang="en-US" dirty="0">
              <a:latin typeface="+mj-lt"/>
            </a:endParaRPr>
          </a:p>
          <a:p>
            <a:pPr marL="360363" lvl="1" indent="0">
              <a:buNone/>
            </a:pPr>
            <a:endParaRPr lang="en-US" dirty="0">
              <a:latin typeface="+mj-lt"/>
            </a:endParaRPr>
          </a:p>
          <a:p>
            <a:pPr marL="360363" lvl="1" indent="0">
              <a:buNone/>
            </a:pPr>
            <a:endParaRPr lang="en-US" dirty="0">
              <a:latin typeface="+mj-lt"/>
            </a:endParaRPr>
          </a:p>
          <a:p>
            <a:pPr marL="360363" lvl="1" indent="0">
              <a:buNone/>
            </a:pPr>
            <a:endParaRPr lang="en-US" dirty="0">
              <a:latin typeface="+mj-lt"/>
            </a:endParaRPr>
          </a:p>
          <a:p>
            <a:pPr marL="360363" lvl="1" indent="0">
              <a:buNone/>
            </a:pPr>
            <a:r>
              <a:rPr lang="en-US" sz="2400" dirty="0">
                <a:latin typeface="+mj-lt"/>
              </a:rPr>
              <a:t>The annotation supports further configuration as well:</a:t>
            </a:r>
            <a:endParaRPr lang="en-US" dirty="0">
              <a:latin typeface="+mj-lt"/>
            </a:endParaRPr>
          </a:p>
          <a:p>
            <a:pPr lvl="2"/>
            <a:r>
              <a:rPr lang="en-US" sz="1800" dirty="0">
                <a:latin typeface="+mn-lt"/>
              </a:rPr>
              <a:t>the </a:t>
            </a:r>
            <a:r>
              <a:rPr lang="en-US" sz="1800" b="1" dirty="0">
                <a:latin typeface="+mn-lt"/>
              </a:rPr>
              <a:t>Propagation Type</a:t>
            </a:r>
            <a:r>
              <a:rPr lang="en-US" sz="1800" dirty="0">
                <a:latin typeface="+mn-lt"/>
              </a:rPr>
              <a:t> of the transaction</a:t>
            </a:r>
          </a:p>
          <a:p>
            <a:pPr lvl="2"/>
            <a:r>
              <a:rPr lang="en-US" sz="1800" dirty="0">
                <a:latin typeface="+mn-lt"/>
              </a:rPr>
              <a:t>the </a:t>
            </a:r>
            <a:r>
              <a:rPr lang="en-US" sz="1800" b="1" dirty="0">
                <a:latin typeface="+mn-lt"/>
              </a:rPr>
              <a:t>Isolation Level</a:t>
            </a:r>
            <a:r>
              <a:rPr lang="en-US" sz="1800" dirty="0">
                <a:latin typeface="+mn-lt"/>
              </a:rPr>
              <a:t> of the transaction</a:t>
            </a:r>
          </a:p>
          <a:p>
            <a:pPr lvl="2"/>
            <a:r>
              <a:rPr lang="en-US" sz="1800" dirty="0">
                <a:latin typeface="+mn-lt"/>
              </a:rPr>
              <a:t>a </a:t>
            </a:r>
            <a:r>
              <a:rPr lang="en-US" sz="1800" b="1" dirty="0">
                <a:latin typeface="+mn-lt"/>
              </a:rPr>
              <a:t>Timeout</a:t>
            </a:r>
            <a:r>
              <a:rPr lang="en-US" sz="1800" dirty="0">
                <a:latin typeface="+mn-lt"/>
              </a:rPr>
              <a:t> for the operation wrapped by the transaction</a:t>
            </a:r>
          </a:p>
          <a:p>
            <a:pPr lvl="2"/>
            <a:r>
              <a:rPr lang="en-US" sz="1800" dirty="0">
                <a:latin typeface="+mn-lt"/>
              </a:rPr>
              <a:t>a </a:t>
            </a:r>
            <a:r>
              <a:rPr lang="en-US" sz="1800" b="1" dirty="0" err="1">
                <a:latin typeface="+mn-lt"/>
              </a:rPr>
              <a:t>readOnly</a:t>
            </a:r>
            <a:r>
              <a:rPr lang="en-US" sz="1800" b="1" dirty="0">
                <a:latin typeface="+mn-lt"/>
              </a:rPr>
              <a:t> flag</a:t>
            </a:r>
            <a:r>
              <a:rPr lang="en-US" sz="1800" dirty="0">
                <a:latin typeface="+mn-lt"/>
              </a:rPr>
              <a:t> – a hint for the persistence provider that the transaction should be read only</a:t>
            </a:r>
          </a:p>
          <a:p>
            <a:pPr lvl="2"/>
            <a:r>
              <a:rPr lang="en-US" sz="1800" dirty="0">
                <a:latin typeface="+mn-lt"/>
              </a:rPr>
              <a:t>the </a:t>
            </a:r>
            <a:r>
              <a:rPr lang="en-US" sz="1800" b="1" dirty="0">
                <a:latin typeface="+mn-lt"/>
              </a:rPr>
              <a:t>Rollback</a:t>
            </a:r>
            <a:r>
              <a:rPr lang="en-US" sz="1800" dirty="0">
                <a:latin typeface="+mn-lt"/>
              </a:rPr>
              <a:t> rules for the transaction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14578"/>
              </p:ext>
            </p:extLst>
          </p:nvPr>
        </p:nvGraphicFramePr>
        <p:xfrm>
          <a:off x="1475656" y="691927"/>
          <a:ext cx="3457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3459098" imgH="1217386" progId="Word.Document.12">
                  <p:embed/>
                </p:oleObj>
              </mc:Choice>
              <mc:Fallback>
                <p:oleObj name="Document" r:id="rId4" imgW="3459098" imgH="12173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691927"/>
                        <a:ext cx="34575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34047"/>
              </p:ext>
            </p:extLst>
          </p:nvPr>
        </p:nvGraphicFramePr>
        <p:xfrm>
          <a:off x="1475656" y="1911127"/>
          <a:ext cx="59055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6" imgW="4267456" imgH="1238239" progId="Word.Document.12">
                  <p:embed/>
                </p:oleObj>
              </mc:Choice>
              <mc:Fallback>
                <p:oleObj name="Document" r:id="rId6" imgW="4267456" imgH="1238239" progId="Word.Document.12">
                  <p:embed/>
                  <p:pic>
                    <p:nvPicPr>
                      <p:cNvPr id="5" name="Content Placeholder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1911127"/>
                        <a:ext cx="5905500" cy="171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Pitfalls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Transactions and Proxies</a:t>
            </a:r>
          </a:p>
          <a:p>
            <a:r>
              <a:rPr lang="en-US" sz="3200" dirty="0"/>
              <a:t>Default </a:t>
            </a:r>
            <a:r>
              <a:rPr lang="en-US" sz="3200" dirty="0" err="1"/>
              <a:t>rollbackFor</a:t>
            </a:r>
            <a:r>
              <a:rPr lang="en-US" sz="3200" dirty="0"/>
              <a:t> is </a:t>
            </a:r>
            <a:r>
              <a:rPr lang="en-US" sz="3200" dirty="0" err="1"/>
              <a:t>java.lang.RuntimeException</a:t>
            </a:r>
            <a:endParaRPr lang="en-US" sz="3200" dirty="0"/>
          </a:p>
          <a:p>
            <a:r>
              <a:rPr lang="en-US" sz="3200" dirty="0"/>
              <a:t>Read-only Transactions</a:t>
            </a:r>
            <a:endParaRPr lang="ru-RU" sz="3200" dirty="0"/>
          </a:p>
          <a:p>
            <a:r>
              <a:rPr lang="en-US" sz="3200" dirty="0"/>
              <a:t>Changing the Isolation level</a:t>
            </a:r>
            <a:endParaRPr lang="ru-RU" sz="3200" dirty="0"/>
          </a:p>
          <a:p>
            <a:r>
              <a:rPr lang="en-US" sz="3200" dirty="0"/>
              <a:t>Transaction logging</a:t>
            </a: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65075"/>
              </p:ext>
            </p:extLst>
          </p:nvPr>
        </p:nvGraphicFramePr>
        <p:xfrm>
          <a:off x="5473700" y="2057400"/>
          <a:ext cx="27590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2758353" imgH="2069125" progId="Word.Document.12">
                  <p:embed/>
                </p:oleObj>
              </mc:Choice>
              <mc:Fallback>
                <p:oleObj name="Document" r:id="rId3" imgW="2758353" imgH="2069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700" y="2057400"/>
                        <a:ext cx="2759075" cy="206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36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Транзакции</a:t>
            </a:r>
            <a:endParaRPr lang="en-US" sz="3200" dirty="0"/>
          </a:p>
          <a:p>
            <a:r>
              <a:rPr lang="ru-RU" sz="3200" dirty="0"/>
              <a:t>Уровни изоляции транзакций</a:t>
            </a:r>
            <a:endParaRPr lang="en-US" sz="3200" dirty="0"/>
          </a:p>
          <a:p>
            <a:r>
              <a:rPr lang="en-US" sz="3200" dirty="0"/>
              <a:t>Locking</a:t>
            </a:r>
            <a:endParaRPr lang="ru-RU" sz="3200" dirty="0"/>
          </a:p>
          <a:p>
            <a:r>
              <a:rPr lang="en-US" sz="3200" dirty="0" err="1"/>
              <a:t>Savepoints</a:t>
            </a:r>
            <a:endParaRPr lang="ru-RU" sz="3200" dirty="0"/>
          </a:p>
          <a:p>
            <a:r>
              <a:rPr lang="en-US" sz="3200" dirty="0"/>
              <a:t>Spring Transactional</a:t>
            </a:r>
          </a:p>
          <a:p>
            <a:r>
              <a:rPr lang="en-US" sz="3200" dirty="0">
                <a:solidFill>
                  <a:schemeClr val="tx2"/>
                </a:solidFill>
              </a:rPr>
              <a:t>Distributed DBs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68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Stateless applications are easy to scale</a:t>
            </a:r>
          </a:p>
          <a:p>
            <a:r>
              <a:rPr lang="en-US" sz="2800" dirty="0"/>
              <a:t>Stateful apps have to share &amp; sync their state somehow</a:t>
            </a:r>
          </a:p>
          <a:p>
            <a:r>
              <a:rPr lang="en-US" sz="2800" dirty="0"/>
              <a:t>Many app instances are working with one DB</a:t>
            </a:r>
          </a:p>
          <a:p>
            <a:r>
              <a:rPr lang="en-US" sz="2800" dirty="0"/>
              <a:t>Two ways to scale DB:</a:t>
            </a:r>
          </a:p>
          <a:p>
            <a:pPr lvl="1"/>
            <a:r>
              <a:rPr lang="en-US" sz="2800" dirty="0"/>
              <a:t>Replications</a:t>
            </a:r>
          </a:p>
          <a:p>
            <a:pPr lvl="1"/>
            <a:r>
              <a:rPr lang="en-US" sz="2800" dirty="0" err="1"/>
              <a:t>Sharding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6" name="Picture 16" descr="Image result for docker icon transparent">
            <a:extLst>
              <a:ext uri="{FF2B5EF4-FFF2-40B4-BE49-F238E27FC236}">
                <a16:creationId xmlns:a16="http://schemas.microsoft.com/office/drawing/2014/main" id="{384ECF70-12B4-4317-8713-241A795B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20688"/>
            <a:ext cx="821684" cy="5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9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DB replication: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3074" name="Picture 2" descr="Image result for database icon">
            <a:extLst>
              <a:ext uri="{FF2B5EF4-FFF2-40B4-BE49-F238E27FC236}">
                <a16:creationId xmlns:a16="http://schemas.microsoft.com/office/drawing/2014/main" id="{A58CDCDE-87A8-4E9D-B3CE-66FF6A04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52736"/>
            <a:ext cx="1651248" cy="16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base icon">
            <a:extLst>
              <a:ext uri="{FF2B5EF4-FFF2-40B4-BE49-F238E27FC236}">
                <a16:creationId xmlns:a16="http://schemas.microsoft.com/office/drawing/2014/main" id="{A766DAA3-C69A-42F1-9C49-D6021C95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atabase icon">
            <a:extLst>
              <a:ext uri="{FF2B5EF4-FFF2-40B4-BE49-F238E27FC236}">
                <a16:creationId xmlns:a16="http://schemas.microsoft.com/office/drawing/2014/main" id="{43140805-0E6C-4629-8602-6B69A692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atabase icon">
            <a:extLst>
              <a:ext uri="{FF2B5EF4-FFF2-40B4-BE49-F238E27FC236}">
                <a16:creationId xmlns:a16="http://schemas.microsoft.com/office/drawing/2014/main" id="{12A461A1-0277-4E26-A81A-452F4AE2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base icon">
            <a:extLst>
              <a:ext uri="{FF2B5EF4-FFF2-40B4-BE49-F238E27FC236}">
                <a16:creationId xmlns:a16="http://schemas.microsoft.com/office/drawing/2014/main" id="{B52FB1A7-0C23-4B40-936D-5580A85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74B40-28E9-4E94-AE1C-307960FBF119}"/>
              </a:ext>
            </a:extLst>
          </p:cNvPr>
          <p:cNvCxnSpPr>
            <a:stCxn id="3074" idx="2"/>
          </p:cNvCxnSpPr>
          <p:nvPr/>
        </p:nvCxnSpPr>
        <p:spPr bwMode="auto">
          <a:xfrm flipH="1">
            <a:off x="1835696" y="2703984"/>
            <a:ext cx="2625824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121A99-DB56-48BB-9CED-748CE11345D4}"/>
              </a:ext>
            </a:extLst>
          </p:cNvPr>
          <p:cNvCxnSpPr>
            <a:cxnSpLocks/>
            <a:stCxn id="3074" idx="2"/>
            <a:endCxn id="8" idx="0"/>
          </p:cNvCxnSpPr>
          <p:nvPr/>
        </p:nvCxnSpPr>
        <p:spPr bwMode="auto">
          <a:xfrm flipH="1">
            <a:off x="3347864" y="2703984"/>
            <a:ext cx="1113656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ABB50-89E1-43B9-A07B-3B692AD73689}"/>
              </a:ext>
            </a:extLst>
          </p:cNvPr>
          <p:cNvCxnSpPr>
            <a:cxnSpLocks/>
            <a:stCxn id="3074" idx="2"/>
            <a:endCxn id="9" idx="0"/>
          </p:cNvCxnSpPr>
          <p:nvPr/>
        </p:nvCxnSpPr>
        <p:spPr bwMode="auto">
          <a:xfrm>
            <a:off x="4461520" y="2703984"/>
            <a:ext cx="830560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0DE03-EA60-469C-8203-FF9F6577B0B5}"/>
              </a:ext>
            </a:extLst>
          </p:cNvPr>
          <p:cNvCxnSpPr>
            <a:cxnSpLocks/>
            <a:stCxn id="3074" idx="2"/>
          </p:cNvCxnSpPr>
          <p:nvPr/>
        </p:nvCxnSpPr>
        <p:spPr bwMode="auto">
          <a:xfrm>
            <a:off x="4461520" y="2703984"/>
            <a:ext cx="2342728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A37E3-A5C9-428A-87F2-107A862CCD0F}"/>
              </a:ext>
            </a:extLst>
          </p:cNvPr>
          <p:cNvSpPr txBox="1"/>
          <p:nvPr/>
        </p:nvSpPr>
        <p:spPr>
          <a:xfrm>
            <a:off x="5364088" y="14847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Master</a:t>
            </a:r>
            <a:endParaRPr lang="ru-R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C2A48-76EA-4D85-BA82-EBB094605AC6}"/>
              </a:ext>
            </a:extLst>
          </p:cNvPr>
          <p:cNvSpPr txBox="1"/>
          <p:nvPr/>
        </p:nvSpPr>
        <p:spPr>
          <a:xfrm>
            <a:off x="3803053" y="3596501"/>
            <a:ext cx="119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Slaves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213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DB replication: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3074" name="Picture 2" descr="Image result for database icon">
            <a:extLst>
              <a:ext uri="{FF2B5EF4-FFF2-40B4-BE49-F238E27FC236}">
                <a16:creationId xmlns:a16="http://schemas.microsoft.com/office/drawing/2014/main" id="{A58CDCDE-87A8-4E9D-B3CE-66FF6A04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52736"/>
            <a:ext cx="1651248" cy="16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base icon">
            <a:extLst>
              <a:ext uri="{FF2B5EF4-FFF2-40B4-BE49-F238E27FC236}">
                <a16:creationId xmlns:a16="http://schemas.microsoft.com/office/drawing/2014/main" id="{A766DAA3-C69A-42F1-9C49-D6021C95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atabase icon">
            <a:extLst>
              <a:ext uri="{FF2B5EF4-FFF2-40B4-BE49-F238E27FC236}">
                <a16:creationId xmlns:a16="http://schemas.microsoft.com/office/drawing/2014/main" id="{43140805-0E6C-4629-8602-6B69A692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atabase icon">
            <a:extLst>
              <a:ext uri="{FF2B5EF4-FFF2-40B4-BE49-F238E27FC236}">
                <a16:creationId xmlns:a16="http://schemas.microsoft.com/office/drawing/2014/main" id="{12A461A1-0277-4E26-A81A-452F4AE2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base icon">
            <a:extLst>
              <a:ext uri="{FF2B5EF4-FFF2-40B4-BE49-F238E27FC236}">
                <a16:creationId xmlns:a16="http://schemas.microsoft.com/office/drawing/2014/main" id="{B52FB1A7-0C23-4B40-936D-5580A85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74B40-28E9-4E94-AE1C-307960FBF119}"/>
              </a:ext>
            </a:extLst>
          </p:cNvPr>
          <p:cNvCxnSpPr>
            <a:stCxn id="3074" idx="2"/>
          </p:cNvCxnSpPr>
          <p:nvPr/>
        </p:nvCxnSpPr>
        <p:spPr bwMode="auto">
          <a:xfrm flipH="1">
            <a:off x="1835696" y="2703984"/>
            <a:ext cx="2625824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121A99-DB56-48BB-9CED-748CE11345D4}"/>
              </a:ext>
            </a:extLst>
          </p:cNvPr>
          <p:cNvCxnSpPr>
            <a:cxnSpLocks/>
            <a:stCxn id="3074" idx="2"/>
            <a:endCxn id="8" idx="0"/>
          </p:cNvCxnSpPr>
          <p:nvPr/>
        </p:nvCxnSpPr>
        <p:spPr bwMode="auto">
          <a:xfrm flipH="1">
            <a:off x="3347864" y="2703984"/>
            <a:ext cx="1113656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ABB50-89E1-43B9-A07B-3B692AD73689}"/>
              </a:ext>
            </a:extLst>
          </p:cNvPr>
          <p:cNvCxnSpPr>
            <a:cxnSpLocks/>
            <a:stCxn id="3074" idx="2"/>
            <a:endCxn id="9" idx="0"/>
          </p:cNvCxnSpPr>
          <p:nvPr/>
        </p:nvCxnSpPr>
        <p:spPr bwMode="auto">
          <a:xfrm>
            <a:off x="4461520" y="2703984"/>
            <a:ext cx="830560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0DE03-EA60-469C-8203-FF9F6577B0B5}"/>
              </a:ext>
            </a:extLst>
          </p:cNvPr>
          <p:cNvCxnSpPr>
            <a:cxnSpLocks/>
            <a:stCxn id="3074" idx="2"/>
          </p:cNvCxnSpPr>
          <p:nvPr/>
        </p:nvCxnSpPr>
        <p:spPr bwMode="auto">
          <a:xfrm>
            <a:off x="4461520" y="2703984"/>
            <a:ext cx="2342728" cy="1301080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A37E3-A5C9-428A-87F2-107A862CCD0F}"/>
              </a:ext>
            </a:extLst>
          </p:cNvPr>
          <p:cNvSpPr txBox="1"/>
          <p:nvPr/>
        </p:nvSpPr>
        <p:spPr>
          <a:xfrm>
            <a:off x="5364088" y="14847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Master</a:t>
            </a:r>
            <a:endParaRPr lang="ru-R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C2A48-76EA-4D85-BA82-EBB094605AC6}"/>
              </a:ext>
            </a:extLst>
          </p:cNvPr>
          <p:cNvSpPr txBox="1"/>
          <p:nvPr/>
        </p:nvSpPr>
        <p:spPr>
          <a:xfrm>
            <a:off x="3803053" y="3596501"/>
            <a:ext cx="119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Slaves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F2B96-B8C2-48E1-8063-CABC8C96D27E}"/>
              </a:ext>
            </a:extLst>
          </p:cNvPr>
          <p:cNvSpPr txBox="1"/>
          <p:nvPr/>
        </p:nvSpPr>
        <p:spPr>
          <a:xfrm>
            <a:off x="85427" y="1346284"/>
            <a:ext cx="326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rPr>
              <a:t>Пишем только в мастер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86B25-0207-4598-BCD8-356E45C053B8}"/>
              </a:ext>
            </a:extLst>
          </p:cNvPr>
          <p:cNvCxnSpPr/>
          <p:nvPr/>
        </p:nvCxnSpPr>
        <p:spPr bwMode="auto">
          <a:xfrm>
            <a:off x="3023828" y="1606450"/>
            <a:ext cx="648072" cy="0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938705-382D-4F12-ADC7-792E0CC40388}"/>
              </a:ext>
            </a:extLst>
          </p:cNvPr>
          <p:cNvSpPr txBox="1"/>
          <p:nvPr/>
        </p:nvSpPr>
        <p:spPr>
          <a:xfrm>
            <a:off x="799126" y="2310201"/>
            <a:ext cx="2639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rPr>
              <a:t>Запись транслируем в реплики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1C78C53-7780-433B-99CA-A64E288D930B}"/>
              </a:ext>
            </a:extLst>
          </p:cNvPr>
          <p:cNvSpPr/>
          <p:nvPr/>
        </p:nvSpPr>
        <p:spPr bwMode="auto">
          <a:xfrm rot="3893353">
            <a:off x="2570933" y="1895746"/>
            <a:ext cx="311553" cy="2409554"/>
          </a:xfrm>
          <a:prstGeom prst="leftBrac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90ABE-ACBC-46AE-A5C1-E23A59963644}"/>
              </a:ext>
            </a:extLst>
          </p:cNvPr>
          <p:cNvSpPr txBox="1"/>
          <p:nvPr/>
        </p:nvSpPr>
        <p:spPr>
          <a:xfrm>
            <a:off x="2711040" y="5429540"/>
            <a:ext cx="326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rPr>
              <a:t>Читаем из любой реплики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1788E6-C1ED-4BF2-BA36-2FC7A2941BA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5696" y="5053928"/>
            <a:ext cx="1967357" cy="457788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439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r>
              <a:rPr lang="en-US" sz="2800" dirty="0"/>
              <a:t>DB replication:</a:t>
            </a:r>
            <a:endParaRPr lang="ru-RU" sz="2800" dirty="0"/>
          </a:p>
          <a:p>
            <a:pPr lvl="1"/>
            <a:r>
              <a:rPr lang="ru-RU" sz="2400" dirty="0"/>
              <a:t>Горизонтальное, но не вертикальное масштабирование</a:t>
            </a:r>
            <a:endParaRPr lang="en-US" sz="2400" dirty="0"/>
          </a:p>
          <a:p>
            <a:pPr lvl="1"/>
            <a:r>
              <a:rPr lang="ru-RU" sz="2400" dirty="0"/>
              <a:t>Многие СУБД предоставляют функционал реплицирования «из коробки»</a:t>
            </a:r>
          </a:p>
          <a:p>
            <a:pPr lvl="1"/>
            <a:r>
              <a:rPr lang="ru-RU" sz="2400" dirty="0"/>
              <a:t>Гибкость</a:t>
            </a:r>
          </a:p>
          <a:p>
            <a:pPr lvl="1"/>
            <a:r>
              <a:rPr lang="ru-RU" sz="2400" dirty="0"/>
              <a:t>Отказоустойчивость</a:t>
            </a:r>
          </a:p>
          <a:p>
            <a:pPr lvl="2"/>
            <a:r>
              <a:rPr lang="ru-RU" dirty="0"/>
              <a:t>Есть нюансы</a:t>
            </a:r>
            <a:endParaRPr lang="en-US" dirty="0"/>
          </a:p>
          <a:p>
            <a:pPr lvl="1"/>
            <a:r>
              <a:rPr lang="ru-RU" sz="2400" dirty="0"/>
              <a:t>Стоимость </a:t>
            </a:r>
            <a:r>
              <a:rPr lang="en-US" sz="2400" dirty="0"/>
              <a:t>Long Query </a:t>
            </a:r>
            <a:r>
              <a:rPr lang="ru-RU" sz="2400" dirty="0"/>
              <a:t>остаётся той же</a:t>
            </a:r>
            <a:endParaRPr lang="en-US" sz="2400" dirty="0"/>
          </a:p>
          <a:p>
            <a:pPr lvl="1"/>
            <a:r>
              <a:rPr lang="ru-RU" sz="2400" dirty="0"/>
              <a:t>Ограниченная масштабируемость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5128" name="Picture 8" descr="Image result for github icon">
            <a:extLst>
              <a:ext uri="{FF2B5EF4-FFF2-40B4-BE49-F238E27FC236}">
                <a16:creationId xmlns:a16="http://schemas.microsoft.com/office/drawing/2014/main" id="{5D1C48C3-3AC2-4575-AFCD-85246057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4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r>
              <a:rPr lang="en-US" sz="2800" dirty="0"/>
              <a:t>DB </a:t>
            </a:r>
            <a:r>
              <a:rPr lang="en-US" sz="2800" dirty="0" err="1"/>
              <a:t>sharding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18E89C-567F-4D7B-9F39-ED1A1D4FFF12}"/>
              </a:ext>
            </a:extLst>
          </p:cNvPr>
          <p:cNvSpPr/>
          <p:nvPr/>
        </p:nvSpPr>
        <p:spPr bwMode="auto">
          <a:xfrm>
            <a:off x="3391676" y="1628800"/>
            <a:ext cx="194421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Image result for database icon">
            <a:extLst>
              <a:ext uri="{FF2B5EF4-FFF2-40B4-BE49-F238E27FC236}">
                <a16:creationId xmlns:a16="http://schemas.microsoft.com/office/drawing/2014/main" id="{E38E37A8-18A9-4492-9092-BB8016C4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atabase icon">
            <a:extLst>
              <a:ext uri="{FF2B5EF4-FFF2-40B4-BE49-F238E27FC236}">
                <a16:creationId xmlns:a16="http://schemas.microsoft.com/office/drawing/2014/main" id="{CB004A14-2169-4A71-8C10-53214BD0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atabase icon">
            <a:extLst>
              <a:ext uri="{FF2B5EF4-FFF2-40B4-BE49-F238E27FC236}">
                <a16:creationId xmlns:a16="http://schemas.microsoft.com/office/drawing/2014/main" id="{157D2497-7D24-4A3B-B54B-0D76A90E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base icon">
            <a:extLst>
              <a:ext uri="{FF2B5EF4-FFF2-40B4-BE49-F238E27FC236}">
                <a16:creationId xmlns:a16="http://schemas.microsoft.com/office/drawing/2014/main" id="{FE04163A-FACA-4903-9797-DA651F7D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AD85F-F33C-4A44-A367-1004031F298D}"/>
              </a:ext>
            </a:extLst>
          </p:cNvPr>
          <p:cNvSpPr txBox="1"/>
          <p:nvPr/>
        </p:nvSpPr>
        <p:spPr>
          <a:xfrm>
            <a:off x="905017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– H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2F5D4-11D4-4B78-BA86-23FD88E7DB82}"/>
              </a:ext>
            </a:extLst>
          </p:cNvPr>
          <p:cNvSpPr txBox="1"/>
          <p:nvPr/>
        </p:nvSpPr>
        <p:spPr>
          <a:xfrm>
            <a:off x="2930040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 – O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7A3BF-8ECB-4D9A-A143-6D0AEF17A515}"/>
              </a:ext>
            </a:extLst>
          </p:cNvPr>
          <p:cNvSpPr txBox="1"/>
          <p:nvPr/>
        </p:nvSpPr>
        <p:spPr>
          <a:xfrm>
            <a:off x="4831836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 – U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A686F-E7A1-4547-991D-B16F5A058638}"/>
              </a:ext>
            </a:extLst>
          </p:cNvPr>
          <p:cNvSpPr txBox="1"/>
          <p:nvPr/>
        </p:nvSpPr>
        <p:spPr>
          <a:xfrm>
            <a:off x="6801865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V – Z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95DAF-960C-4537-AC05-C2FFCCC0640B}"/>
              </a:ext>
            </a:extLst>
          </p:cNvPr>
          <p:cNvCxnSpPr>
            <a:stCxn id="6" idx="2"/>
          </p:cNvCxnSpPr>
          <p:nvPr/>
        </p:nvCxnSpPr>
        <p:spPr bwMode="auto">
          <a:xfrm flipH="1">
            <a:off x="1907704" y="2636912"/>
            <a:ext cx="2456080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42FEF8-9782-44D3-9EE7-9DB427F6C54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3347864" y="2636912"/>
            <a:ext cx="1015920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F70FCB-4AE3-4CC8-A530-A0BC4AD1E4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>
            <a:off x="4363784" y="2636912"/>
            <a:ext cx="928296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69428C-4144-499C-9335-1B39DF35D6C4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363784" y="2636912"/>
            <a:ext cx="2438081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933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r>
              <a:rPr lang="en-US" sz="2800" dirty="0"/>
              <a:t>DB </a:t>
            </a:r>
            <a:r>
              <a:rPr lang="en-US" sz="2800" dirty="0" err="1"/>
              <a:t>sharding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18E89C-567F-4D7B-9F39-ED1A1D4FFF12}"/>
              </a:ext>
            </a:extLst>
          </p:cNvPr>
          <p:cNvSpPr/>
          <p:nvPr/>
        </p:nvSpPr>
        <p:spPr bwMode="auto">
          <a:xfrm>
            <a:off x="3391676" y="1628800"/>
            <a:ext cx="194421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Image result for database icon">
            <a:extLst>
              <a:ext uri="{FF2B5EF4-FFF2-40B4-BE49-F238E27FC236}">
                <a16:creationId xmlns:a16="http://schemas.microsoft.com/office/drawing/2014/main" id="{E38E37A8-18A9-4492-9092-BB8016C4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atabase icon">
            <a:extLst>
              <a:ext uri="{FF2B5EF4-FFF2-40B4-BE49-F238E27FC236}">
                <a16:creationId xmlns:a16="http://schemas.microsoft.com/office/drawing/2014/main" id="{CB004A14-2169-4A71-8C10-53214BD0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atabase icon">
            <a:extLst>
              <a:ext uri="{FF2B5EF4-FFF2-40B4-BE49-F238E27FC236}">
                <a16:creationId xmlns:a16="http://schemas.microsoft.com/office/drawing/2014/main" id="{157D2497-7D24-4A3B-B54B-0D76A90E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base icon">
            <a:extLst>
              <a:ext uri="{FF2B5EF4-FFF2-40B4-BE49-F238E27FC236}">
                <a16:creationId xmlns:a16="http://schemas.microsoft.com/office/drawing/2014/main" id="{FE04163A-FACA-4903-9797-DA651F7D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0506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AD85F-F33C-4A44-A367-1004031F298D}"/>
              </a:ext>
            </a:extLst>
          </p:cNvPr>
          <p:cNvSpPr txBox="1"/>
          <p:nvPr/>
        </p:nvSpPr>
        <p:spPr>
          <a:xfrm>
            <a:off x="905017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– H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2F5D4-11D4-4B78-BA86-23FD88E7DB82}"/>
              </a:ext>
            </a:extLst>
          </p:cNvPr>
          <p:cNvSpPr txBox="1"/>
          <p:nvPr/>
        </p:nvSpPr>
        <p:spPr>
          <a:xfrm>
            <a:off x="2930040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 – O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7A3BF-8ECB-4D9A-A143-6D0AEF17A515}"/>
              </a:ext>
            </a:extLst>
          </p:cNvPr>
          <p:cNvSpPr txBox="1"/>
          <p:nvPr/>
        </p:nvSpPr>
        <p:spPr>
          <a:xfrm>
            <a:off x="4831836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 – U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A686F-E7A1-4547-991D-B16F5A058638}"/>
              </a:ext>
            </a:extLst>
          </p:cNvPr>
          <p:cNvSpPr txBox="1"/>
          <p:nvPr/>
        </p:nvSpPr>
        <p:spPr>
          <a:xfrm>
            <a:off x="6801865" y="5042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V – Z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95DAF-960C-4537-AC05-C2FFCCC0640B}"/>
              </a:ext>
            </a:extLst>
          </p:cNvPr>
          <p:cNvCxnSpPr>
            <a:stCxn id="6" idx="2"/>
          </p:cNvCxnSpPr>
          <p:nvPr/>
        </p:nvCxnSpPr>
        <p:spPr bwMode="auto">
          <a:xfrm flipH="1">
            <a:off x="1907704" y="2636912"/>
            <a:ext cx="2456080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42FEF8-9782-44D3-9EE7-9DB427F6C54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3347864" y="2636912"/>
            <a:ext cx="1015920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F70FCB-4AE3-4CC8-A530-A0BC4AD1E4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>
            <a:off x="4363784" y="2636912"/>
            <a:ext cx="928296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69428C-4144-499C-9335-1B39DF35D6C4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363784" y="2636912"/>
            <a:ext cx="2438081" cy="1368152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ED3640-5087-4BE3-B41F-682CDD3F1D1B}"/>
              </a:ext>
            </a:extLst>
          </p:cNvPr>
          <p:cNvSpPr/>
          <p:nvPr/>
        </p:nvSpPr>
        <p:spPr bwMode="auto">
          <a:xfrm>
            <a:off x="7382392" y="794650"/>
            <a:ext cx="1368152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200" dirty="0"/>
              <a:t>Apple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AA4F0-06D2-41E0-9D85-EF2E8408BFEC}"/>
              </a:ext>
            </a:extLst>
          </p:cNvPr>
          <p:cNvSpPr/>
          <p:nvPr/>
        </p:nvSpPr>
        <p:spPr bwMode="auto">
          <a:xfrm>
            <a:off x="7380312" y="992029"/>
            <a:ext cx="1368152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Grape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86CA2D-88AA-430B-9DE4-444DA5793BD8}"/>
              </a:ext>
            </a:extLst>
          </p:cNvPr>
          <p:cNvSpPr/>
          <p:nvPr/>
        </p:nvSpPr>
        <p:spPr bwMode="auto">
          <a:xfrm>
            <a:off x="7380312" y="1212254"/>
            <a:ext cx="1368152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Pineapple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3E7AAC-5A3B-4313-877C-B215DCCD4CC7}"/>
              </a:ext>
            </a:extLst>
          </p:cNvPr>
          <p:cNvSpPr/>
          <p:nvPr/>
        </p:nvSpPr>
        <p:spPr bwMode="auto">
          <a:xfrm>
            <a:off x="7380312" y="1432740"/>
            <a:ext cx="1368152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Tomato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117D05-CD6E-48CD-ADBC-8A8AD57E1A5F}"/>
              </a:ext>
            </a:extLst>
          </p:cNvPr>
          <p:cNvSpPr/>
          <p:nvPr/>
        </p:nvSpPr>
        <p:spPr bwMode="auto">
          <a:xfrm>
            <a:off x="7380312" y="1644302"/>
            <a:ext cx="1368152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Sugar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DB767A-9D16-474C-8C87-DA5D173A1CC9}"/>
              </a:ext>
            </a:extLst>
          </p:cNvPr>
          <p:cNvSpPr/>
          <p:nvPr/>
        </p:nvSpPr>
        <p:spPr bwMode="auto">
          <a:xfrm>
            <a:off x="7380312" y="1864788"/>
            <a:ext cx="1368152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Vanilla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AEF782-F1A2-4716-B66C-73C598B3AE00}"/>
              </a:ext>
            </a:extLst>
          </p:cNvPr>
          <p:cNvCxnSpPr/>
          <p:nvPr/>
        </p:nvCxnSpPr>
        <p:spPr bwMode="auto">
          <a:xfrm flipH="1">
            <a:off x="5508104" y="1428278"/>
            <a:ext cx="1797817" cy="652534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12E060-7CB9-4ACB-8DBB-E055A4AF2F12}"/>
              </a:ext>
            </a:extLst>
          </p:cNvPr>
          <p:cNvSpPr txBox="1"/>
          <p:nvPr/>
        </p:nvSpPr>
        <p:spPr>
          <a:xfrm rot="20400283">
            <a:off x="5762601" y="1354862"/>
            <a:ext cx="98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rPr>
              <a:t>INSERT</a:t>
            </a:r>
            <a:endParaRPr lang="ru-RU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760E47-8600-40DE-8408-458106908C54}"/>
              </a:ext>
            </a:extLst>
          </p:cNvPr>
          <p:cNvSpPr/>
          <p:nvPr/>
        </p:nvSpPr>
        <p:spPr bwMode="auto">
          <a:xfrm>
            <a:off x="1201181" y="3481160"/>
            <a:ext cx="720000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Apple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83592E-16DC-49CD-A314-C37165D81419}"/>
              </a:ext>
            </a:extLst>
          </p:cNvPr>
          <p:cNvSpPr/>
          <p:nvPr/>
        </p:nvSpPr>
        <p:spPr bwMode="auto">
          <a:xfrm>
            <a:off x="1201181" y="3697184"/>
            <a:ext cx="720000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Grape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491FC-37BB-4CB5-AE61-977CD53FDE31}"/>
              </a:ext>
            </a:extLst>
          </p:cNvPr>
          <p:cNvSpPr/>
          <p:nvPr/>
        </p:nvSpPr>
        <p:spPr bwMode="auto">
          <a:xfrm>
            <a:off x="4216073" y="3454698"/>
            <a:ext cx="720000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Pineapple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19E2E7-9AAA-4FFE-84BF-B54391F31212}"/>
              </a:ext>
            </a:extLst>
          </p:cNvPr>
          <p:cNvSpPr/>
          <p:nvPr/>
        </p:nvSpPr>
        <p:spPr bwMode="auto">
          <a:xfrm>
            <a:off x="4216073" y="3675875"/>
            <a:ext cx="720000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Tomato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E4A34B-32AF-4F5D-8C6C-644B9DAD3F87}"/>
              </a:ext>
            </a:extLst>
          </p:cNvPr>
          <p:cNvSpPr/>
          <p:nvPr/>
        </p:nvSpPr>
        <p:spPr bwMode="auto">
          <a:xfrm>
            <a:off x="4216073" y="3891899"/>
            <a:ext cx="720000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Sugar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7ED984-23B4-49F4-B3C6-11E22E34D885}"/>
              </a:ext>
            </a:extLst>
          </p:cNvPr>
          <p:cNvSpPr/>
          <p:nvPr/>
        </p:nvSpPr>
        <p:spPr bwMode="auto">
          <a:xfrm>
            <a:off x="6673709" y="3478496"/>
            <a:ext cx="720000" cy="21602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Vanilla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6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r>
              <a:rPr lang="en-US" sz="2800" dirty="0"/>
              <a:t>DB </a:t>
            </a:r>
            <a:r>
              <a:rPr lang="en-US" sz="2800" dirty="0" err="1"/>
              <a:t>sharding</a:t>
            </a:r>
            <a:r>
              <a:rPr lang="en-US" sz="2800" dirty="0"/>
              <a:t>:</a:t>
            </a:r>
          </a:p>
          <a:p>
            <a:pPr lvl="1"/>
            <a:r>
              <a:rPr lang="ru-RU" sz="2400" dirty="0"/>
              <a:t>Может ускорить </a:t>
            </a:r>
            <a:r>
              <a:rPr lang="en-US" sz="2400" dirty="0"/>
              <a:t>Long Query</a:t>
            </a:r>
            <a:endParaRPr lang="ru-RU" sz="2400" dirty="0"/>
          </a:p>
          <a:p>
            <a:pPr lvl="1"/>
            <a:r>
              <a:rPr lang="ru-RU" sz="2400" dirty="0"/>
              <a:t>Масштабируемость ограничена только логикой диспатчера</a:t>
            </a:r>
            <a:endParaRPr lang="en-US" sz="2400" dirty="0"/>
          </a:p>
          <a:p>
            <a:pPr lvl="1"/>
            <a:r>
              <a:rPr lang="ru-RU" sz="2400" dirty="0"/>
              <a:t>Риск потери данных растёт с количеством шардов</a:t>
            </a:r>
          </a:p>
          <a:p>
            <a:pPr lvl="2"/>
            <a:r>
              <a:rPr lang="ru-RU" dirty="0"/>
              <a:t>Можно компенсировать комбинацией с репликами</a:t>
            </a:r>
          </a:p>
          <a:p>
            <a:pPr lvl="1"/>
            <a:r>
              <a:rPr lang="ru-RU" sz="2400" dirty="0"/>
              <a:t>Сложен в реализации – нет готовых решений</a:t>
            </a:r>
          </a:p>
          <a:p>
            <a:pPr lvl="1"/>
            <a:r>
              <a:rPr lang="ru-RU" sz="2400" dirty="0"/>
              <a:t>Часто требует вмешательство в логику работы приложения</a:t>
            </a:r>
          </a:p>
          <a:p>
            <a:pPr lvl="2"/>
            <a:r>
              <a:rPr lang="ru-RU" dirty="0"/>
              <a:t>Постоянный «налог на шардирование»</a:t>
            </a:r>
          </a:p>
          <a:p>
            <a:pPr lvl="1"/>
            <a:r>
              <a:rPr lang="ru-RU" sz="2400" dirty="0"/>
              <a:t>Чувствителен к выбранным эвристикам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 pitchFamily="34" charset="0"/>
              </a:rPr>
              <a:t>Что такое транзакция?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Транзакция – </a:t>
            </a:r>
            <a:r>
              <a:rPr lang="en-US" sz="3200" dirty="0"/>
              <a:t>…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51521" y="764704"/>
            <a:ext cx="8640960" cy="559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Изображение 4" descr="ques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51521" y="764704"/>
            <a:ext cx="8640960" cy="559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51520" y="692696"/>
            <a:ext cx="869791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endParaRPr kumimoji="0" lang="de-DE" sz="6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pic>
        <p:nvPicPr>
          <p:cNvPr id="9" name="Изображение 8" descr="thank-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723657" cy="51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 pitchFamily="34" charset="0"/>
              </a:rPr>
              <a:t>Что такое транзакция?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Транзакция – группа логически объединённых последовательных операций по работе с данными, обрабатываемая или отменяемая целиком.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Типичный пример транзакции – банковский перевод</a:t>
            </a:r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6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ACID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3200" dirty="0"/>
              <a:t>ACID – </a:t>
            </a:r>
            <a:r>
              <a:rPr lang="ru-RU" sz="3200" dirty="0"/>
              <a:t>требования к транзакционной системе</a:t>
            </a:r>
            <a:endParaRPr lang="en-US" sz="3200" dirty="0"/>
          </a:p>
          <a:p>
            <a:pPr lvl="1"/>
            <a:endParaRPr lang="en-US" sz="3200" dirty="0"/>
          </a:p>
          <a:p>
            <a:pPr lvl="1">
              <a:buFont typeface="Wingdings" charset="2"/>
              <a:buChar char="Ø"/>
            </a:pPr>
            <a:r>
              <a:rPr lang="de-DE" sz="3200" dirty="0" err="1"/>
              <a:t>Atomicity</a:t>
            </a:r>
            <a:endParaRPr lang="de-DE" sz="3200" dirty="0"/>
          </a:p>
          <a:p>
            <a:pPr lvl="1">
              <a:buFont typeface="Wingdings" charset="2"/>
              <a:buChar char="Ø"/>
            </a:pPr>
            <a:r>
              <a:rPr lang="en-US" sz="3200" dirty="0"/>
              <a:t>Consistency</a:t>
            </a:r>
          </a:p>
          <a:p>
            <a:pPr lvl="1">
              <a:buFont typeface="Wingdings" charset="2"/>
              <a:buChar char="Ø"/>
            </a:pPr>
            <a:r>
              <a:rPr lang="en-US" sz="3200" dirty="0"/>
              <a:t>Isolation</a:t>
            </a:r>
          </a:p>
          <a:p>
            <a:pPr lvl="1">
              <a:buFont typeface="Wingdings" charset="2"/>
              <a:buChar char="Ø"/>
            </a:pPr>
            <a:r>
              <a:rPr lang="en-US" sz="3200" dirty="0"/>
              <a:t>Durability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sz="3200" dirty="0"/>
              <a:t>Транзакции</a:t>
            </a:r>
            <a:endParaRPr lang="en-US" sz="3200" dirty="0"/>
          </a:p>
          <a:p>
            <a:r>
              <a:rPr lang="ru-RU" sz="3200" dirty="0">
                <a:solidFill>
                  <a:schemeClr val="tx2"/>
                </a:solidFill>
              </a:rPr>
              <a:t>Уровни изоляции транзакций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/>
              <a:t>Locking</a:t>
            </a:r>
            <a:endParaRPr lang="ru-RU" sz="3200" dirty="0"/>
          </a:p>
          <a:p>
            <a:r>
              <a:rPr lang="en-US" sz="3200" dirty="0" err="1"/>
              <a:t>Savepoints</a:t>
            </a:r>
            <a:endParaRPr lang="ru-RU" sz="3200" dirty="0"/>
          </a:p>
          <a:p>
            <a:r>
              <a:rPr lang="en-US" sz="3200" dirty="0"/>
              <a:t>Spring Transactional</a:t>
            </a:r>
          </a:p>
          <a:p>
            <a:r>
              <a:rPr lang="en-US" sz="3200" dirty="0"/>
              <a:t>Distributed DBs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2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параллельного выполнения транзакций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Lost update</a:t>
            </a:r>
            <a:endParaRPr lang="de-DE" sz="3200" dirty="0"/>
          </a:p>
          <a:p>
            <a:pPr lvl="1"/>
            <a:r>
              <a:rPr lang="de-DE" sz="3200" dirty="0" err="1"/>
              <a:t>Dirty</a:t>
            </a:r>
            <a:r>
              <a:rPr lang="de-DE" sz="3200" dirty="0"/>
              <a:t> </a:t>
            </a:r>
            <a:r>
              <a:rPr lang="de-DE" sz="3200" dirty="0" err="1"/>
              <a:t>read</a:t>
            </a:r>
            <a:endParaRPr lang="de-DE" sz="3200" dirty="0"/>
          </a:p>
          <a:p>
            <a:pPr lvl="1"/>
            <a:r>
              <a:rPr lang="de-DE" sz="3200" dirty="0"/>
              <a:t>Non-</a:t>
            </a:r>
            <a:r>
              <a:rPr lang="de-DE" sz="3200" dirty="0" err="1"/>
              <a:t>repeatable</a:t>
            </a:r>
            <a:r>
              <a:rPr lang="de-DE" sz="3200" dirty="0"/>
              <a:t> </a:t>
            </a:r>
            <a:r>
              <a:rPr lang="de-DE" sz="3200" dirty="0" err="1"/>
              <a:t>read</a:t>
            </a:r>
            <a:endParaRPr lang="de-DE" sz="3200" dirty="0"/>
          </a:p>
          <a:p>
            <a:pPr lvl="1"/>
            <a:r>
              <a:rPr lang="de-DE" sz="3200" dirty="0"/>
              <a:t>Phantom </a:t>
            </a:r>
            <a:r>
              <a:rPr lang="de-DE" sz="3200" dirty="0" err="1"/>
              <a:t>read</a:t>
            </a:r>
            <a:endParaRPr lang="en-US" sz="32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5" name="Изображение 4" descr="LostUpd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0"/>
            <a:ext cx="9144000" cy="52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read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5" name="Изображение 4" descr="Dirty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8297"/>
            <a:ext cx="8820472" cy="55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233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6256</TotalTime>
  <Words>511</Words>
  <Application>Microsoft Office PowerPoint</Application>
  <PresentationFormat>On-screen Show (4:3)</PresentationFormat>
  <Paragraphs>273</Paragraphs>
  <Slides>31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Narrow</vt:lpstr>
      <vt:lpstr>Calibri</vt:lpstr>
      <vt:lpstr>Tele-GroteskFet</vt:lpstr>
      <vt:lpstr>Tele-GroteskNor</vt:lpstr>
      <vt:lpstr>Wingdings</vt:lpstr>
      <vt:lpstr>Wingdings 3</vt:lpstr>
      <vt:lpstr>lecture template</vt:lpstr>
      <vt:lpstr>Document</vt:lpstr>
      <vt:lpstr>SQL Transactions   </vt:lpstr>
      <vt:lpstr>Содержимое</vt:lpstr>
      <vt:lpstr>Что такое транзакция?</vt:lpstr>
      <vt:lpstr>Что такое транзакция?</vt:lpstr>
      <vt:lpstr>ACID</vt:lpstr>
      <vt:lpstr>Содержимое</vt:lpstr>
      <vt:lpstr>Проблемы параллельного выполнения транзакций</vt:lpstr>
      <vt:lpstr>Lost update</vt:lpstr>
      <vt:lpstr>Dirty read</vt:lpstr>
      <vt:lpstr>Non-repeatable read</vt:lpstr>
      <vt:lpstr>Phantom read</vt:lpstr>
      <vt:lpstr>Уровни изолированности транзакций</vt:lpstr>
      <vt:lpstr>Содержимое</vt:lpstr>
      <vt:lpstr>Блокировки</vt:lpstr>
      <vt:lpstr>Optimistic locking</vt:lpstr>
      <vt:lpstr>Pessimistic locking</vt:lpstr>
      <vt:lpstr>Содержимое</vt:lpstr>
      <vt:lpstr>Savepoints</vt:lpstr>
      <vt:lpstr>Содержимое</vt:lpstr>
      <vt:lpstr>The @Transactional Annotation</vt:lpstr>
      <vt:lpstr>Potential Pitfalls</vt:lpstr>
      <vt:lpstr>Содержимое</vt:lpstr>
      <vt:lpstr>Distributed DBs</vt:lpstr>
      <vt:lpstr>Distributed DBs</vt:lpstr>
      <vt:lpstr>Distributed DBs</vt:lpstr>
      <vt:lpstr>Distributed DBs</vt:lpstr>
      <vt:lpstr>Distributed DBs</vt:lpstr>
      <vt:lpstr>Distributed DBs</vt:lpstr>
      <vt:lpstr>Distributed DBs</vt:lpstr>
      <vt:lpstr>Вопросы</vt:lpstr>
      <vt:lpstr>Конец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Dubovitskiy Evgeniy</cp:lastModifiedBy>
  <cp:revision>309</cp:revision>
  <cp:lastPrinted>2008-10-06T12:12:35Z</cp:lastPrinted>
  <dcterms:created xsi:type="dcterms:W3CDTF">2011-07-27T18:24:16Z</dcterms:created>
  <dcterms:modified xsi:type="dcterms:W3CDTF">2019-07-25T11:27:11Z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