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475" r:id="rId3"/>
  </p:sldIdLst>
  <p:sldSz cx="9144000" cy="6858000" type="screen4x3"/>
  <p:notesSz cx="6724650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87" autoAdjust="0"/>
    <p:restoredTop sz="77958" autoAdjust="0"/>
  </p:normalViewPr>
  <p:slideViewPr>
    <p:cSldViewPr>
      <p:cViewPr varScale="1">
        <p:scale>
          <a:sx n="56" d="100"/>
          <a:sy n="56" d="100"/>
        </p:scale>
        <p:origin x="1152" y="78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26628" y="937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030270DE-C332-4C25-A69E-1351D41BE0C0}" type="datetime1">
              <a:rPr lang="ru-RU"/>
              <a:pPr>
                <a:defRPr/>
              </a:pPr>
              <a:t>12.01.2018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26628" y="19998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FE475ED2-A061-439C-BEC2-3224DDF2DA9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26628" y="104680"/>
            <a:ext cx="3265765" cy="126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5365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79360" y="1563"/>
            <a:ext cx="1612471" cy="32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9593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7713" y="808038"/>
            <a:ext cx="5232400" cy="392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6967" y="4963676"/>
            <a:ext cx="5655426" cy="423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7" tIns="45443" rIns="90887" bIns="45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26628" y="937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F829B71D-6394-4FF7-9234-2217750651F0}" type="datetime1">
              <a:rPr lang="ru-RU"/>
              <a:pPr>
                <a:defRPr/>
              </a:pPr>
              <a:t>12.01.2018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26628" y="19998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9E4573E2-A422-4FE1-B537-4DDAE50B73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26628" y="104680"/>
            <a:ext cx="3265765" cy="126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3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79360" y="1563"/>
            <a:ext cx="1612471" cy="32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460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2A184-1483-495C-8961-69BA36A37D8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61CA-D7AD-45C8-B573-C33BA5E878F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04DB8-9402-42EE-B206-1B71A399D0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88900"/>
            <a:ext cx="8532813" cy="4603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04800" y="765175"/>
            <a:ext cx="4189413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191000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F97DD-17E3-4513-A2C5-FBFFF0DA90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760A2-4AA7-43C4-AD3F-6EC669C21E4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79AC-1438-4559-9D20-1BC9D1BBAA6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EF245-7440-4F91-B741-845B2414BB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09903-3DF8-4385-B9B8-C18764CE1D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8792FCB0-A586-41CA-826B-CC896E821255}" type="datetime1">
              <a:rPr lang="ru-RU"/>
              <a:pPr>
                <a:defRPr/>
              </a:pPr>
              <a:t>12.01.2018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3F90B-0F66-433B-AD9E-C824929C9B2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375B-99DF-49B3-99A1-51B1D4F9FC2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41CAA-E24E-45A7-B158-32A5313D60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A83C2-B29F-4229-A3E2-CDEC1519371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A2367D0A-AFB3-4D65-8560-F0B8C3676C9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4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74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949280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2018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Java School Template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Lecture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Heading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765175"/>
            <a:ext cx="8532812" cy="525621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Text 1</a:t>
            </a:r>
            <a:endParaRPr lang="ru-RU" sz="2800" dirty="0" smtClean="0"/>
          </a:p>
          <a:p>
            <a:pPr eaLnBrk="1" hangingPunct="1"/>
            <a:r>
              <a:rPr lang="en-US" sz="2800" dirty="0" smtClean="0"/>
              <a:t>Text 2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604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12341</TotalTime>
  <Words>12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Tele-GroteskFet</vt:lpstr>
      <vt:lpstr>Tele-GroteskNor</vt:lpstr>
      <vt:lpstr>Wingdings</vt:lpstr>
      <vt:lpstr>lecture template</vt:lpstr>
      <vt:lpstr>Java School Template  Lecture name</vt:lpstr>
      <vt:lpstr>Heading</vt:lpstr>
    </vt:vector>
  </TitlesOfParts>
  <Company>T-SYSTEMS RUS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School Template</dc:title>
  <dc:creator>Daniil Shulgin</dc:creator>
  <cp:lastModifiedBy>Shulgin, Daniil</cp:lastModifiedBy>
  <cp:revision>1</cp:revision>
  <cp:lastPrinted>2016-09-21T12:47:42Z</cp:lastPrinted>
  <dcterms:created xsi:type="dcterms:W3CDTF">2011-07-20T13:22:05Z</dcterms:created>
  <dcterms:modified xsi:type="dcterms:W3CDTF">2018-01-12T13:28:13Z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