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77" r:id="rId4"/>
    <p:sldId id="279" r:id="rId5"/>
    <p:sldId id="280" r:id="rId6"/>
    <p:sldId id="281" r:id="rId7"/>
    <p:sldId id="278" r:id="rId8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9608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t="14970"/>
          <a:stretch/>
        </p:blipFill>
        <p:spPr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801" y="3603028"/>
            <a:ext cx="4123183" cy="1554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r="83" b="1209"/>
          <a:stretch/>
        </p:blipFill>
        <p:spPr>
          <a:xfrm>
            <a:off x="304800" y="5929330"/>
            <a:ext cx="8524874" cy="5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4800" y="5949280"/>
            <a:ext cx="8532812" cy="281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1942914" y="-873410"/>
            <a:ext cx="5256583" cy="8532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 rot="5400000">
            <a:off x="4952206" y="2058193"/>
            <a:ext cx="5638800" cy="2132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 rot="5400000">
            <a:off x="609600" y="0"/>
            <a:ext cx="5638800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04800" y="1485900"/>
            <a:ext cx="4189413" cy="44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88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12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571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539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6612" y="1485900"/>
            <a:ext cx="4190999" cy="44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88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12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571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5398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539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07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444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666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63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07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4446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666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6351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635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269163" y="6602413"/>
            <a:ext cx="809624" cy="144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989012" y="6602413"/>
            <a:ext cx="6607174" cy="193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69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936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158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2250" marR="0" lvl="0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582613" marR="0" lvl="1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41388" marR="0" lvl="2" indent="-1349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209675" marR="0" lvl="3" indent="-47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662113" marR="0" lvl="4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119313" marR="0" lvl="5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76513" marR="0" lvl="6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33713" marR="0" lvl="7" indent="-1444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90913" marR="0" lvl="8" indent="-1444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304800" y="476672"/>
            <a:ext cx="8532812" cy="0"/>
          </a:xfrm>
          <a:prstGeom prst="straightConnector1">
            <a:avLst/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 r="83" b="1209"/>
          <a:stretch/>
        </p:blipFill>
        <p:spPr>
          <a:xfrm>
            <a:off x="304800" y="5929330"/>
            <a:ext cx="8524874" cy="5873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stTesting/rest/car/Bentle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250825" y="3068638"/>
            <a:ext cx="8532812" cy="2448593"/>
          </a:xfrm>
          <a:prstGeom prst="rect">
            <a:avLst/>
          </a:prstGeom>
          <a:noFill/>
          <a:ln>
            <a:noFill/>
          </a:ln>
        </p:spPr>
        <p:txBody>
          <a:bodyPr lIns="216000" tIns="12600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smtClean="0"/>
              <a:t>JAX-RS practice</a:t>
            </a:r>
            <a:endParaRPr lang="en-US" sz="3200" b="0" i="0" u="none" strike="noStrike" cap="none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05593" y="5904655"/>
            <a:ext cx="8532812" cy="332656"/>
          </a:xfrm>
          <a:prstGeom prst="rect">
            <a:avLst/>
          </a:prstGeom>
          <a:noFill/>
          <a:ln>
            <a:noFill/>
          </a:ln>
        </p:spPr>
        <p:txBody>
          <a:bodyPr lIns="23400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Saint Petersburg, 2016</a:t>
            </a:r>
          </a:p>
          <a:p>
            <a:pPr marL="0" marR="0" lvl="0" indent="0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 </a:t>
            </a:r>
            <a:r>
              <a:rPr lang="en-US" dirty="0" smtClean="0"/>
              <a:t>maven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Генерируем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maven-based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проект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</a:p>
          <a:p>
            <a:pPr marL="358775" marR="0" lvl="2" indent="-31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mvn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archetype:generate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DgroupId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com.tsystems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-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DartifactId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</a:t>
            </a:r>
            <a:r>
              <a:rPr lang="en-US" sz="1600" dirty="0" err="1" smtClean="0"/>
              <a:t>RestTesting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DarchetypeArtifactId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=maven-archetype-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webapp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DinteractiveMode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=false</a:t>
            </a:r>
          </a:p>
          <a:p>
            <a:pPr marL="342900" indent="-342900">
              <a:spcBef>
                <a:spcPts val="450"/>
              </a:spcBef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Подключаем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ru-RU" sz="1800" b="1" dirty="0" smtClean="0"/>
              <a:t>зависимости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lang="en-US"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200" b="1" dirty="0"/>
              <a:t>&lt;dependencies&gt;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  <a:r>
              <a:rPr lang="en-US" sz="1200" b="1" dirty="0" err="1"/>
              <a:t>com.sun.jersey</a:t>
            </a:r>
            <a:r>
              <a:rPr lang="en-US" sz="1200" b="1" dirty="0"/>
              <a:t>&lt;/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artifactId</a:t>
            </a:r>
            <a:r>
              <a:rPr lang="en-US" sz="1200" b="1" dirty="0"/>
              <a:t>&gt;jersey-server&lt;/</a:t>
            </a:r>
            <a:r>
              <a:rPr lang="en-US" sz="1200" b="1" dirty="0" err="1"/>
              <a:t>artifactId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&lt;version&gt;1.8&lt;/version&gt;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&lt;/dependency&gt;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  <a:r>
              <a:rPr lang="en-US" sz="1200" b="1" dirty="0" err="1"/>
              <a:t>com.sun.jersey</a:t>
            </a:r>
            <a:r>
              <a:rPr lang="en-US" sz="1200" b="1" dirty="0"/>
              <a:t>&lt;/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artifactId</a:t>
            </a:r>
            <a:r>
              <a:rPr lang="en-US" sz="1200" b="1" dirty="0"/>
              <a:t>&gt;jersey-</a:t>
            </a:r>
            <a:r>
              <a:rPr lang="en-US" sz="1200" b="1" dirty="0" err="1"/>
              <a:t>json</a:t>
            </a:r>
            <a:r>
              <a:rPr lang="en-US" sz="1200" b="1" dirty="0"/>
              <a:t>&lt;/</a:t>
            </a:r>
            <a:r>
              <a:rPr lang="en-US" sz="1200" b="1" dirty="0" err="1"/>
              <a:t>artifactId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&lt;version&gt;1.8&lt;/version&gt;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&lt;/dependency&gt;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  <a:r>
              <a:rPr lang="en-US" sz="1200" b="1" dirty="0" err="1"/>
              <a:t>com.sun.jersey</a:t>
            </a:r>
            <a:r>
              <a:rPr lang="en-US" sz="1200" b="1" dirty="0"/>
              <a:t>&lt;/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artifactId</a:t>
            </a:r>
            <a:r>
              <a:rPr lang="en-US" sz="1200" b="1" dirty="0"/>
              <a:t>&gt;jersey-client&lt;/</a:t>
            </a:r>
            <a:r>
              <a:rPr lang="en-US" sz="1200" b="1" dirty="0" err="1"/>
              <a:t>artifactId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&lt;version&gt;1.8&lt;/version&gt;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&lt;/dependency&gt;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  <a:r>
              <a:rPr lang="en-US" sz="1200" b="1" dirty="0" err="1"/>
              <a:t>com.fasterxml.jackson.core</a:t>
            </a:r>
            <a:r>
              <a:rPr lang="en-US" sz="1200" b="1" dirty="0"/>
              <a:t>&lt;/</a:t>
            </a:r>
            <a:r>
              <a:rPr lang="en-US" sz="1200" b="1" dirty="0" err="1"/>
              <a:t>groupId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</a:t>
            </a:r>
            <a:r>
              <a:rPr lang="en-US" sz="1200" b="1" dirty="0" err="1"/>
              <a:t>artifactId</a:t>
            </a:r>
            <a:r>
              <a:rPr lang="en-US" sz="1200" b="1" dirty="0"/>
              <a:t>&gt;</a:t>
            </a:r>
            <a:r>
              <a:rPr lang="en-US" sz="1200" b="1" dirty="0" err="1"/>
              <a:t>jackson-databind</a:t>
            </a:r>
            <a:r>
              <a:rPr lang="en-US" sz="1200" b="1" dirty="0"/>
              <a:t>&lt;/</a:t>
            </a:r>
            <a:r>
              <a:rPr lang="en-US" sz="1200" b="1" dirty="0" err="1"/>
              <a:t>artifactId</a:t>
            </a:r>
            <a:r>
              <a:rPr lang="en-US" sz="1200" b="1" dirty="0"/>
              <a:t>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&lt;version&gt;2.6.3&lt;/version&gt;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&lt;/dependency&gt;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&lt;/dependencies&gt;</a:t>
            </a:r>
            <a:endParaRPr sz="1200" b="1" i="0" u="none" strike="noStrike" cap="none" dirty="0">
              <a:solidFill>
                <a:schemeClr val="dk1"/>
              </a:solidFill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363" marR="0" lvl="1" indent="-476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 web.xml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Конфигурируем </a:t>
            </a:r>
            <a:r>
              <a:rPr lang="en-US" sz="1800" b="1" dirty="0" smtClean="0"/>
              <a:t>web.xml</a:t>
            </a:r>
          </a:p>
          <a:p>
            <a:pPr marL="360363" lvl="1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360363" lvl="1" indent="0">
              <a:spcBef>
                <a:spcPts val="0"/>
              </a:spcBef>
              <a:buNone/>
            </a:pPr>
            <a:endParaRPr lang="en-US" sz="1800" b="1" dirty="0"/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 smtClean="0"/>
              <a:t>&lt;</a:t>
            </a:r>
            <a:r>
              <a:rPr lang="en-US" sz="1800" b="1" dirty="0"/>
              <a:t>servlet&gt;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&lt;servlet-name&gt;jersey-servlet&lt;/servlet-name&gt;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&lt;servlet-class&gt;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com.sun.jersey.spi.container.servlet.ServletContainer</a:t>
            </a:r>
            <a:endParaRPr lang="en-US" sz="1800" b="1" dirty="0"/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&lt;/servlet-class&gt;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init-param</a:t>
            </a:r>
            <a:r>
              <a:rPr lang="en-US" sz="1800" b="1" dirty="0"/>
              <a:t>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    &lt;</a:t>
            </a:r>
            <a:r>
              <a:rPr lang="en-US" sz="1800" b="1" dirty="0" err="1"/>
              <a:t>param</a:t>
            </a:r>
            <a:r>
              <a:rPr lang="en-US" sz="1800" b="1" dirty="0"/>
              <a:t>-name&gt;</a:t>
            </a:r>
            <a:r>
              <a:rPr lang="en-US" sz="1800" b="1" dirty="0" err="1"/>
              <a:t>com.sun.jersey.api.json.POJOMappingFeature</a:t>
            </a:r>
            <a:r>
              <a:rPr lang="en-US" sz="1800" b="1" dirty="0"/>
              <a:t>&lt;/</a:t>
            </a:r>
            <a:r>
              <a:rPr lang="en-US" sz="1800" b="1" dirty="0" err="1"/>
              <a:t>param</a:t>
            </a:r>
            <a:r>
              <a:rPr lang="en-US" sz="1800" b="1" dirty="0"/>
              <a:t>-name&gt;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    &lt;</a:t>
            </a:r>
            <a:r>
              <a:rPr lang="en-US" sz="1800" b="1" dirty="0" err="1"/>
              <a:t>param</a:t>
            </a:r>
            <a:r>
              <a:rPr lang="en-US" sz="1800" b="1" dirty="0"/>
              <a:t>-value&gt;true&lt;/</a:t>
            </a:r>
            <a:r>
              <a:rPr lang="en-US" sz="1800" b="1" dirty="0" err="1"/>
              <a:t>param</a:t>
            </a:r>
            <a:r>
              <a:rPr lang="en-US" sz="1800" b="1" dirty="0"/>
              <a:t>-value&gt;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&lt;/</a:t>
            </a:r>
            <a:r>
              <a:rPr lang="en-US" sz="1800" b="1" dirty="0" err="1"/>
              <a:t>init-param</a:t>
            </a:r>
            <a:r>
              <a:rPr lang="en-US" sz="1800" b="1" dirty="0"/>
              <a:t>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&lt;load-on-startup&gt;1&lt;/load-on-startup&gt;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 smtClean="0"/>
              <a:t>&lt;/</a:t>
            </a:r>
            <a:r>
              <a:rPr lang="en-US" sz="1800" b="1" dirty="0"/>
              <a:t>servlet&gt;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&lt;servlet-mapping&gt;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&lt;servlet-name&gt;jersey-servlet&lt;/servlet-name&gt;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url</a:t>
            </a:r>
            <a:r>
              <a:rPr lang="en-US" sz="1800" b="1" dirty="0"/>
              <a:t>-pattern&gt;/rest/*&lt;/</a:t>
            </a:r>
            <a:r>
              <a:rPr lang="en-US" sz="1800" b="1" dirty="0" err="1"/>
              <a:t>url</a:t>
            </a:r>
            <a:r>
              <a:rPr lang="en-US" sz="1800" b="1" dirty="0"/>
              <a:t>-pattern&gt;</a:t>
            </a:r>
          </a:p>
          <a:p>
            <a:pPr marL="360363" lvl="1" indent="0">
              <a:spcBef>
                <a:spcPts val="0"/>
              </a:spcBef>
              <a:buNone/>
            </a:pPr>
            <a:r>
              <a:rPr lang="en-US" sz="1800" b="1" dirty="0"/>
              <a:t>    &lt;/servlet-mapping&gt;</a:t>
            </a:r>
            <a:endParaRPr lang="en-US" sz="1800"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 POJO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Создаём </a:t>
            </a:r>
            <a:r>
              <a:rPr lang="en-US" sz="1800" b="1" dirty="0" smtClean="0"/>
              <a:t>entity-</a:t>
            </a:r>
            <a:r>
              <a:rPr lang="ru-RU" sz="1800" b="1" dirty="0" smtClean="0"/>
              <a:t>класс + геттеры</a:t>
            </a:r>
            <a:r>
              <a:rPr lang="en-US" sz="1800" b="1" dirty="0" smtClean="0"/>
              <a:t>/</a:t>
            </a:r>
            <a:r>
              <a:rPr lang="ru-RU" sz="1800" b="1" dirty="0" smtClean="0"/>
              <a:t>сеттеры</a:t>
            </a:r>
            <a:r>
              <a:rPr lang="en-US" sz="1800" b="1" dirty="0" smtClean="0"/>
              <a:t> + </a:t>
            </a:r>
            <a:r>
              <a:rPr lang="en-US" sz="1800" b="1" dirty="0" err="1" smtClean="0"/>
              <a:t>toString</a:t>
            </a:r>
            <a:r>
              <a:rPr lang="en-US" sz="1800" b="1" dirty="0" smtClean="0"/>
              <a:t>().</a:t>
            </a: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en-US" sz="1800"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C:\Users\gurikh\Documents\Work\JavaSchool\REST_lection\c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8993"/>
            <a:ext cx="36480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469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 REST service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Создаём сервис</a:t>
            </a:r>
            <a:r>
              <a:rPr lang="en-US" sz="1800" b="1" dirty="0" smtClean="0"/>
              <a:t>.</a:t>
            </a:r>
            <a:endParaRPr lang="ru-RU" sz="1800" b="1" dirty="0" smtClean="0"/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@</a:t>
            </a:r>
            <a:r>
              <a:rPr lang="en-US" sz="1200" b="1" dirty="0"/>
              <a:t>Path("/car")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public class </a:t>
            </a:r>
            <a:r>
              <a:rPr lang="en-US" sz="1200" b="1" dirty="0" err="1"/>
              <a:t>GetCarService</a:t>
            </a:r>
            <a:r>
              <a:rPr lang="en-US" sz="1200" b="1" dirty="0"/>
              <a:t> {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@GET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@Path("/{</a:t>
            </a:r>
            <a:r>
              <a:rPr lang="en-US" sz="1200" b="1" dirty="0" err="1"/>
              <a:t>brandName</a:t>
            </a:r>
            <a:r>
              <a:rPr lang="en-US" sz="1200" b="1" dirty="0"/>
              <a:t>}")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@Produces(</a:t>
            </a:r>
            <a:r>
              <a:rPr lang="en-US" sz="1200" b="1" dirty="0" err="1"/>
              <a:t>MediaType.APPLICATION_JSON</a:t>
            </a:r>
            <a:r>
              <a:rPr lang="en-US" sz="1200" b="1" dirty="0"/>
              <a:t>)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public Car </a:t>
            </a:r>
            <a:r>
              <a:rPr lang="en-US" sz="1200" b="1" dirty="0" err="1"/>
              <a:t>getCar</a:t>
            </a:r>
            <a:r>
              <a:rPr lang="en-US" sz="1200" b="1" dirty="0"/>
              <a:t>(@</a:t>
            </a:r>
            <a:r>
              <a:rPr lang="en-US" sz="1200" b="1" dirty="0" err="1"/>
              <a:t>PathParam</a:t>
            </a:r>
            <a:r>
              <a:rPr lang="en-US" sz="1200" b="1" dirty="0"/>
              <a:t>("</a:t>
            </a:r>
            <a:r>
              <a:rPr lang="en-US" sz="1200" b="1" dirty="0" err="1"/>
              <a:t>brandName</a:t>
            </a:r>
            <a:r>
              <a:rPr lang="en-US" sz="1200" b="1" dirty="0"/>
              <a:t>") String </a:t>
            </a:r>
            <a:r>
              <a:rPr lang="en-US" sz="1200" b="1" dirty="0" err="1"/>
              <a:t>brandName</a:t>
            </a:r>
            <a:r>
              <a:rPr lang="en-US" sz="1200" b="1" dirty="0"/>
              <a:t>) {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  return new Car(</a:t>
            </a:r>
            <a:r>
              <a:rPr lang="en-US" sz="1200" b="1" dirty="0" err="1"/>
              <a:t>brandName</a:t>
            </a:r>
            <a:r>
              <a:rPr lang="en-US" sz="1200" b="1" dirty="0"/>
              <a:t>);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}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/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@POST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@Path("/post")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@Consumes(</a:t>
            </a:r>
            <a:r>
              <a:rPr lang="en-US" sz="1200" b="1" dirty="0" err="1"/>
              <a:t>MediaType.APPLICATION_JSON</a:t>
            </a:r>
            <a:r>
              <a:rPr lang="en-US" sz="1200" b="1" dirty="0"/>
              <a:t>)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@Produces(</a:t>
            </a:r>
            <a:r>
              <a:rPr lang="en-US" sz="1200" b="1" dirty="0" err="1"/>
              <a:t>MediaType.APPLICATION_JSON</a:t>
            </a:r>
            <a:r>
              <a:rPr lang="en-US" sz="1200" b="1" dirty="0"/>
              <a:t>)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public Car </a:t>
            </a:r>
            <a:r>
              <a:rPr lang="en-US" sz="1200" b="1" dirty="0" err="1"/>
              <a:t>patchCar</a:t>
            </a:r>
            <a:r>
              <a:rPr lang="en-US" sz="1200" b="1" dirty="0"/>
              <a:t>(Car car) {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    return new Car(</a:t>
            </a:r>
            <a:r>
              <a:rPr lang="en-US" sz="1200" b="1" dirty="0" err="1"/>
              <a:t>car.getModel</a:t>
            </a:r>
            <a:r>
              <a:rPr lang="en-US" sz="1200" b="1" dirty="0"/>
              <a:t>());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    }</a:t>
            </a:r>
          </a:p>
          <a:p>
            <a:pPr marL="703263" lvl="1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/>
              <a:t>}</a:t>
            </a:r>
            <a:endParaRPr lang="ru-RU" sz="1800" b="1" dirty="0" smtClean="0"/>
          </a:p>
          <a:p>
            <a:pPr marL="342900" indent="-342900">
              <a:spcBef>
                <a:spcPts val="0"/>
              </a:spcBef>
            </a:pPr>
            <a:endParaRPr lang="ru-RU" sz="1800" b="1" dirty="0"/>
          </a:p>
          <a:p>
            <a:pPr marL="342900" indent="-342900">
              <a:spcBef>
                <a:spcPts val="0"/>
              </a:spcBef>
            </a:pPr>
            <a:r>
              <a:rPr lang="ru-RU" sz="1800" b="1" dirty="0" err="1" smtClean="0"/>
              <a:t>Деплоим</a:t>
            </a:r>
            <a:r>
              <a:rPr lang="ru-RU" sz="1800" b="1" dirty="0" smtClean="0"/>
              <a:t> и стучимся по адресу </a:t>
            </a:r>
            <a:r>
              <a:rPr lang="en-US" sz="1800" i="1" dirty="0">
                <a:hlinkClick r:id="rId3"/>
              </a:rPr>
              <a:t>http://</a:t>
            </a:r>
            <a:r>
              <a:rPr lang="en-US" sz="1800" i="1" dirty="0" smtClean="0">
                <a:hlinkClick r:id="rId3"/>
              </a:rPr>
              <a:t>localhost:8080/RestTesting/rest/car/Bentley</a:t>
            </a:r>
            <a:endParaRPr lang="en-US" sz="1800" i="1" dirty="0" smtClean="0"/>
          </a:p>
          <a:p>
            <a:pPr marL="342900" indent="-342900">
              <a:spcBef>
                <a:spcPts val="0"/>
              </a:spcBef>
            </a:pPr>
            <a:r>
              <a:rPr lang="en-US" sz="1800" b="1" i="1" dirty="0" smtClean="0"/>
              <a:t>??????</a:t>
            </a:r>
          </a:p>
          <a:p>
            <a:pPr marL="342900" indent="-342900">
              <a:spcBef>
                <a:spcPts val="0"/>
              </a:spcBef>
            </a:pPr>
            <a:r>
              <a:rPr lang="en-US" sz="1800" b="1" i="1" dirty="0" smtClean="0"/>
              <a:t>Profit!</a:t>
            </a:r>
            <a:endParaRPr lang="ru-RU" sz="1800" b="1" i="1" dirty="0" smtClean="0"/>
          </a:p>
          <a:p>
            <a:pPr marL="342900" indent="-342900">
              <a:spcBef>
                <a:spcPts val="0"/>
              </a:spcBef>
            </a:pPr>
            <a:endParaRPr lang="en-US" sz="1800"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682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Практика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: REST client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764704"/>
            <a:ext cx="8532812" cy="5256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ru-RU" sz="1800" b="1" dirty="0" smtClean="0"/>
              <a:t>Создадим простой клиент для теста.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RestClient</a:t>
            </a:r>
            <a:r>
              <a:rPr lang="en-US" sz="1400" dirty="0"/>
              <a:t> {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throws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Client </a:t>
            </a:r>
            <a:r>
              <a:rPr lang="en-US" sz="1400" dirty="0" err="1"/>
              <a:t>client</a:t>
            </a:r>
            <a:r>
              <a:rPr lang="en-US" sz="1400" dirty="0"/>
              <a:t> = </a:t>
            </a:r>
            <a:r>
              <a:rPr lang="en-US" sz="1400" dirty="0" err="1"/>
              <a:t>Client.create</a:t>
            </a:r>
            <a:r>
              <a:rPr lang="en-US" sz="1400" dirty="0"/>
              <a:t>();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WebResource</a:t>
            </a:r>
            <a:r>
              <a:rPr lang="en-US" sz="1400" dirty="0"/>
              <a:t> </a:t>
            </a:r>
            <a:r>
              <a:rPr lang="en-US" sz="1400" dirty="0" err="1"/>
              <a:t>webResource</a:t>
            </a:r>
            <a:r>
              <a:rPr lang="en-US" sz="1400" dirty="0"/>
              <a:t> = </a:t>
            </a:r>
            <a:r>
              <a:rPr lang="en-US" sz="1400" dirty="0" err="1"/>
              <a:t>client.resource</a:t>
            </a:r>
            <a:r>
              <a:rPr lang="en-US" sz="1400" dirty="0"/>
              <a:t>("http://localhost:8080/</a:t>
            </a:r>
            <a:r>
              <a:rPr lang="en-US" sz="1400" dirty="0" err="1"/>
              <a:t>RestTesting</a:t>
            </a:r>
            <a:r>
              <a:rPr lang="en-US" sz="1400" dirty="0"/>
              <a:t>/rest/car/post");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Car </a:t>
            </a:r>
            <a:r>
              <a:rPr lang="en-US" sz="1400" dirty="0" err="1"/>
              <a:t>car</a:t>
            </a:r>
            <a:r>
              <a:rPr lang="en-US" sz="1400" dirty="0"/>
              <a:t> = new Car("Bentley");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ObjectMapper</a:t>
            </a:r>
            <a:r>
              <a:rPr lang="en-US" sz="1400" dirty="0"/>
              <a:t> mapper = new </a:t>
            </a:r>
            <a:r>
              <a:rPr lang="en-US" sz="1400" dirty="0" err="1"/>
              <a:t>ObjectMapper</a:t>
            </a:r>
            <a:r>
              <a:rPr lang="en-US" sz="1400" dirty="0"/>
              <a:t>();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String </a:t>
            </a:r>
            <a:r>
              <a:rPr lang="en-US" sz="1400" dirty="0" err="1"/>
              <a:t>JSONCar</a:t>
            </a:r>
            <a:r>
              <a:rPr lang="en-US" sz="1400" dirty="0"/>
              <a:t> = </a:t>
            </a:r>
            <a:r>
              <a:rPr lang="en-US" sz="1400" dirty="0" err="1"/>
              <a:t>mapper.writeValueAsString</a:t>
            </a:r>
            <a:r>
              <a:rPr lang="en-US" sz="1400" dirty="0"/>
              <a:t>(car);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ClientResponse</a:t>
            </a:r>
            <a:r>
              <a:rPr lang="en-US" sz="1400" dirty="0"/>
              <a:t> response = </a:t>
            </a:r>
            <a:r>
              <a:rPr lang="en-US" sz="1400" dirty="0" err="1"/>
              <a:t>webResource</a:t>
            </a:r>
            <a:endParaRPr lang="en-US" sz="1400" dirty="0"/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.accept(</a:t>
            </a:r>
            <a:r>
              <a:rPr lang="en-US" sz="1400" dirty="0" err="1"/>
              <a:t>MediaType.APPLICATION_JSON</a:t>
            </a:r>
            <a:r>
              <a:rPr lang="en-US" sz="1400" dirty="0"/>
              <a:t>)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.type(</a:t>
            </a:r>
            <a:r>
              <a:rPr lang="en-US" sz="1400" dirty="0" err="1"/>
              <a:t>MediaType.APPLICATION_JSON</a:t>
            </a:r>
            <a:r>
              <a:rPr lang="en-US" sz="1400" dirty="0"/>
              <a:t>)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.post(</a:t>
            </a:r>
            <a:r>
              <a:rPr lang="en-US" sz="1400" dirty="0" err="1"/>
              <a:t>ClientResponse.class</a:t>
            </a:r>
            <a:r>
              <a:rPr lang="en-US" sz="1400" dirty="0"/>
              <a:t>, </a:t>
            </a:r>
            <a:r>
              <a:rPr lang="en-US" sz="1400" dirty="0" err="1"/>
              <a:t>JSONCar</a:t>
            </a:r>
            <a:r>
              <a:rPr lang="en-US" sz="1400" dirty="0"/>
              <a:t>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if (</a:t>
            </a:r>
            <a:r>
              <a:rPr lang="en-US" sz="1400" dirty="0" err="1"/>
              <a:t>response.getStatus</a:t>
            </a:r>
            <a:r>
              <a:rPr lang="en-US" sz="1400" dirty="0"/>
              <a:t>() != 200) {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throw new </a:t>
            </a:r>
            <a:r>
              <a:rPr lang="en-US" sz="1400" dirty="0" err="1"/>
              <a:t>RuntimeException</a:t>
            </a:r>
            <a:r>
              <a:rPr lang="en-US" sz="1400" dirty="0"/>
              <a:t>("Failed : HTTP error code : "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+ </a:t>
            </a:r>
            <a:r>
              <a:rPr lang="en-US" sz="1400" dirty="0" err="1"/>
              <a:t>response.getStatus</a:t>
            </a:r>
            <a:r>
              <a:rPr lang="en-US" sz="1400" dirty="0"/>
              <a:t>());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}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String output = </a:t>
            </a:r>
            <a:r>
              <a:rPr lang="en-US" sz="1400" dirty="0" err="1"/>
              <a:t>response.getEntity</a:t>
            </a:r>
            <a:r>
              <a:rPr lang="en-US" sz="1400" dirty="0"/>
              <a:t>(</a:t>
            </a:r>
            <a:r>
              <a:rPr lang="en-US" sz="1400" dirty="0" err="1"/>
              <a:t>String.class</a:t>
            </a:r>
            <a:r>
              <a:rPr lang="en-US" sz="1400" dirty="0"/>
              <a:t>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Car </a:t>
            </a:r>
            <a:r>
              <a:rPr lang="en-US" sz="1400" dirty="0" err="1"/>
              <a:t>newCar</a:t>
            </a:r>
            <a:r>
              <a:rPr lang="en-US" sz="1400" dirty="0"/>
              <a:t> = </a:t>
            </a:r>
            <a:r>
              <a:rPr lang="en-US" sz="1400" dirty="0" err="1"/>
              <a:t>mapper.readValue</a:t>
            </a:r>
            <a:r>
              <a:rPr lang="en-US" sz="1400" dirty="0"/>
              <a:t>(output, </a:t>
            </a:r>
            <a:r>
              <a:rPr lang="en-US" sz="1400" dirty="0" err="1"/>
              <a:t>Car.class</a:t>
            </a:r>
            <a:r>
              <a:rPr lang="en-US" sz="1400" dirty="0"/>
              <a:t>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("Old car: " + car);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("Output from Server ....");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newCar</a:t>
            </a:r>
            <a:r>
              <a:rPr lang="en-US" sz="1400" dirty="0"/>
              <a:t>);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1096963" lvl="4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9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04800" y="88776"/>
            <a:ext cx="8532812" cy="459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Вопросы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04800" y="620687"/>
            <a:ext cx="8532812" cy="540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225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22250" marR="0" lvl="0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301038" y="6602413"/>
            <a:ext cx="539749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1836" y="1475580"/>
            <a:ext cx="2600324" cy="390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(4:3)</PresentationFormat>
  <Paragraphs>115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Noto Sans Symbols</vt:lpstr>
      <vt:lpstr>Arial Narrow</vt:lpstr>
      <vt:lpstr>lecture template</vt:lpstr>
      <vt:lpstr>JAX-RS practice</vt:lpstr>
      <vt:lpstr>Практика: maven </vt:lpstr>
      <vt:lpstr>Практика: web.xml </vt:lpstr>
      <vt:lpstr>Практика: POJO </vt:lpstr>
      <vt:lpstr>Практика: REST service </vt:lpstr>
      <vt:lpstr>Практика: REST client 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#1  Unit testing &amp; JUnit</dc:title>
  <dc:creator>Urikh, German</dc:creator>
  <cp:lastModifiedBy>Urikh, German</cp:lastModifiedBy>
  <cp:revision>13</cp:revision>
  <dcterms:modified xsi:type="dcterms:W3CDTF">2016-10-05T07:45:34Z</dcterms:modified>
</cp:coreProperties>
</file>