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Lst>
  <p:sldSz cy="5143500" cx="9144000"/>
  <p:notesSz cx="6858000" cy="9144000"/>
  <p:embeddedFontLst>
    <p:embeddedFont>
      <p:font typeface="Source Code Pro"/>
      <p:regular r:id="rId54"/>
      <p:bold r:id="rId55"/>
    </p:embeddedFont>
    <p:embeddedFont>
      <p:font typeface="Oswald"/>
      <p:regular r:id="rId56"/>
      <p:bold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842CACBF-B01F-4F6B-A6B9-F5F0459828C0}">
  <a:tblStyle styleId="{842CACBF-B01F-4F6B-A6B9-F5F0459828C0}"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SourceCodePro-bold.fntdata"/><Relationship Id="rId10" Type="http://schemas.openxmlformats.org/officeDocument/2006/relationships/slide" Target="slides/slide5.xml"/><Relationship Id="rId54" Type="http://schemas.openxmlformats.org/officeDocument/2006/relationships/font" Target="fonts/SourceCodePro-regular.fntdata"/><Relationship Id="rId13" Type="http://schemas.openxmlformats.org/officeDocument/2006/relationships/slide" Target="slides/slide8.xml"/><Relationship Id="rId57" Type="http://schemas.openxmlformats.org/officeDocument/2006/relationships/font" Target="fonts/Oswald-bold.fntdata"/><Relationship Id="rId12" Type="http://schemas.openxmlformats.org/officeDocument/2006/relationships/slide" Target="slides/slide7.xml"/><Relationship Id="rId56" Type="http://schemas.openxmlformats.org/officeDocument/2006/relationships/font" Target="fonts/Oswald-regular.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4" name="Shape 2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6" name="Shape 226"/>
        <p:cNvGrpSpPr/>
        <p:nvPr/>
      </p:nvGrpSpPr>
      <p:grpSpPr>
        <a:xfrm>
          <a:off x="0" y="0"/>
          <a:ext cx="0" cy="0"/>
          <a:chOff x="0" y="0"/>
          <a:chExt cx="0" cy="0"/>
        </a:xfrm>
      </p:grpSpPr>
      <p:sp>
        <p:nvSpPr>
          <p:cNvPr id="227" name="Shape 2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8" name="Shape 2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0" name="Shape 2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2" name="Shape 252"/>
        <p:cNvGrpSpPr/>
        <p:nvPr/>
      </p:nvGrpSpPr>
      <p:grpSpPr>
        <a:xfrm>
          <a:off x="0" y="0"/>
          <a:ext cx="0" cy="0"/>
          <a:chOff x="0" y="0"/>
          <a:chExt cx="0" cy="0"/>
        </a:xfrm>
      </p:grpSpPr>
      <p:sp>
        <p:nvSpPr>
          <p:cNvPr id="253" name="Shape 2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4" name="Shape 2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7" name="Shape 267"/>
        <p:cNvGrpSpPr/>
        <p:nvPr/>
      </p:nvGrpSpPr>
      <p:grpSpPr>
        <a:xfrm>
          <a:off x="0" y="0"/>
          <a:ext cx="0" cy="0"/>
          <a:chOff x="0" y="0"/>
          <a:chExt cx="0" cy="0"/>
        </a:xfrm>
      </p:grpSpPr>
      <p:sp>
        <p:nvSpPr>
          <p:cNvPr id="268" name="Shape 2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9" name="Shape 2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7" name="Shape 287"/>
        <p:cNvGrpSpPr/>
        <p:nvPr/>
      </p:nvGrpSpPr>
      <p:grpSpPr>
        <a:xfrm>
          <a:off x="0" y="0"/>
          <a:ext cx="0" cy="0"/>
          <a:chOff x="0" y="0"/>
          <a:chExt cx="0" cy="0"/>
        </a:xfrm>
      </p:grpSpPr>
      <p:sp>
        <p:nvSpPr>
          <p:cNvPr id="288" name="Shape 2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9" name="Shape 2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3" name="Shape 293"/>
        <p:cNvGrpSpPr/>
        <p:nvPr/>
      </p:nvGrpSpPr>
      <p:grpSpPr>
        <a:xfrm>
          <a:off x="0" y="0"/>
          <a:ext cx="0" cy="0"/>
          <a:chOff x="0" y="0"/>
          <a:chExt cx="0" cy="0"/>
        </a:xfrm>
      </p:grpSpPr>
      <p:sp>
        <p:nvSpPr>
          <p:cNvPr id="294" name="Shape 2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5" name="Shape 2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9" name="Shape 299"/>
        <p:cNvGrpSpPr/>
        <p:nvPr/>
      </p:nvGrpSpPr>
      <p:grpSpPr>
        <a:xfrm>
          <a:off x="0" y="0"/>
          <a:ext cx="0" cy="0"/>
          <a:chOff x="0" y="0"/>
          <a:chExt cx="0" cy="0"/>
        </a:xfrm>
      </p:grpSpPr>
      <p:sp>
        <p:nvSpPr>
          <p:cNvPr id="300" name="Shape 3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1" name="Shape 3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5" name="Shape 305"/>
        <p:cNvGrpSpPr/>
        <p:nvPr/>
      </p:nvGrpSpPr>
      <p:grpSpPr>
        <a:xfrm>
          <a:off x="0" y="0"/>
          <a:ext cx="0" cy="0"/>
          <a:chOff x="0" y="0"/>
          <a:chExt cx="0" cy="0"/>
        </a:xfrm>
      </p:grpSpPr>
      <p:sp>
        <p:nvSpPr>
          <p:cNvPr id="306" name="Shape 3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7" name="Shape 3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1" name="Shape 311"/>
        <p:cNvGrpSpPr/>
        <p:nvPr/>
      </p:nvGrpSpPr>
      <p:grpSpPr>
        <a:xfrm>
          <a:off x="0" y="0"/>
          <a:ext cx="0" cy="0"/>
          <a:chOff x="0" y="0"/>
          <a:chExt cx="0" cy="0"/>
        </a:xfrm>
      </p:grpSpPr>
      <p:sp>
        <p:nvSpPr>
          <p:cNvPr id="312" name="Shape 3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3" name="Shape 3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7" name="Shape 317"/>
        <p:cNvGrpSpPr/>
        <p:nvPr/>
      </p:nvGrpSpPr>
      <p:grpSpPr>
        <a:xfrm>
          <a:off x="0" y="0"/>
          <a:ext cx="0" cy="0"/>
          <a:chOff x="0" y="0"/>
          <a:chExt cx="0" cy="0"/>
        </a:xfrm>
      </p:grpSpPr>
      <p:sp>
        <p:nvSpPr>
          <p:cNvPr id="318" name="Shape 3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9" name="Shape 3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4" name="Shape 324"/>
        <p:cNvGrpSpPr/>
        <p:nvPr/>
      </p:nvGrpSpPr>
      <p:grpSpPr>
        <a:xfrm>
          <a:off x="0" y="0"/>
          <a:ext cx="0" cy="0"/>
          <a:chOff x="0" y="0"/>
          <a:chExt cx="0" cy="0"/>
        </a:xfrm>
      </p:grpSpPr>
      <p:sp>
        <p:nvSpPr>
          <p:cNvPr id="325" name="Shape 3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6" name="Shape 3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2" name="Shape 332"/>
        <p:cNvGrpSpPr/>
        <p:nvPr/>
      </p:nvGrpSpPr>
      <p:grpSpPr>
        <a:xfrm>
          <a:off x="0" y="0"/>
          <a:ext cx="0" cy="0"/>
          <a:chOff x="0" y="0"/>
          <a:chExt cx="0" cy="0"/>
        </a:xfrm>
      </p:grpSpPr>
      <p:sp>
        <p:nvSpPr>
          <p:cNvPr id="333" name="Shape 3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4" name="Shape 3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8" name="Shape 338"/>
        <p:cNvGrpSpPr/>
        <p:nvPr/>
      </p:nvGrpSpPr>
      <p:grpSpPr>
        <a:xfrm>
          <a:off x="0" y="0"/>
          <a:ext cx="0" cy="0"/>
          <a:chOff x="0" y="0"/>
          <a:chExt cx="0" cy="0"/>
        </a:xfrm>
      </p:grpSpPr>
      <p:sp>
        <p:nvSpPr>
          <p:cNvPr id="339" name="Shape 3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0" name="Shape 3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2" name="Shape 362"/>
        <p:cNvGrpSpPr/>
        <p:nvPr/>
      </p:nvGrpSpPr>
      <p:grpSpPr>
        <a:xfrm>
          <a:off x="0" y="0"/>
          <a:ext cx="0" cy="0"/>
          <a:chOff x="0" y="0"/>
          <a:chExt cx="0" cy="0"/>
        </a:xfrm>
      </p:grpSpPr>
      <p:sp>
        <p:nvSpPr>
          <p:cNvPr id="363" name="Shape 3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4" name="Shape 3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9" name="Shape 369"/>
        <p:cNvGrpSpPr/>
        <p:nvPr/>
      </p:nvGrpSpPr>
      <p:grpSpPr>
        <a:xfrm>
          <a:off x="0" y="0"/>
          <a:ext cx="0" cy="0"/>
          <a:chOff x="0" y="0"/>
          <a:chExt cx="0" cy="0"/>
        </a:xfrm>
      </p:grpSpPr>
      <p:sp>
        <p:nvSpPr>
          <p:cNvPr id="370" name="Shape 3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1" name="Shape 3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5" name="Shape 375"/>
        <p:cNvGrpSpPr/>
        <p:nvPr/>
      </p:nvGrpSpPr>
      <p:grpSpPr>
        <a:xfrm>
          <a:off x="0" y="0"/>
          <a:ext cx="0" cy="0"/>
          <a:chOff x="0" y="0"/>
          <a:chExt cx="0" cy="0"/>
        </a:xfrm>
      </p:grpSpPr>
      <p:sp>
        <p:nvSpPr>
          <p:cNvPr id="376" name="Shape 3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7" name="Shape 3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1" name="Shape 381"/>
        <p:cNvGrpSpPr/>
        <p:nvPr/>
      </p:nvGrpSpPr>
      <p:grpSpPr>
        <a:xfrm>
          <a:off x="0" y="0"/>
          <a:ext cx="0" cy="0"/>
          <a:chOff x="0" y="0"/>
          <a:chExt cx="0" cy="0"/>
        </a:xfrm>
      </p:grpSpPr>
      <p:sp>
        <p:nvSpPr>
          <p:cNvPr id="382" name="Shape 3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3" name="Shape 3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7" name="Shape 387"/>
        <p:cNvGrpSpPr/>
        <p:nvPr/>
      </p:nvGrpSpPr>
      <p:grpSpPr>
        <a:xfrm>
          <a:off x="0" y="0"/>
          <a:ext cx="0" cy="0"/>
          <a:chOff x="0" y="0"/>
          <a:chExt cx="0" cy="0"/>
        </a:xfrm>
      </p:grpSpPr>
      <p:sp>
        <p:nvSpPr>
          <p:cNvPr id="388" name="Shape 3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9" name="Shape 3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3" name="Shape 393"/>
        <p:cNvGrpSpPr/>
        <p:nvPr/>
      </p:nvGrpSpPr>
      <p:grpSpPr>
        <a:xfrm>
          <a:off x="0" y="0"/>
          <a:ext cx="0" cy="0"/>
          <a:chOff x="0" y="0"/>
          <a:chExt cx="0" cy="0"/>
        </a:xfrm>
      </p:grpSpPr>
      <p:sp>
        <p:nvSpPr>
          <p:cNvPr id="394" name="Shape 3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5" name="Shape 3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9" name="Shape 399"/>
        <p:cNvGrpSpPr/>
        <p:nvPr/>
      </p:nvGrpSpPr>
      <p:grpSpPr>
        <a:xfrm>
          <a:off x="0" y="0"/>
          <a:ext cx="0" cy="0"/>
          <a:chOff x="0" y="0"/>
          <a:chExt cx="0" cy="0"/>
        </a:xfrm>
      </p:grpSpPr>
      <p:sp>
        <p:nvSpPr>
          <p:cNvPr id="400" name="Shape 4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1" name="Shape 4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5" name="Shape 405"/>
        <p:cNvGrpSpPr/>
        <p:nvPr/>
      </p:nvGrpSpPr>
      <p:grpSpPr>
        <a:xfrm>
          <a:off x="0" y="0"/>
          <a:ext cx="0" cy="0"/>
          <a:chOff x="0" y="0"/>
          <a:chExt cx="0" cy="0"/>
        </a:xfrm>
      </p:grpSpPr>
      <p:sp>
        <p:nvSpPr>
          <p:cNvPr id="406" name="Shape 4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7" name="Shape 4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1" name="Shape 411"/>
        <p:cNvGrpSpPr/>
        <p:nvPr/>
      </p:nvGrpSpPr>
      <p:grpSpPr>
        <a:xfrm>
          <a:off x="0" y="0"/>
          <a:ext cx="0" cy="0"/>
          <a:chOff x="0" y="0"/>
          <a:chExt cx="0" cy="0"/>
        </a:xfrm>
      </p:grpSpPr>
      <p:sp>
        <p:nvSpPr>
          <p:cNvPr id="412" name="Shape 4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3" name="Shape 4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7" name="Shape 417"/>
        <p:cNvGrpSpPr/>
        <p:nvPr/>
      </p:nvGrpSpPr>
      <p:grpSpPr>
        <a:xfrm>
          <a:off x="0" y="0"/>
          <a:ext cx="0" cy="0"/>
          <a:chOff x="0" y="0"/>
          <a:chExt cx="0" cy="0"/>
        </a:xfrm>
      </p:grpSpPr>
      <p:sp>
        <p:nvSpPr>
          <p:cNvPr id="418" name="Shape 4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9" name="Shape 4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3" name="Shape 423"/>
        <p:cNvGrpSpPr/>
        <p:nvPr/>
      </p:nvGrpSpPr>
      <p:grpSpPr>
        <a:xfrm>
          <a:off x="0" y="0"/>
          <a:ext cx="0" cy="0"/>
          <a:chOff x="0" y="0"/>
          <a:chExt cx="0" cy="0"/>
        </a:xfrm>
      </p:grpSpPr>
      <p:sp>
        <p:nvSpPr>
          <p:cNvPr id="424" name="Shape 4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5" name="Shape 4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0" name="Shape 430"/>
        <p:cNvGrpSpPr/>
        <p:nvPr/>
      </p:nvGrpSpPr>
      <p:grpSpPr>
        <a:xfrm>
          <a:off x="0" y="0"/>
          <a:ext cx="0" cy="0"/>
          <a:chOff x="0" y="0"/>
          <a:chExt cx="0" cy="0"/>
        </a:xfrm>
      </p:grpSpPr>
      <p:sp>
        <p:nvSpPr>
          <p:cNvPr id="431" name="Shape 4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2" name="Shape 4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6" name="Shape 436"/>
        <p:cNvGrpSpPr/>
        <p:nvPr/>
      </p:nvGrpSpPr>
      <p:grpSpPr>
        <a:xfrm>
          <a:off x="0" y="0"/>
          <a:ext cx="0" cy="0"/>
          <a:chOff x="0" y="0"/>
          <a:chExt cx="0" cy="0"/>
        </a:xfrm>
      </p:grpSpPr>
      <p:sp>
        <p:nvSpPr>
          <p:cNvPr id="437" name="Shape 4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8" name="Shape 4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2" name="Shape 442"/>
        <p:cNvGrpSpPr/>
        <p:nvPr/>
      </p:nvGrpSpPr>
      <p:grpSpPr>
        <a:xfrm>
          <a:off x="0" y="0"/>
          <a:ext cx="0" cy="0"/>
          <a:chOff x="0" y="0"/>
          <a:chExt cx="0" cy="0"/>
        </a:xfrm>
      </p:grpSpPr>
      <p:sp>
        <p:nvSpPr>
          <p:cNvPr id="443" name="Shape 4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4" name="Shape 4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8" name="Shape 448"/>
        <p:cNvGrpSpPr/>
        <p:nvPr/>
      </p:nvGrpSpPr>
      <p:grpSpPr>
        <a:xfrm>
          <a:off x="0" y="0"/>
          <a:ext cx="0" cy="0"/>
          <a:chOff x="0" y="0"/>
          <a:chExt cx="0" cy="0"/>
        </a:xfrm>
      </p:grpSpPr>
      <p:sp>
        <p:nvSpPr>
          <p:cNvPr id="449" name="Shape 4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0" name="Shape 4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4" name="Shape 454"/>
        <p:cNvGrpSpPr/>
        <p:nvPr/>
      </p:nvGrpSpPr>
      <p:grpSpPr>
        <a:xfrm>
          <a:off x="0" y="0"/>
          <a:ext cx="0" cy="0"/>
          <a:chOff x="0" y="0"/>
          <a:chExt cx="0" cy="0"/>
        </a:xfrm>
      </p:grpSpPr>
      <p:sp>
        <p:nvSpPr>
          <p:cNvPr id="455" name="Shape 4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6" name="Shape 4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0" name="Shape 460"/>
        <p:cNvGrpSpPr/>
        <p:nvPr/>
      </p:nvGrpSpPr>
      <p:grpSpPr>
        <a:xfrm>
          <a:off x="0" y="0"/>
          <a:ext cx="0" cy="0"/>
          <a:chOff x="0" y="0"/>
          <a:chExt cx="0" cy="0"/>
        </a:xfrm>
      </p:grpSpPr>
      <p:sp>
        <p:nvSpPr>
          <p:cNvPr id="461" name="Shape 4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2" name="Shape 4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a:off x="-25" y="0"/>
            <a:ext cx="9144000" cy="31242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2" name="Shape 12"/>
          <p:cNvSpPr txBox="1"/>
          <p:nvPr>
            <p:ph type="ctrTitle"/>
          </p:nvPr>
        </p:nvSpPr>
        <p:spPr>
          <a:xfrm>
            <a:off x="411175" y="644300"/>
            <a:ext cx="8282400" cy="2109000"/>
          </a:xfrm>
          <a:prstGeom prst="rect">
            <a:avLst/>
          </a:prstGeom>
        </p:spPr>
        <p:txBody>
          <a:bodyPr anchorCtr="0" anchor="b" bIns="91425" lIns="91425" rIns="91425" tIns="91425"/>
          <a:lstStyle>
            <a:lvl1pPr lvl="0" algn="ctr">
              <a:spcBef>
                <a:spcPts val="0"/>
              </a:spcBef>
              <a:buClr>
                <a:schemeClr val="lt1"/>
              </a:buClr>
              <a:buSzPct val="100000"/>
              <a:defRPr sz="6000">
                <a:solidFill>
                  <a:schemeClr val="lt1"/>
                </a:solidFill>
              </a:defRPr>
            </a:lvl1pPr>
            <a:lvl2pPr lvl="1" algn="ctr">
              <a:spcBef>
                <a:spcPts val="0"/>
              </a:spcBef>
              <a:buClr>
                <a:schemeClr val="lt1"/>
              </a:buClr>
              <a:buSzPct val="100000"/>
              <a:defRPr sz="6000">
                <a:solidFill>
                  <a:schemeClr val="lt1"/>
                </a:solidFill>
              </a:defRPr>
            </a:lvl2pPr>
            <a:lvl3pPr lvl="2" algn="ctr">
              <a:spcBef>
                <a:spcPts val="0"/>
              </a:spcBef>
              <a:buClr>
                <a:schemeClr val="lt1"/>
              </a:buClr>
              <a:buSzPct val="100000"/>
              <a:defRPr sz="6000">
                <a:solidFill>
                  <a:schemeClr val="lt1"/>
                </a:solidFill>
              </a:defRPr>
            </a:lvl3pPr>
            <a:lvl4pPr lvl="3" algn="ctr">
              <a:spcBef>
                <a:spcPts val="0"/>
              </a:spcBef>
              <a:buClr>
                <a:schemeClr val="lt1"/>
              </a:buClr>
              <a:buSzPct val="100000"/>
              <a:defRPr sz="6000">
                <a:solidFill>
                  <a:schemeClr val="lt1"/>
                </a:solidFill>
              </a:defRPr>
            </a:lvl4pPr>
            <a:lvl5pPr lvl="4" algn="ctr">
              <a:spcBef>
                <a:spcPts val="0"/>
              </a:spcBef>
              <a:buClr>
                <a:schemeClr val="lt1"/>
              </a:buClr>
              <a:buSzPct val="100000"/>
              <a:defRPr sz="6000">
                <a:solidFill>
                  <a:schemeClr val="lt1"/>
                </a:solidFill>
              </a:defRPr>
            </a:lvl5pPr>
            <a:lvl6pPr lvl="5" algn="ctr">
              <a:spcBef>
                <a:spcPts val="0"/>
              </a:spcBef>
              <a:buClr>
                <a:schemeClr val="lt1"/>
              </a:buClr>
              <a:buSzPct val="100000"/>
              <a:defRPr sz="6000">
                <a:solidFill>
                  <a:schemeClr val="lt1"/>
                </a:solidFill>
              </a:defRPr>
            </a:lvl6pPr>
            <a:lvl7pPr lvl="6" algn="ctr">
              <a:spcBef>
                <a:spcPts val="0"/>
              </a:spcBef>
              <a:buClr>
                <a:schemeClr val="lt1"/>
              </a:buClr>
              <a:buSzPct val="100000"/>
              <a:defRPr sz="6000">
                <a:solidFill>
                  <a:schemeClr val="lt1"/>
                </a:solidFill>
              </a:defRPr>
            </a:lvl7pPr>
            <a:lvl8pPr lvl="7" algn="ctr">
              <a:spcBef>
                <a:spcPts val="0"/>
              </a:spcBef>
              <a:buClr>
                <a:schemeClr val="lt1"/>
              </a:buClr>
              <a:buSzPct val="100000"/>
              <a:defRPr sz="6000">
                <a:solidFill>
                  <a:schemeClr val="lt1"/>
                </a:solidFill>
              </a:defRPr>
            </a:lvl8pPr>
            <a:lvl9pPr lvl="8" algn="ctr">
              <a:spcBef>
                <a:spcPts val="0"/>
              </a:spcBef>
              <a:buClr>
                <a:schemeClr val="lt1"/>
              </a:buClr>
              <a:buSzPct val="100000"/>
              <a:defRPr sz="6000">
                <a:solidFill>
                  <a:schemeClr val="lt1"/>
                </a:solidFill>
              </a:defRPr>
            </a:lvl9pPr>
          </a:lstStyle>
          <a:p/>
        </p:txBody>
      </p:sp>
      <p:sp>
        <p:nvSpPr>
          <p:cNvPr id="13" name="Shape 13"/>
          <p:cNvSpPr txBox="1"/>
          <p:nvPr>
            <p:ph idx="1" type="subTitle"/>
          </p:nvPr>
        </p:nvSpPr>
        <p:spPr>
          <a:xfrm>
            <a:off x="411175" y="3398250"/>
            <a:ext cx="8282400" cy="1260600"/>
          </a:xfrm>
          <a:prstGeom prst="rect">
            <a:avLst/>
          </a:prstGeom>
        </p:spPr>
        <p:txBody>
          <a:bodyPr anchorCtr="0" anchor="ctr" bIns="91425" lIns="91425" rIns="91425" tIns="91425"/>
          <a:lstStyle>
            <a:lvl1pPr lvl="0" algn="ctr">
              <a:lnSpc>
                <a:spcPct val="100000"/>
              </a:lnSpc>
              <a:spcBef>
                <a:spcPts val="0"/>
              </a:spcBef>
              <a:spcAft>
                <a:spcPts val="0"/>
              </a:spcAft>
              <a:buSzPct val="100000"/>
              <a:buFont typeface="Oswald"/>
              <a:buNone/>
              <a:defRPr sz="3600">
                <a:latin typeface="Oswald"/>
                <a:ea typeface="Oswald"/>
                <a:cs typeface="Oswald"/>
                <a:sym typeface="Oswald"/>
              </a:defRPr>
            </a:lvl1pPr>
            <a:lvl2pPr lvl="1" algn="ctr">
              <a:lnSpc>
                <a:spcPct val="100000"/>
              </a:lnSpc>
              <a:spcBef>
                <a:spcPts val="0"/>
              </a:spcBef>
              <a:spcAft>
                <a:spcPts val="0"/>
              </a:spcAft>
              <a:buSzPct val="100000"/>
              <a:buFont typeface="Oswald"/>
              <a:buNone/>
              <a:defRPr sz="3600">
                <a:latin typeface="Oswald"/>
                <a:ea typeface="Oswald"/>
                <a:cs typeface="Oswald"/>
                <a:sym typeface="Oswald"/>
              </a:defRPr>
            </a:lvl2pPr>
            <a:lvl3pPr lvl="2" algn="ctr">
              <a:lnSpc>
                <a:spcPct val="100000"/>
              </a:lnSpc>
              <a:spcBef>
                <a:spcPts val="0"/>
              </a:spcBef>
              <a:spcAft>
                <a:spcPts val="0"/>
              </a:spcAft>
              <a:buSzPct val="100000"/>
              <a:buFont typeface="Oswald"/>
              <a:buNone/>
              <a:defRPr sz="3600">
                <a:latin typeface="Oswald"/>
                <a:ea typeface="Oswald"/>
                <a:cs typeface="Oswald"/>
                <a:sym typeface="Oswald"/>
              </a:defRPr>
            </a:lvl3pPr>
            <a:lvl4pPr lvl="3" algn="ctr">
              <a:lnSpc>
                <a:spcPct val="100000"/>
              </a:lnSpc>
              <a:spcBef>
                <a:spcPts val="0"/>
              </a:spcBef>
              <a:spcAft>
                <a:spcPts val="0"/>
              </a:spcAft>
              <a:buSzPct val="100000"/>
              <a:buFont typeface="Oswald"/>
              <a:buNone/>
              <a:defRPr sz="3600">
                <a:latin typeface="Oswald"/>
                <a:ea typeface="Oswald"/>
                <a:cs typeface="Oswald"/>
                <a:sym typeface="Oswald"/>
              </a:defRPr>
            </a:lvl4pPr>
            <a:lvl5pPr lvl="4" algn="ctr">
              <a:lnSpc>
                <a:spcPct val="100000"/>
              </a:lnSpc>
              <a:spcBef>
                <a:spcPts val="0"/>
              </a:spcBef>
              <a:spcAft>
                <a:spcPts val="0"/>
              </a:spcAft>
              <a:buSzPct val="100000"/>
              <a:buFont typeface="Oswald"/>
              <a:buNone/>
              <a:defRPr sz="3600">
                <a:latin typeface="Oswald"/>
                <a:ea typeface="Oswald"/>
                <a:cs typeface="Oswald"/>
                <a:sym typeface="Oswald"/>
              </a:defRPr>
            </a:lvl5pPr>
            <a:lvl6pPr lvl="5" algn="ctr">
              <a:lnSpc>
                <a:spcPct val="100000"/>
              </a:lnSpc>
              <a:spcBef>
                <a:spcPts val="0"/>
              </a:spcBef>
              <a:spcAft>
                <a:spcPts val="0"/>
              </a:spcAft>
              <a:buSzPct val="100000"/>
              <a:buFont typeface="Oswald"/>
              <a:buNone/>
              <a:defRPr sz="3600">
                <a:latin typeface="Oswald"/>
                <a:ea typeface="Oswald"/>
                <a:cs typeface="Oswald"/>
                <a:sym typeface="Oswald"/>
              </a:defRPr>
            </a:lvl6pPr>
            <a:lvl7pPr lvl="6" algn="ctr">
              <a:lnSpc>
                <a:spcPct val="100000"/>
              </a:lnSpc>
              <a:spcBef>
                <a:spcPts val="0"/>
              </a:spcBef>
              <a:spcAft>
                <a:spcPts val="0"/>
              </a:spcAft>
              <a:buSzPct val="100000"/>
              <a:buFont typeface="Oswald"/>
              <a:buNone/>
              <a:defRPr sz="3600">
                <a:latin typeface="Oswald"/>
                <a:ea typeface="Oswald"/>
                <a:cs typeface="Oswald"/>
                <a:sym typeface="Oswald"/>
              </a:defRPr>
            </a:lvl7pPr>
            <a:lvl8pPr lvl="7" algn="ctr">
              <a:lnSpc>
                <a:spcPct val="100000"/>
              </a:lnSpc>
              <a:spcBef>
                <a:spcPts val="0"/>
              </a:spcBef>
              <a:spcAft>
                <a:spcPts val="0"/>
              </a:spcAft>
              <a:buSzPct val="100000"/>
              <a:buFont typeface="Oswald"/>
              <a:buNone/>
              <a:defRPr sz="3600">
                <a:latin typeface="Oswald"/>
                <a:ea typeface="Oswald"/>
                <a:cs typeface="Oswald"/>
                <a:sym typeface="Oswald"/>
              </a:defRPr>
            </a:lvl8pPr>
            <a:lvl9pPr lvl="8" algn="ctr">
              <a:lnSpc>
                <a:spcPct val="100000"/>
              </a:lnSpc>
              <a:spcBef>
                <a:spcPts val="0"/>
              </a:spcBef>
              <a:spcAft>
                <a:spcPts val="0"/>
              </a:spcAft>
              <a:buSzPct val="100000"/>
              <a:buFont typeface="Oswald"/>
              <a:buNone/>
              <a:defRPr sz="3600">
                <a:latin typeface="Oswald"/>
                <a:ea typeface="Oswald"/>
                <a:cs typeface="Oswald"/>
                <a:sym typeface="Oswald"/>
              </a:defRPr>
            </a:lvl9pPr>
          </a:lstStyle>
          <a:p/>
        </p:txBody>
      </p:sp>
      <p:sp>
        <p:nvSpPr>
          <p:cNvPr id="14" name="Shape 1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1" name="Shape 51"/>
        <p:cNvGrpSpPr/>
        <p:nvPr/>
      </p:nvGrpSpPr>
      <p:grpSpPr>
        <a:xfrm>
          <a:off x="0" y="0"/>
          <a:ext cx="0" cy="0"/>
          <a:chOff x="0" y="0"/>
          <a:chExt cx="0" cy="0"/>
        </a:xfrm>
      </p:grpSpPr>
      <p:cxnSp>
        <p:nvCxnSpPr>
          <p:cNvPr id="52" name="Shape 52"/>
          <p:cNvCxnSpPr/>
          <p:nvPr/>
        </p:nvCxnSpPr>
        <p:spPr>
          <a:xfrm>
            <a:off x="413275" y="2988275"/>
            <a:ext cx="910500" cy="0"/>
          </a:xfrm>
          <a:prstGeom prst="straightConnector1">
            <a:avLst/>
          </a:prstGeom>
          <a:noFill/>
          <a:ln cap="flat" cmpd="sng" w="28575">
            <a:solidFill>
              <a:schemeClr val="dk1"/>
            </a:solidFill>
            <a:prstDash val="lgDash"/>
            <a:round/>
            <a:headEnd len="med" w="med" type="none"/>
            <a:tailEnd len="med" w="med" type="none"/>
          </a:ln>
        </p:spPr>
      </p:cxnSp>
      <p:sp>
        <p:nvSpPr>
          <p:cNvPr id="53" name="Shape 53"/>
          <p:cNvSpPr txBox="1"/>
          <p:nvPr>
            <p:ph type="title"/>
          </p:nvPr>
        </p:nvSpPr>
        <p:spPr>
          <a:xfrm>
            <a:off x="311700" y="1106125"/>
            <a:ext cx="8520600" cy="1963500"/>
          </a:xfrm>
          <a:prstGeom prst="rect">
            <a:avLst/>
          </a:prstGeom>
        </p:spPr>
        <p:txBody>
          <a:bodyPr anchorCtr="0" anchor="b" bIns="91425" lIns="91425" rIns="91425" tIns="91425"/>
          <a:lstStyle>
            <a:lvl1pPr lvl="0">
              <a:spcBef>
                <a:spcPts val="0"/>
              </a:spcBef>
              <a:buSzPct val="100000"/>
              <a:defRPr sz="12000"/>
            </a:lvl1pPr>
            <a:lvl2pPr lvl="1">
              <a:spcBef>
                <a:spcPts val="0"/>
              </a:spcBef>
              <a:buSzPct val="100000"/>
              <a:defRPr sz="12000"/>
            </a:lvl2pPr>
            <a:lvl3pPr lvl="2">
              <a:spcBef>
                <a:spcPts val="0"/>
              </a:spcBef>
              <a:buSzPct val="100000"/>
              <a:defRPr sz="12000"/>
            </a:lvl3pPr>
            <a:lvl4pPr lvl="3">
              <a:spcBef>
                <a:spcPts val="0"/>
              </a:spcBef>
              <a:buSzPct val="100000"/>
              <a:defRPr sz="12000"/>
            </a:lvl4pPr>
            <a:lvl5pPr lvl="4">
              <a:spcBef>
                <a:spcPts val="0"/>
              </a:spcBef>
              <a:buSzPct val="100000"/>
              <a:defRPr sz="12000"/>
            </a:lvl5pPr>
            <a:lvl6pPr lvl="5">
              <a:spcBef>
                <a:spcPts val="0"/>
              </a:spcBef>
              <a:buSzPct val="100000"/>
              <a:defRPr sz="12000"/>
            </a:lvl6pPr>
            <a:lvl7pPr lvl="6">
              <a:spcBef>
                <a:spcPts val="0"/>
              </a:spcBef>
              <a:buSzPct val="100000"/>
              <a:defRPr sz="12000"/>
            </a:lvl7pPr>
            <a:lvl8pPr lvl="7">
              <a:spcBef>
                <a:spcPts val="0"/>
              </a:spcBef>
              <a:buSzPct val="100000"/>
              <a:defRPr sz="12000"/>
            </a:lvl8pPr>
            <a:lvl9pPr lvl="8">
              <a:spcBef>
                <a:spcPts val="0"/>
              </a:spcBef>
              <a:buSzPct val="100000"/>
              <a:defRPr sz="12000"/>
            </a:lvl9pPr>
          </a:lstStyle>
          <a:p/>
        </p:txBody>
      </p:sp>
      <p:sp>
        <p:nvSpPr>
          <p:cNvPr id="54" name="Shape 54"/>
          <p:cNvSpPr txBox="1"/>
          <p:nvPr>
            <p:ph idx="1" type="body"/>
          </p:nvPr>
        </p:nvSpPr>
        <p:spPr>
          <a:xfrm>
            <a:off x="311700" y="3152225"/>
            <a:ext cx="8520600" cy="1300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55" name="Shape 5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6" name="Shape 56"/>
        <p:cNvGrpSpPr/>
        <p:nvPr/>
      </p:nvGrpSpPr>
      <p:grpSpPr>
        <a:xfrm>
          <a:off x="0" y="0"/>
          <a:ext cx="0" cy="0"/>
          <a:chOff x="0" y="0"/>
          <a:chExt cx="0" cy="0"/>
        </a:xfrm>
      </p:grpSpPr>
      <p:sp>
        <p:nvSpPr>
          <p:cNvPr id="57" name="Shape 5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Пользовательский макет 2">
    <p:bg>
      <p:bgPr>
        <a:solidFill>
          <a:srgbClr val="FFFFFF"/>
        </a:solidFill>
      </p:bgPr>
    </p:bg>
    <p:spTree>
      <p:nvGrpSpPr>
        <p:cNvPr id="58" name="Shape 58"/>
        <p:cNvGrpSpPr/>
        <p:nvPr/>
      </p:nvGrpSpPr>
      <p:grpSpPr>
        <a:xfrm>
          <a:off x="0" y="0"/>
          <a:ext cx="0" cy="0"/>
          <a:chOff x="0" y="0"/>
          <a:chExt cx="0" cy="0"/>
        </a:xfrm>
      </p:grpSpPr>
      <p:sp>
        <p:nvSpPr>
          <p:cNvPr id="59" name="Shape 59"/>
          <p:cNvSpPr/>
          <p:nvPr/>
        </p:nvSpPr>
        <p:spPr>
          <a:xfrm>
            <a:off x="0" y="0"/>
            <a:ext cx="9144000" cy="51435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60" name="Shape 60"/>
          <p:cNvSpPr/>
          <p:nvPr/>
        </p:nvSpPr>
        <p:spPr>
          <a:xfrm>
            <a:off x="0" y="4665575"/>
            <a:ext cx="9144000" cy="4779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61" name="Shape 61"/>
          <p:cNvSpPr txBox="1"/>
          <p:nvPr>
            <p:ph type="title"/>
          </p:nvPr>
        </p:nvSpPr>
        <p:spPr>
          <a:xfrm>
            <a:off x="349300" y="334525"/>
            <a:ext cx="7407000" cy="663000"/>
          </a:xfrm>
          <a:prstGeom prst="rect">
            <a:avLst/>
          </a:prstGeom>
          <a:noFill/>
        </p:spPr>
        <p:txBody>
          <a:bodyPr anchorCtr="0" anchor="b" bIns="91425" lIns="91425" rIns="91425" tIns="91425"/>
          <a:lstStyle>
            <a:lvl1pPr lvl="0" rtl="0" algn="l">
              <a:lnSpc>
                <a:spcPct val="100000"/>
              </a:lnSpc>
              <a:spcBef>
                <a:spcPts val="0"/>
              </a:spcBef>
              <a:spcAft>
                <a:spcPts val="0"/>
              </a:spcAft>
              <a:buClr>
                <a:schemeClr val="dk1"/>
              </a:buClr>
              <a:buSzPct val="100000"/>
              <a:buNone/>
              <a:defRPr b="1" sz="3200">
                <a:solidFill>
                  <a:schemeClr val="dk1"/>
                </a:solidFill>
              </a:defRPr>
            </a:lvl1pPr>
            <a:lvl2pPr lvl="1" rtl="0" algn="l">
              <a:lnSpc>
                <a:spcPct val="100000"/>
              </a:lnSpc>
              <a:spcBef>
                <a:spcPts val="0"/>
              </a:spcBef>
              <a:spcAft>
                <a:spcPts val="0"/>
              </a:spcAft>
              <a:buClr>
                <a:schemeClr val="dk1"/>
              </a:buClr>
              <a:buSzPct val="100000"/>
              <a:buNone/>
              <a:defRPr b="1" sz="3200">
                <a:solidFill>
                  <a:schemeClr val="dk1"/>
                </a:solidFill>
              </a:defRPr>
            </a:lvl2pPr>
            <a:lvl3pPr lvl="2" rtl="0" algn="l">
              <a:lnSpc>
                <a:spcPct val="100000"/>
              </a:lnSpc>
              <a:spcBef>
                <a:spcPts val="0"/>
              </a:spcBef>
              <a:spcAft>
                <a:spcPts val="0"/>
              </a:spcAft>
              <a:buClr>
                <a:schemeClr val="dk1"/>
              </a:buClr>
              <a:buSzPct val="100000"/>
              <a:buNone/>
              <a:defRPr b="1" sz="3200">
                <a:solidFill>
                  <a:schemeClr val="dk1"/>
                </a:solidFill>
              </a:defRPr>
            </a:lvl3pPr>
            <a:lvl4pPr lvl="3" rtl="0" algn="l">
              <a:lnSpc>
                <a:spcPct val="100000"/>
              </a:lnSpc>
              <a:spcBef>
                <a:spcPts val="0"/>
              </a:spcBef>
              <a:spcAft>
                <a:spcPts val="0"/>
              </a:spcAft>
              <a:buClr>
                <a:schemeClr val="dk1"/>
              </a:buClr>
              <a:buSzPct val="100000"/>
              <a:buNone/>
              <a:defRPr b="1" sz="3200">
                <a:solidFill>
                  <a:schemeClr val="dk1"/>
                </a:solidFill>
              </a:defRPr>
            </a:lvl4pPr>
            <a:lvl5pPr lvl="4" rtl="0" algn="l">
              <a:lnSpc>
                <a:spcPct val="100000"/>
              </a:lnSpc>
              <a:spcBef>
                <a:spcPts val="0"/>
              </a:spcBef>
              <a:spcAft>
                <a:spcPts val="0"/>
              </a:spcAft>
              <a:buClr>
                <a:schemeClr val="dk1"/>
              </a:buClr>
              <a:buSzPct val="100000"/>
              <a:buNone/>
              <a:defRPr b="1" sz="3200">
                <a:solidFill>
                  <a:schemeClr val="dk1"/>
                </a:solidFill>
              </a:defRPr>
            </a:lvl5pPr>
            <a:lvl6pPr lvl="5" rtl="0" algn="l">
              <a:lnSpc>
                <a:spcPct val="100000"/>
              </a:lnSpc>
              <a:spcBef>
                <a:spcPts val="0"/>
              </a:spcBef>
              <a:spcAft>
                <a:spcPts val="0"/>
              </a:spcAft>
              <a:buClr>
                <a:schemeClr val="dk1"/>
              </a:buClr>
              <a:buSzPct val="100000"/>
              <a:buNone/>
              <a:defRPr b="1" sz="3200">
                <a:solidFill>
                  <a:schemeClr val="dk1"/>
                </a:solidFill>
              </a:defRPr>
            </a:lvl6pPr>
            <a:lvl7pPr lvl="6" rtl="0" algn="l">
              <a:lnSpc>
                <a:spcPct val="100000"/>
              </a:lnSpc>
              <a:spcBef>
                <a:spcPts val="0"/>
              </a:spcBef>
              <a:spcAft>
                <a:spcPts val="0"/>
              </a:spcAft>
              <a:buClr>
                <a:schemeClr val="dk1"/>
              </a:buClr>
              <a:buSzPct val="100000"/>
              <a:buNone/>
              <a:defRPr b="1" sz="3200">
                <a:solidFill>
                  <a:schemeClr val="dk1"/>
                </a:solidFill>
              </a:defRPr>
            </a:lvl7pPr>
            <a:lvl8pPr lvl="7" rtl="0" algn="l">
              <a:lnSpc>
                <a:spcPct val="100000"/>
              </a:lnSpc>
              <a:spcBef>
                <a:spcPts val="0"/>
              </a:spcBef>
              <a:spcAft>
                <a:spcPts val="0"/>
              </a:spcAft>
              <a:buClr>
                <a:schemeClr val="dk1"/>
              </a:buClr>
              <a:buSzPct val="100000"/>
              <a:buNone/>
              <a:defRPr b="1" sz="3200">
                <a:solidFill>
                  <a:schemeClr val="dk1"/>
                </a:solidFill>
              </a:defRPr>
            </a:lvl8pPr>
            <a:lvl9pPr lvl="8" rtl="0" algn="l">
              <a:lnSpc>
                <a:spcPct val="100000"/>
              </a:lnSpc>
              <a:spcBef>
                <a:spcPts val="0"/>
              </a:spcBef>
              <a:spcAft>
                <a:spcPts val="0"/>
              </a:spcAft>
              <a:buClr>
                <a:schemeClr val="dk1"/>
              </a:buClr>
              <a:buSzPct val="100000"/>
              <a:buNone/>
              <a:defRPr b="1" sz="3200">
                <a:solidFill>
                  <a:schemeClr val="dk1"/>
                </a:solidFill>
              </a:defRPr>
            </a:lvl9pPr>
          </a:lstStyle>
          <a:p/>
        </p:txBody>
      </p:sp>
      <p:sp>
        <p:nvSpPr>
          <p:cNvPr id="62" name="Shape 62"/>
          <p:cNvSpPr txBox="1"/>
          <p:nvPr>
            <p:ph idx="1" type="body"/>
          </p:nvPr>
        </p:nvSpPr>
        <p:spPr>
          <a:xfrm>
            <a:off x="349300" y="1147425"/>
            <a:ext cx="7407000" cy="3172500"/>
          </a:xfrm>
          <a:prstGeom prst="rect">
            <a:avLst/>
          </a:prstGeom>
          <a:noFill/>
        </p:spPr>
        <p:txBody>
          <a:bodyPr anchorCtr="0" anchor="t" bIns="91425" lIns="91425" rIns="91425" tIns="91425"/>
          <a:lstStyle>
            <a:lvl1pPr lvl="0" rtl="0" algn="l">
              <a:lnSpc>
                <a:spcPct val="115000"/>
              </a:lnSpc>
              <a:spcBef>
                <a:spcPts val="0"/>
              </a:spcBef>
              <a:spcAft>
                <a:spcPts val="1600"/>
              </a:spcAft>
              <a:buClr>
                <a:schemeClr val="dk2"/>
              </a:buClr>
              <a:buSzPct val="100000"/>
              <a:defRPr sz="1600">
                <a:solidFill>
                  <a:schemeClr val="dk2"/>
                </a:solidFill>
              </a:defRPr>
            </a:lvl1pPr>
            <a:lvl2pPr lvl="1" rtl="0" algn="l">
              <a:lnSpc>
                <a:spcPct val="115000"/>
              </a:lnSpc>
              <a:spcBef>
                <a:spcPts val="0"/>
              </a:spcBef>
              <a:spcAft>
                <a:spcPts val="1600"/>
              </a:spcAft>
              <a:buClr>
                <a:schemeClr val="dk2"/>
              </a:buClr>
              <a:defRPr sz="1400">
                <a:solidFill>
                  <a:schemeClr val="dk2"/>
                </a:solidFill>
              </a:defRPr>
            </a:lvl2pPr>
            <a:lvl3pPr lvl="2" rtl="0" algn="l">
              <a:lnSpc>
                <a:spcPct val="115000"/>
              </a:lnSpc>
              <a:spcBef>
                <a:spcPts val="0"/>
              </a:spcBef>
              <a:spcAft>
                <a:spcPts val="1600"/>
              </a:spcAft>
              <a:buClr>
                <a:schemeClr val="dk2"/>
              </a:buClr>
              <a:defRPr sz="1400">
                <a:solidFill>
                  <a:schemeClr val="dk2"/>
                </a:solidFill>
              </a:defRPr>
            </a:lvl3pPr>
            <a:lvl4pPr lvl="3" rtl="0" algn="l">
              <a:lnSpc>
                <a:spcPct val="115000"/>
              </a:lnSpc>
              <a:spcBef>
                <a:spcPts val="0"/>
              </a:spcBef>
              <a:spcAft>
                <a:spcPts val="1600"/>
              </a:spcAft>
              <a:buClr>
                <a:schemeClr val="dk2"/>
              </a:buClr>
              <a:defRPr sz="1400">
                <a:solidFill>
                  <a:schemeClr val="dk2"/>
                </a:solidFill>
              </a:defRPr>
            </a:lvl4pPr>
            <a:lvl5pPr lvl="4" rtl="0" algn="l">
              <a:lnSpc>
                <a:spcPct val="115000"/>
              </a:lnSpc>
              <a:spcBef>
                <a:spcPts val="0"/>
              </a:spcBef>
              <a:spcAft>
                <a:spcPts val="1600"/>
              </a:spcAft>
              <a:buClr>
                <a:schemeClr val="dk2"/>
              </a:buClr>
              <a:defRPr sz="1400">
                <a:solidFill>
                  <a:schemeClr val="dk2"/>
                </a:solidFill>
              </a:defRPr>
            </a:lvl5pPr>
            <a:lvl6pPr lvl="5" rtl="0" algn="l">
              <a:lnSpc>
                <a:spcPct val="115000"/>
              </a:lnSpc>
              <a:spcBef>
                <a:spcPts val="0"/>
              </a:spcBef>
              <a:spcAft>
                <a:spcPts val="1600"/>
              </a:spcAft>
              <a:buClr>
                <a:schemeClr val="dk2"/>
              </a:buClr>
              <a:defRPr sz="1400">
                <a:solidFill>
                  <a:schemeClr val="dk2"/>
                </a:solidFill>
              </a:defRPr>
            </a:lvl6pPr>
            <a:lvl7pPr lvl="6" rtl="0" algn="l">
              <a:lnSpc>
                <a:spcPct val="115000"/>
              </a:lnSpc>
              <a:spcBef>
                <a:spcPts val="0"/>
              </a:spcBef>
              <a:spcAft>
                <a:spcPts val="1600"/>
              </a:spcAft>
              <a:buClr>
                <a:schemeClr val="dk2"/>
              </a:buClr>
              <a:defRPr sz="1400">
                <a:solidFill>
                  <a:schemeClr val="dk2"/>
                </a:solidFill>
              </a:defRPr>
            </a:lvl7pPr>
            <a:lvl8pPr lvl="7" rtl="0" algn="l">
              <a:lnSpc>
                <a:spcPct val="115000"/>
              </a:lnSpc>
              <a:spcBef>
                <a:spcPts val="0"/>
              </a:spcBef>
              <a:spcAft>
                <a:spcPts val="1600"/>
              </a:spcAft>
              <a:buClr>
                <a:schemeClr val="dk2"/>
              </a:buClr>
              <a:defRPr sz="1400">
                <a:solidFill>
                  <a:schemeClr val="dk2"/>
                </a:solidFill>
              </a:defRPr>
            </a:lvl8pPr>
            <a:lvl9pPr lvl="8" rtl="0" algn="l">
              <a:lnSpc>
                <a:spcPct val="115000"/>
              </a:lnSpc>
              <a:spcBef>
                <a:spcPts val="0"/>
              </a:spcBef>
              <a:spcAft>
                <a:spcPts val="1600"/>
              </a:spcAft>
              <a:buClr>
                <a:schemeClr val="dk2"/>
              </a:buClr>
              <a:defRPr sz="1400">
                <a:solidFill>
                  <a:schemeClr val="dk2"/>
                </a:solidFill>
              </a:defRPr>
            </a:lvl9pPr>
          </a:lstStyle>
          <a:p/>
        </p:txBody>
      </p:sp>
      <p:sp>
        <p:nvSpPr>
          <p:cNvPr id="63" name="Shape 63"/>
          <p:cNvSpPr txBox="1"/>
          <p:nvPr>
            <p:ph idx="12" type="sldNum"/>
          </p:nvPr>
        </p:nvSpPr>
        <p:spPr>
          <a:xfrm>
            <a:off x="8472457" y="4663216"/>
            <a:ext cx="548700" cy="393600"/>
          </a:xfrm>
          <a:prstGeom prst="rect">
            <a:avLst/>
          </a:prstGeom>
          <a:noFill/>
        </p:spPr>
        <p:txBody>
          <a:bodyPr anchorCtr="0" anchor="ctr" bIns="91425" lIns="91425" rIns="91425" tIns="91425">
            <a:noAutofit/>
          </a:bodyPr>
          <a:lstStyle/>
          <a:p>
            <a:pPr lvl="0" rtl="0" algn="r">
              <a:lnSpc>
                <a:spcPct val="100000"/>
              </a:lnSpc>
              <a:spcBef>
                <a:spcPts val="0"/>
              </a:spcBef>
              <a:spcAft>
                <a:spcPts val="0"/>
              </a:spcAft>
              <a:buNone/>
            </a:pPr>
            <a:fld id="{00000000-1234-1234-1234-123412341234}" type="slidenum">
              <a:rPr lang="ru" sz="1000">
                <a:solidFill>
                  <a:schemeClr val="lt1"/>
                </a:solidFill>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Пользовательский макет">
    <p:bg>
      <p:bgPr>
        <a:solidFill>
          <a:srgbClr val="FFFFFF"/>
        </a:solidFill>
      </p:bgPr>
    </p:bg>
    <p:spTree>
      <p:nvGrpSpPr>
        <p:cNvPr id="64" name="Shape 64"/>
        <p:cNvGrpSpPr/>
        <p:nvPr/>
      </p:nvGrpSpPr>
      <p:grpSpPr>
        <a:xfrm>
          <a:off x="0" y="0"/>
          <a:ext cx="0" cy="0"/>
          <a:chOff x="0" y="0"/>
          <a:chExt cx="0" cy="0"/>
        </a:xfrm>
      </p:grpSpPr>
      <p:sp>
        <p:nvSpPr>
          <p:cNvPr id="65" name="Shape 65"/>
          <p:cNvSpPr/>
          <p:nvPr/>
        </p:nvSpPr>
        <p:spPr>
          <a:xfrm>
            <a:off x="0" y="0"/>
            <a:ext cx="9144000" cy="51435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66" name="Shape 66"/>
          <p:cNvSpPr/>
          <p:nvPr/>
        </p:nvSpPr>
        <p:spPr>
          <a:xfrm>
            <a:off x="0" y="0"/>
            <a:ext cx="45834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67" name="Shape 67"/>
          <p:cNvSpPr txBox="1"/>
          <p:nvPr>
            <p:ph type="title"/>
          </p:nvPr>
        </p:nvSpPr>
        <p:spPr>
          <a:xfrm>
            <a:off x="363750" y="554850"/>
            <a:ext cx="3855900" cy="4033800"/>
          </a:xfrm>
          <a:prstGeom prst="rect">
            <a:avLst/>
          </a:prstGeom>
          <a:noFill/>
        </p:spPr>
        <p:txBody>
          <a:bodyPr anchorCtr="0" anchor="ctr" bIns="91425" lIns="91425" rIns="91425" tIns="91425"/>
          <a:lstStyle>
            <a:lvl1pPr lvl="0" algn="ctr">
              <a:lnSpc>
                <a:spcPct val="100000"/>
              </a:lnSpc>
              <a:spcBef>
                <a:spcPts val="0"/>
              </a:spcBef>
              <a:spcAft>
                <a:spcPts val="0"/>
              </a:spcAft>
              <a:buClr>
                <a:schemeClr val="lt1"/>
              </a:buClr>
              <a:buSzPct val="100000"/>
              <a:buNone/>
              <a:defRPr b="1" sz="3600">
                <a:solidFill>
                  <a:schemeClr val="lt1"/>
                </a:solidFill>
              </a:defRPr>
            </a:lvl1pPr>
            <a:lvl2pPr lvl="1" algn="ctr">
              <a:lnSpc>
                <a:spcPct val="100000"/>
              </a:lnSpc>
              <a:spcBef>
                <a:spcPts val="0"/>
              </a:spcBef>
              <a:spcAft>
                <a:spcPts val="0"/>
              </a:spcAft>
              <a:buClr>
                <a:schemeClr val="lt1"/>
              </a:buClr>
              <a:buSzPct val="100000"/>
              <a:buNone/>
              <a:defRPr b="1" sz="3600">
                <a:solidFill>
                  <a:schemeClr val="lt1"/>
                </a:solidFill>
              </a:defRPr>
            </a:lvl2pPr>
            <a:lvl3pPr lvl="2" algn="ctr">
              <a:lnSpc>
                <a:spcPct val="100000"/>
              </a:lnSpc>
              <a:spcBef>
                <a:spcPts val="0"/>
              </a:spcBef>
              <a:spcAft>
                <a:spcPts val="0"/>
              </a:spcAft>
              <a:buClr>
                <a:schemeClr val="lt1"/>
              </a:buClr>
              <a:buSzPct val="100000"/>
              <a:buNone/>
              <a:defRPr b="1" sz="3600">
                <a:solidFill>
                  <a:schemeClr val="lt1"/>
                </a:solidFill>
              </a:defRPr>
            </a:lvl3pPr>
            <a:lvl4pPr lvl="3" algn="ctr">
              <a:lnSpc>
                <a:spcPct val="100000"/>
              </a:lnSpc>
              <a:spcBef>
                <a:spcPts val="0"/>
              </a:spcBef>
              <a:spcAft>
                <a:spcPts val="0"/>
              </a:spcAft>
              <a:buClr>
                <a:schemeClr val="lt1"/>
              </a:buClr>
              <a:buSzPct val="100000"/>
              <a:buNone/>
              <a:defRPr b="1" sz="3600">
                <a:solidFill>
                  <a:schemeClr val="lt1"/>
                </a:solidFill>
              </a:defRPr>
            </a:lvl4pPr>
            <a:lvl5pPr lvl="4" algn="ctr">
              <a:lnSpc>
                <a:spcPct val="100000"/>
              </a:lnSpc>
              <a:spcBef>
                <a:spcPts val="0"/>
              </a:spcBef>
              <a:spcAft>
                <a:spcPts val="0"/>
              </a:spcAft>
              <a:buClr>
                <a:schemeClr val="lt1"/>
              </a:buClr>
              <a:buSzPct val="100000"/>
              <a:buNone/>
              <a:defRPr b="1" sz="3600">
                <a:solidFill>
                  <a:schemeClr val="lt1"/>
                </a:solidFill>
              </a:defRPr>
            </a:lvl5pPr>
            <a:lvl6pPr lvl="5" algn="ctr">
              <a:lnSpc>
                <a:spcPct val="100000"/>
              </a:lnSpc>
              <a:spcBef>
                <a:spcPts val="0"/>
              </a:spcBef>
              <a:spcAft>
                <a:spcPts val="0"/>
              </a:spcAft>
              <a:buClr>
                <a:schemeClr val="lt1"/>
              </a:buClr>
              <a:buSzPct val="100000"/>
              <a:buNone/>
              <a:defRPr b="1" sz="3600">
                <a:solidFill>
                  <a:schemeClr val="lt1"/>
                </a:solidFill>
              </a:defRPr>
            </a:lvl6pPr>
            <a:lvl7pPr lvl="6" algn="ctr">
              <a:lnSpc>
                <a:spcPct val="100000"/>
              </a:lnSpc>
              <a:spcBef>
                <a:spcPts val="0"/>
              </a:spcBef>
              <a:spcAft>
                <a:spcPts val="0"/>
              </a:spcAft>
              <a:buClr>
                <a:schemeClr val="lt1"/>
              </a:buClr>
              <a:buSzPct val="100000"/>
              <a:buNone/>
              <a:defRPr b="1" sz="3600">
                <a:solidFill>
                  <a:schemeClr val="lt1"/>
                </a:solidFill>
              </a:defRPr>
            </a:lvl7pPr>
            <a:lvl8pPr lvl="7" algn="ctr">
              <a:lnSpc>
                <a:spcPct val="100000"/>
              </a:lnSpc>
              <a:spcBef>
                <a:spcPts val="0"/>
              </a:spcBef>
              <a:spcAft>
                <a:spcPts val="0"/>
              </a:spcAft>
              <a:buClr>
                <a:schemeClr val="lt1"/>
              </a:buClr>
              <a:buSzPct val="100000"/>
              <a:buNone/>
              <a:defRPr b="1" sz="3600">
                <a:solidFill>
                  <a:schemeClr val="lt1"/>
                </a:solidFill>
              </a:defRPr>
            </a:lvl8pPr>
            <a:lvl9pPr lvl="8" algn="ctr">
              <a:lnSpc>
                <a:spcPct val="100000"/>
              </a:lnSpc>
              <a:spcBef>
                <a:spcPts val="0"/>
              </a:spcBef>
              <a:spcAft>
                <a:spcPts val="0"/>
              </a:spcAft>
              <a:buClr>
                <a:schemeClr val="lt1"/>
              </a:buClr>
              <a:buSzPct val="100000"/>
              <a:buNone/>
              <a:defRPr b="1" sz="3600">
                <a:solidFill>
                  <a:schemeClr val="lt1"/>
                </a:solidFill>
              </a:defRPr>
            </a:lvl9pPr>
          </a:lstStyle>
          <a:p/>
        </p:txBody>
      </p:sp>
      <p:sp>
        <p:nvSpPr>
          <p:cNvPr id="68" name="Shape 68"/>
          <p:cNvSpPr txBox="1"/>
          <p:nvPr>
            <p:ph idx="1" type="body"/>
          </p:nvPr>
        </p:nvSpPr>
        <p:spPr>
          <a:xfrm>
            <a:off x="4947374" y="554850"/>
            <a:ext cx="3855899" cy="4033800"/>
          </a:xfrm>
          <a:prstGeom prst="rect">
            <a:avLst/>
          </a:prstGeom>
          <a:noFill/>
        </p:spPr>
        <p:txBody>
          <a:bodyPr anchorCtr="0" anchor="ctr" bIns="91425" lIns="91425" rIns="91425" tIns="91425"/>
          <a:lstStyle>
            <a:lvl1pPr lvl="0" algn="l">
              <a:lnSpc>
                <a:spcPct val="115000"/>
              </a:lnSpc>
              <a:spcBef>
                <a:spcPts val="0"/>
              </a:spcBef>
              <a:spcAft>
                <a:spcPts val="1600"/>
              </a:spcAft>
              <a:buClr>
                <a:schemeClr val="dk2"/>
              </a:buClr>
              <a:buSzPct val="100000"/>
              <a:defRPr sz="1600">
                <a:solidFill>
                  <a:schemeClr val="dk2"/>
                </a:solidFill>
              </a:defRPr>
            </a:lvl1pPr>
            <a:lvl2pPr lvl="1" algn="l">
              <a:lnSpc>
                <a:spcPct val="115000"/>
              </a:lnSpc>
              <a:spcBef>
                <a:spcPts val="0"/>
              </a:spcBef>
              <a:spcAft>
                <a:spcPts val="1600"/>
              </a:spcAft>
              <a:buClr>
                <a:schemeClr val="dk2"/>
              </a:buClr>
              <a:defRPr sz="1400">
                <a:solidFill>
                  <a:schemeClr val="dk2"/>
                </a:solidFill>
              </a:defRPr>
            </a:lvl2pPr>
            <a:lvl3pPr lvl="2" algn="l">
              <a:lnSpc>
                <a:spcPct val="115000"/>
              </a:lnSpc>
              <a:spcBef>
                <a:spcPts val="0"/>
              </a:spcBef>
              <a:spcAft>
                <a:spcPts val="1600"/>
              </a:spcAft>
              <a:buClr>
                <a:schemeClr val="dk2"/>
              </a:buClr>
              <a:defRPr sz="1400">
                <a:solidFill>
                  <a:schemeClr val="dk2"/>
                </a:solidFill>
              </a:defRPr>
            </a:lvl3pPr>
            <a:lvl4pPr lvl="3" algn="l">
              <a:lnSpc>
                <a:spcPct val="115000"/>
              </a:lnSpc>
              <a:spcBef>
                <a:spcPts val="0"/>
              </a:spcBef>
              <a:spcAft>
                <a:spcPts val="1600"/>
              </a:spcAft>
              <a:buClr>
                <a:schemeClr val="dk2"/>
              </a:buClr>
              <a:defRPr sz="1400">
                <a:solidFill>
                  <a:schemeClr val="dk2"/>
                </a:solidFill>
              </a:defRPr>
            </a:lvl4pPr>
            <a:lvl5pPr lvl="4" algn="l">
              <a:lnSpc>
                <a:spcPct val="115000"/>
              </a:lnSpc>
              <a:spcBef>
                <a:spcPts val="0"/>
              </a:spcBef>
              <a:spcAft>
                <a:spcPts val="1600"/>
              </a:spcAft>
              <a:buClr>
                <a:schemeClr val="dk2"/>
              </a:buClr>
              <a:defRPr sz="1400">
                <a:solidFill>
                  <a:schemeClr val="dk2"/>
                </a:solidFill>
              </a:defRPr>
            </a:lvl5pPr>
            <a:lvl6pPr lvl="5" algn="l">
              <a:lnSpc>
                <a:spcPct val="115000"/>
              </a:lnSpc>
              <a:spcBef>
                <a:spcPts val="0"/>
              </a:spcBef>
              <a:spcAft>
                <a:spcPts val="1600"/>
              </a:spcAft>
              <a:buClr>
                <a:schemeClr val="dk2"/>
              </a:buClr>
              <a:defRPr sz="1400">
                <a:solidFill>
                  <a:schemeClr val="dk2"/>
                </a:solidFill>
              </a:defRPr>
            </a:lvl6pPr>
            <a:lvl7pPr lvl="6" algn="l">
              <a:lnSpc>
                <a:spcPct val="115000"/>
              </a:lnSpc>
              <a:spcBef>
                <a:spcPts val="0"/>
              </a:spcBef>
              <a:spcAft>
                <a:spcPts val="1600"/>
              </a:spcAft>
              <a:buClr>
                <a:schemeClr val="dk2"/>
              </a:buClr>
              <a:defRPr sz="1400">
                <a:solidFill>
                  <a:schemeClr val="dk2"/>
                </a:solidFill>
              </a:defRPr>
            </a:lvl7pPr>
            <a:lvl8pPr lvl="7" algn="l">
              <a:lnSpc>
                <a:spcPct val="115000"/>
              </a:lnSpc>
              <a:spcBef>
                <a:spcPts val="0"/>
              </a:spcBef>
              <a:spcAft>
                <a:spcPts val="1600"/>
              </a:spcAft>
              <a:buClr>
                <a:schemeClr val="dk2"/>
              </a:buClr>
              <a:defRPr sz="1400">
                <a:solidFill>
                  <a:schemeClr val="dk2"/>
                </a:solidFill>
              </a:defRPr>
            </a:lvl8pPr>
            <a:lvl9pPr lvl="8" algn="l">
              <a:lnSpc>
                <a:spcPct val="115000"/>
              </a:lnSpc>
              <a:spcBef>
                <a:spcPts val="0"/>
              </a:spcBef>
              <a:spcAft>
                <a:spcPts val="1600"/>
              </a:spcAft>
              <a:buClr>
                <a:schemeClr val="dk2"/>
              </a:buClr>
              <a:defRPr sz="1400">
                <a:solidFill>
                  <a:schemeClr val="dk2"/>
                </a:solidFill>
              </a:defRPr>
            </a:lvl9pPr>
          </a:lstStyle>
          <a:p/>
        </p:txBody>
      </p:sp>
      <p:sp>
        <p:nvSpPr>
          <p:cNvPr id="69" name="Shape 69"/>
          <p:cNvSpPr txBox="1"/>
          <p:nvPr>
            <p:ph idx="12" type="sldNum"/>
          </p:nvPr>
        </p:nvSpPr>
        <p:spPr>
          <a:xfrm>
            <a:off x="8472457" y="4663216"/>
            <a:ext cx="548700" cy="393600"/>
          </a:xfrm>
          <a:prstGeom prst="rect">
            <a:avLst/>
          </a:prstGeom>
          <a:noFill/>
        </p:spPr>
        <p:txBody>
          <a:bodyPr anchorCtr="0" anchor="ctr" bIns="91425" lIns="91425" rIns="91425" tIns="91425">
            <a:noAutofit/>
          </a:bodyPr>
          <a:lstStyle/>
          <a:p>
            <a:pPr lvl="0" algn="r">
              <a:lnSpc>
                <a:spcPct val="100000"/>
              </a:lnSpc>
              <a:spcBef>
                <a:spcPts val="0"/>
              </a:spcBef>
              <a:spcAft>
                <a:spcPts val="0"/>
              </a:spcAft>
              <a:buNone/>
            </a:pPr>
            <a:fld id="{00000000-1234-1234-1234-123412341234}" type="slidenum">
              <a:rPr lang="ru" sz="1000">
                <a:solidFill>
                  <a:schemeClr val="dk2"/>
                </a:solidFill>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Пользовательский макет 1">
    <p:bg>
      <p:bgPr>
        <a:solidFill>
          <a:srgbClr val="FFFFFF"/>
        </a:solidFill>
      </p:bgPr>
    </p:bg>
    <p:spTree>
      <p:nvGrpSpPr>
        <p:cNvPr id="70" name="Shape 70"/>
        <p:cNvGrpSpPr/>
        <p:nvPr/>
      </p:nvGrpSpPr>
      <p:grpSpPr>
        <a:xfrm>
          <a:off x="0" y="0"/>
          <a:ext cx="0" cy="0"/>
          <a:chOff x="0" y="0"/>
          <a:chExt cx="0" cy="0"/>
        </a:xfrm>
      </p:grpSpPr>
      <p:sp>
        <p:nvSpPr>
          <p:cNvPr id="71" name="Shape 71"/>
          <p:cNvSpPr/>
          <p:nvPr/>
        </p:nvSpPr>
        <p:spPr>
          <a:xfrm>
            <a:off x="0" y="0"/>
            <a:ext cx="9144000" cy="51435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72" name="Shape 72"/>
          <p:cNvSpPr/>
          <p:nvPr/>
        </p:nvSpPr>
        <p:spPr>
          <a:xfrm>
            <a:off x="0" y="4665575"/>
            <a:ext cx="9144000" cy="4779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73" name="Shape 73"/>
          <p:cNvCxnSpPr/>
          <p:nvPr/>
        </p:nvCxnSpPr>
        <p:spPr>
          <a:xfrm>
            <a:off x="1128750" y="1995025"/>
            <a:ext cx="6886500" cy="0"/>
          </a:xfrm>
          <a:prstGeom prst="straightConnector1">
            <a:avLst/>
          </a:prstGeom>
          <a:noFill/>
          <a:ln cap="flat" cmpd="sng" w="9525">
            <a:solidFill>
              <a:schemeClr val="dk1"/>
            </a:solidFill>
            <a:prstDash val="dot"/>
            <a:round/>
            <a:headEnd len="med" w="med" type="none"/>
            <a:tailEnd len="med" w="med" type="none"/>
          </a:ln>
        </p:spPr>
      </p:cxnSp>
      <p:sp>
        <p:nvSpPr>
          <p:cNvPr id="74" name="Shape 74"/>
          <p:cNvSpPr txBox="1"/>
          <p:nvPr>
            <p:ph type="title"/>
          </p:nvPr>
        </p:nvSpPr>
        <p:spPr>
          <a:xfrm>
            <a:off x="1128750" y="394200"/>
            <a:ext cx="6886500" cy="1412100"/>
          </a:xfrm>
          <a:prstGeom prst="rect">
            <a:avLst/>
          </a:prstGeom>
          <a:noFill/>
        </p:spPr>
        <p:txBody>
          <a:bodyPr anchorCtr="0" anchor="b" bIns="91425" lIns="91425" rIns="91425" tIns="91425"/>
          <a:lstStyle>
            <a:lvl1pPr lvl="0" algn="ctr">
              <a:lnSpc>
                <a:spcPct val="100000"/>
              </a:lnSpc>
              <a:spcBef>
                <a:spcPts val="0"/>
              </a:spcBef>
              <a:spcAft>
                <a:spcPts val="0"/>
              </a:spcAft>
              <a:buClr>
                <a:schemeClr val="dk1"/>
              </a:buClr>
              <a:buSzPct val="100000"/>
              <a:buNone/>
              <a:defRPr b="1" sz="3600">
                <a:solidFill>
                  <a:schemeClr val="dk1"/>
                </a:solidFill>
              </a:defRPr>
            </a:lvl1pPr>
            <a:lvl2pPr lvl="1" algn="ctr">
              <a:lnSpc>
                <a:spcPct val="100000"/>
              </a:lnSpc>
              <a:spcBef>
                <a:spcPts val="0"/>
              </a:spcBef>
              <a:spcAft>
                <a:spcPts val="0"/>
              </a:spcAft>
              <a:buClr>
                <a:schemeClr val="dk1"/>
              </a:buClr>
              <a:buSzPct val="100000"/>
              <a:buNone/>
              <a:defRPr b="1" sz="3600">
                <a:solidFill>
                  <a:schemeClr val="dk1"/>
                </a:solidFill>
              </a:defRPr>
            </a:lvl2pPr>
            <a:lvl3pPr lvl="2" algn="ctr">
              <a:lnSpc>
                <a:spcPct val="100000"/>
              </a:lnSpc>
              <a:spcBef>
                <a:spcPts val="0"/>
              </a:spcBef>
              <a:spcAft>
                <a:spcPts val="0"/>
              </a:spcAft>
              <a:buClr>
                <a:schemeClr val="dk1"/>
              </a:buClr>
              <a:buSzPct val="100000"/>
              <a:buNone/>
              <a:defRPr b="1" sz="3600">
                <a:solidFill>
                  <a:schemeClr val="dk1"/>
                </a:solidFill>
              </a:defRPr>
            </a:lvl3pPr>
            <a:lvl4pPr lvl="3" algn="ctr">
              <a:lnSpc>
                <a:spcPct val="100000"/>
              </a:lnSpc>
              <a:spcBef>
                <a:spcPts val="0"/>
              </a:spcBef>
              <a:spcAft>
                <a:spcPts val="0"/>
              </a:spcAft>
              <a:buClr>
                <a:schemeClr val="dk1"/>
              </a:buClr>
              <a:buSzPct val="100000"/>
              <a:buNone/>
              <a:defRPr b="1" sz="3600">
                <a:solidFill>
                  <a:schemeClr val="dk1"/>
                </a:solidFill>
              </a:defRPr>
            </a:lvl4pPr>
            <a:lvl5pPr lvl="4" algn="ctr">
              <a:lnSpc>
                <a:spcPct val="100000"/>
              </a:lnSpc>
              <a:spcBef>
                <a:spcPts val="0"/>
              </a:spcBef>
              <a:spcAft>
                <a:spcPts val="0"/>
              </a:spcAft>
              <a:buClr>
                <a:schemeClr val="dk1"/>
              </a:buClr>
              <a:buSzPct val="100000"/>
              <a:buNone/>
              <a:defRPr b="1" sz="3600">
                <a:solidFill>
                  <a:schemeClr val="dk1"/>
                </a:solidFill>
              </a:defRPr>
            </a:lvl5pPr>
            <a:lvl6pPr lvl="5" algn="ctr">
              <a:lnSpc>
                <a:spcPct val="100000"/>
              </a:lnSpc>
              <a:spcBef>
                <a:spcPts val="0"/>
              </a:spcBef>
              <a:spcAft>
                <a:spcPts val="0"/>
              </a:spcAft>
              <a:buClr>
                <a:schemeClr val="dk1"/>
              </a:buClr>
              <a:buSzPct val="100000"/>
              <a:buNone/>
              <a:defRPr b="1" sz="3600">
                <a:solidFill>
                  <a:schemeClr val="dk1"/>
                </a:solidFill>
              </a:defRPr>
            </a:lvl6pPr>
            <a:lvl7pPr lvl="6" algn="ctr">
              <a:lnSpc>
                <a:spcPct val="100000"/>
              </a:lnSpc>
              <a:spcBef>
                <a:spcPts val="0"/>
              </a:spcBef>
              <a:spcAft>
                <a:spcPts val="0"/>
              </a:spcAft>
              <a:buClr>
                <a:schemeClr val="dk1"/>
              </a:buClr>
              <a:buSzPct val="100000"/>
              <a:buNone/>
              <a:defRPr b="1" sz="3600">
                <a:solidFill>
                  <a:schemeClr val="dk1"/>
                </a:solidFill>
              </a:defRPr>
            </a:lvl7pPr>
            <a:lvl8pPr lvl="7" algn="ctr">
              <a:lnSpc>
                <a:spcPct val="100000"/>
              </a:lnSpc>
              <a:spcBef>
                <a:spcPts val="0"/>
              </a:spcBef>
              <a:spcAft>
                <a:spcPts val="0"/>
              </a:spcAft>
              <a:buClr>
                <a:schemeClr val="dk1"/>
              </a:buClr>
              <a:buSzPct val="100000"/>
              <a:buNone/>
              <a:defRPr b="1" sz="3600">
                <a:solidFill>
                  <a:schemeClr val="dk1"/>
                </a:solidFill>
              </a:defRPr>
            </a:lvl8pPr>
            <a:lvl9pPr lvl="8" algn="ctr">
              <a:lnSpc>
                <a:spcPct val="100000"/>
              </a:lnSpc>
              <a:spcBef>
                <a:spcPts val="0"/>
              </a:spcBef>
              <a:spcAft>
                <a:spcPts val="0"/>
              </a:spcAft>
              <a:buClr>
                <a:schemeClr val="dk1"/>
              </a:buClr>
              <a:buSzPct val="100000"/>
              <a:buNone/>
              <a:defRPr b="1" sz="3600">
                <a:solidFill>
                  <a:schemeClr val="dk1"/>
                </a:solidFill>
              </a:defRPr>
            </a:lvl9pPr>
          </a:lstStyle>
          <a:p/>
        </p:txBody>
      </p:sp>
      <p:sp>
        <p:nvSpPr>
          <p:cNvPr id="75" name="Shape 75"/>
          <p:cNvSpPr txBox="1"/>
          <p:nvPr>
            <p:ph idx="1" type="body"/>
          </p:nvPr>
        </p:nvSpPr>
        <p:spPr>
          <a:xfrm>
            <a:off x="1128750" y="2225462"/>
            <a:ext cx="6886500" cy="2197200"/>
          </a:xfrm>
          <a:prstGeom prst="rect">
            <a:avLst/>
          </a:prstGeom>
          <a:noFill/>
        </p:spPr>
        <p:txBody>
          <a:bodyPr anchorCtr="0" anchor="t" bIns="91425" lIns="91425" rIns="91425" tIns="91425"/>
          <a:lstStyle>
            <a:lvl1pPr lvl="0" algn="ctr">
              <a:lnSpc>
                <a:spcPct val="115000"/>
              </a:lnSpc>
              <a:spcBef>
                <a:spcPts val="0"/>
              </a:spcBef>
              <a:spcAft>
                <a:spcPts val="1600"/>
              </a:spcAft>
              <a:buClr>
                <a:schemeClr val="dk2"/>
              </a:buClr>
              <a:buSzPct val="100000"/>
              <a:defRPr sz="1600">
                <a:solidFill>
                  <a:schemeClr val="dk2"/>
                </a:solidFill>
              </a:defRPr>
            </a:lvl1pPr>
            <a:lvl2pPr lvl="1" algn="ctr">
              <a:lnSpc>
                <a:spcPct val="115000"/>
              </a:lnSpc>
              <a:spcBef>
                <a:spcPts val="0"/>
              </a:spcBef>
              <a:spcAft>
                <a:spcPts val="1600"/>
              </a:spcAft>
              <a:buClr>
                <a:schemeClr val="dk2"/>
              </a:buClr>
              <a:defRPr sz="1400">
                <a:solidFill>
                  <a:schemeClr val="dk2"/>
                </a:solidFill>
              </a:defRPr>
            </a:lvl2pPr>
            <a:lvl3pPr lvl="2" algn="ctr">
              <a:lnSpc>
                <a:spcPct val="115000"/>
              </a:lnSpc>
              <a:spcBef>
                <a:spcPts val="0"/>
              </a:spcBef>
              <a:spcAft>
                <a:spcPts val="1600"/>
              </a:spcAft>
              <a:buClr>
                <a:schemeClr val="dk2"/>
              </a:buClr>
              <a:defRPr sz="1400">
                <a:solidFill>
                  <a:schemeClr val="dk2"/>
                </a:solidFill>
              </a:defRPr>
            </a:lvl3pPr>
            <a:lvl4pPr lvl="3" algn="ctr">
              <a:lnSpc>
                <a:spcPct val="115000"/>
              </a:lnSpc>
              <a:spcBef>
                <a:spcPts val="0"/>
              </a:spcBef>
              <a:spcAft>
                <a:spcPts val="1600"/>
              </a:spcAft>
              <a:buClr>
                <a:schemeClr val="dk2"/>
              </a:buClr>
              <a:defRPr sz="1400">
                <a:solidFill>
                  <a:schemeClr val="dk2"/>
                </a:solidFill>
              </a:defRPr>
            </a:lvl4pPr>
            <a:lvl5pPr lvl="4" algn="ctr">
              <a:lnSpc>
                <a:spcPct val="115000"/>
              </a:lnSpc>
              <a:spcBef>
                <a:spcPts val="0"/>
              </a:spcBef>
              <a:spcAft>
                <a:spcPts val="1600"/>
              </a:spcAft>
              <a:buClr>
                <a:schemeClr val="dk2"/>
              </a:buClr>
              <a:defRPr sz="1400">
                <a:solidFill>
                  <a:schemeClr val="dk2"/>
                </a:solidFill>
              </a:defRPr>
            </a:lvl5pPr>
            <a:lvl6pPr lvl="5" algn="ctr">
              <a:lnSpc>
                <a:spcPct val="115000"/>
              </a:lnSpc>
              <a:spcBef>
                <a:spcPts val="0"/>
              </a:spcBef>
              <a:spcAft>
                <a:spcPts val="1600"/>
              </a:spcAft>
              <a:buClr>
                <a:schemeClr val="dk2"/>
              </a:buClr>
              <a:defRPr sz="1400">
                <a:solidFill>
                  <a:schemeClr val="dk2"/>
                </a:solidFill>
              </a:defRPr>
            </a:lvl6pPr>
            <a:lvl7pPr lvl="6" algn="ctr">
              <a:lnSpc>
                <a:spcPct val="115000"/>
              </a:lnSpc>
              <a:spcBef>
                <a:spcPts val="0"/>
              </a:spcBef>
              <a:spcAft>
                <a:spcPts val="1600"/>
              </a:spcAft>
              <a:buClr>
                <a:schemeClr val="dk2"/>
              </a:buClr>
              <a:defRPr sz="1400">
                <a:solidFill>
                  <a:schemeClr val="dk2"/>
                </a:solidFill>
              </a:defRPr>
            </a:lvl7pPr>
            <a:lvl8pPr lvl="7" algn="ctr">
              <a:lnSpc>
                <a:spcPct val="115000"/>
              </a:lnSpc>
              <a:spcBef>
                <a:spcPts val="0"/>
              </a:spcBef>
              <a:spcAft>
                <a:spcPts val="1600"/>
              </a:spcAft>
              <a:buClr>
                <a:schemeClr val="dk2"/>
              </a:buClr>
              <a:defRPr sz="1400">
                <a:solidFill>
                  <a:schemeClr val="dk2"/>
                </a:solidFill>
              </a:defRPr>
            </a:lvl8pPr>
            <a:lvl9pPr lvl="8" algn="ctr">
              <a:lnSpc>
                <a:spcPct val="115000"/>
              </a:lnSpc>
              <a:spcBef>
                <a:spcPts val="0"/>
              </a:spcBef>
              <a:spcAft>
                <a:spcPts val="1600"/>
              </a:spcAft>
              <a:buClr>
                <a:schemeClr val="dk2"/>
              </a:buClr>
              <a:defRPr sz="1400">
                <a:solidFill>
                  <a:schemeClr val="dk2"/>
                </a:solidFill>
              </a:defRPr>
            </a:lvl9pPr>
          </a:lstStyle>
          <a:p/>
        </p:txBody>
      </p:sp>
      <p:sp>
        <p:nvSpPr>
          <p:cNvPr id="76" name="Shape 76"/>
          <p:cNvSpPr txBox="1"/>
          <p:nvPr>
            <p:ph idx="12" type="sldNum"/>
          </p:nvPr>
        </p:nvSpPr>
        <p:spPr>
          <a:xfrm>
            <a:off x="8472457" y="4663216"/>
            <a:ext cx="548700" cy="393600"/>
          </a:xfrm>
          <a:prstGeom prst="rect">
            <a:avLst/>
          </a:prstGeom>
          <a:noFill/>
        </p:spPr>
        <p:txBody>
          <a:bodyPr anchorCtr="0" anchor="ctr" bIns="91425" lIns="91425" rIns="91425" tIns="91425">
            <a:noAutofit/>
          </a:bodyPr>
          <a:lstStyle/>
          <a:p>
            <a:pPr lvl="0" algn="r">
              <a:lnSpc>
                <a:spcPct val="100000"/>
              </a:lnSpc>
              <a:spcBef>
                <a:spcPts val="0"/>
              </a:spcBef>
              <a:spcAft>
                <a:spcPts val="0"/>
              </a:spcAft>
              <a:buNone/>
            </a:pPr>
            <a:fld id="{00000000-1234-1234-1234-123412341234}" type="slidenum">
              <a:rPr lang="ru" sz="1000">
                <a:solidFill>
                  <a:schemeClr val="lt1"/>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 name="Shape 15"/>
        <p:cNvGrpSpPr/>
        <p:nvPr/>
      </p:nvGrpSpPr>
      <p:grpSpPr>
        <a:xfrm>
          <a:off x="0" y="0"/>
          <a:ext cx="0" cy="0"/>
          <a:chOff x="0" y="0"/>
          <a:chExt cx="0" cy="0"/>
        </a:xfrm>
      </p:grpSpPr>
      <p:sp>
        <p:nvSpPr>
          <p:cNvPr id="16" name="Shape 16"/>
          <p:cNvSpPr/>
          <p:nvPr/>
        </p:nvSpPr>
        <p:spPr>
          <a:xfrm>
            <a:off x="0" y="1567350"/>
            <a:ext cx="9144000" cy="20088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7" name="Shape 17"/>
          <p:cNvSpPr txBox="1"/>
          <p:nvPr>
            <p:ph type="title"/>
          </p:nvPr>
        </p:nvSpPr>
        <p:spPr>
          <a:xfrm>
            <a:off x="430800" y="1889700"/>
            <a:ext cx="8282400" cy="1516500"/>
          </a:xfrm>
          <a:prstGeom prst="rect">
            <a:avLst/>
          </a:prstGeom>
        </p:spPr>
        <p:txBody>
          <a:bodyPr anchorCtr="0" anchor="ctr" bIns="91425" lIns="91425" rIns="91425" tIns="91425"/>
          <a:lstStyle>
            <a:lvl1pPr lvl="0" algn="ctr">
              <a:spcBef>
                <a:spcPts val="0"/>
              </a:spcBef>
              <a:buClr>
                <a:schemeClr val="lt1"/>
              </a:buClr>
              <a:buSzPct val="100000"/>
              <a:defRPr sz="3600">
                <a:solidFill>
                  <a:schemeClr val="lt1"/>
                </a:solidFill>
              </a:defRPr>
            </a:lvl1pPr>
            <a:lvl2pPr lvl="1" algn="ctr">
              <a:spcBef>
                <a:spcPts val="0"/>
              </a:spcBef>
              <a:buClr>
                <a:schemeClr val="lt1"/>
              </a:buClr>
              <a:buSzPct val="100000"/>
              <a:defRPr sz="3600">
                <a:solidFill>
                  <a:schemeClr val="lt1"/>
                </a:solidFill>
              </a:defRPr>
            </a:lvl2pPr>
            <a:lvl3pPr lvl="2" algn="ctr">
              <a:spcBef>
                <a:spcPts val="0"/>
              </a:spcBef>
              <a:buClr>
                <a:schemeClr val="lt1"/>
              </a:buClr>
              <a:buSzPct val="100000"/>
              <a:defRPr sz="3600">
                <a:solidFill>
                  <a:schemeClr val="lt1"/>
                </a:solidFill>
              </a:defRPr>
            </a:lvl3pPr>
            <a:lvl4pPr lvl="3" algn="ctr">
              <a:spcBef>
                <a:spcPts val="0"/>
              </a:spcBef>
              <a:buClr>
                <a:schemeClr val="lt1"/>
              </a:buClr>
              <a:buSzPct val="100000"/>
              <a:defRPr sz="3600">
                <a:solidFill>
                  <a:schemeClr val="lt1"/>
                </a:solidFill>
              </a:defRPr>
            </a:lvl4pPr>
            <a:lvl5pPr lvl="4" algn="ctr">
              <a:spcBef>
                <a:spcPts val="0"/>
              </a:spcBef>
              <a:buClr>
                <a:schemeClr val="lt1"/>
              </a:buClr>
              <a:buSzPct val="100000"/>
              <a:defRPr sz="3600">
                <a:solidFill>
                  <a:schemeClr val="lt1"/>
                </a:solidFill>
              </a:defRPr>
            </a:lvl5pPr>
            <a:lvl6pPr lvl="5" algn="ctr">
              <a:spcBef>
                <a:spcPts val="0"/>
              </a:spcBef>
              <a:buClr>
                <a:schemeClr val="lt1"/>
              </a:buClr>
              <a:buSzPct val="100000"/>
              <a:defRPr sz="3600">
                <a:solidFill>
                  <a:schemeClr val="lt1"/>
                </a:solidFill>
              </a:defRPr>
            </a:lvl6pPr>
            <a:lvl7pPr lvl="6" algn="ctr">
              <a:spcBef>
                <a:spcPts val="0"/>
              </a:spcBef>
              <a:buClr>
                <a:schemeClr val="lt1"/>
              </a:buClr>
              <a:buSzPct val="100000"/>
              <a:defRPr sz="3600">
                <a:solidFill>
                  <a:schemeClr val="lt1"/>
                </a:solidFill>
              </a:defRPr>
            </a:lvl7pPr>
            <a:lvl8pPr lvl="7" algn="ctr">
              <a:spcBef>
                <a:spcPts val="0"/>
              </a:spcBef>
              <a:buClr>
                <a:schemeClr val="lt1"/>
              </a:buClr>
              <a:buSzPct val="100000"/>
              <a:defRPr sz="3600">
                <a:solidFill>
                  <a:schemeClr val="lt1"/>
                </a:solidFill>
              </a:defRPr>
            </a:lvl8pPr>
            <a:lvl9pPr lvl="8" algn="ctr">
              <a:spcBef>
                <a:spcPts val="0"/>
              </a:spcBef>
              <a:buClr>
                <a:schemeClr val="lt1"/>
              </a:buClr>
              <a:buSzPct val="100000"/>
              <a:defRPr sz="3600">
                <a:solidFill>
                  <a:schemeClr val="lt1"/>
                </a:solidFill>
              </a:defRPr>
            </a:lvl9pPr>
          </a:lstStyle>
          <a:p/>
        </p:txBody>
      </p:sp>
      <p:sp>
        <p:nvSpPr>
          <p:cNvPr id="18" name="Shape 1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9" name="Shape 19"/>
        <p:cNvGrpSpPr/>
        <p:nvPr/>
      </p:nvGrpSpPr>
      <p:grpSpPr>
        <a:xfrm>
          <a:off x="0" y="0"/>
          <a:ext cx="0" cy="0"/>
          <a:chOff x="0" y="0"/>
          <a:chExt cx="0" cy="0"/>
        </a:xfrm>
      </p:grpSpPr>
      <p:cxnSp>
        <p:nvCxnSpPr>
          <p:cNvPr id="20" name="Shape 20"/>
          <p:cNvCxnSpPr/>
          <p:nvPr/>
        </p:nvCxnSpPr>
        <p:spPr>
          <a:xfrm>
            <a:off x="429200" y="1275577"/>
            <a:ext cx="614100" cy="0"/>
          </a:xfrm>
          <a:prstGeom prst="straightConnector1">
            <a:avLst/>
          </a:prstGeom>
          <a:noFill/>
          <a:ln cap="flat" cmpd="sng" w="19050">
            <a:solidFill>
              <a:schemeClr val="dk2"/>
            </a:solidFill>
            <a:prstDash val="lgDash"/>
            <a:round/>
            <a:headEnd len="med" w="med" type="none"/>
            <a:tailEnd len="med" w="med" type="none"/>
          </a:ln>
        </p:spPr>
      </p:cxnSp>
      <p:sp>
        <p:nvSpPr>
          <p:cNvPr id="21" name="Shape 21"/>
          <p:cNvSpPr txBox="1"/>
          <p:nvPr>
            <p:ph type="title"/>
          </p:nvPr>
        </p:nvSpPr>
        <p:spPr>
          <a:xfrm>
            <a:off x="311700" y="372500"/>
            <a:ext cx="8520600" cy="7335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468825"/>
            <a:ext cx="8520600" cy="30999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cxnSp>
        <p:nvCxnSpPr>
          <p:cNvPr id="25" name="Shape 25"/>
          <p:cNvCxnSpPr/>
          <p:nvPr/>
        </p:nvCxnSpPr>
        <p:spPr>
          <a:xfrm>
            <a:off x="429200" y="1275577"/>
            <a:ext cx="614100" cy="0"/>
          </a:xfrm>
          <a:prstGeom prst="straightConnector1">
            <a:avLst/>
          </a:prstGeom>
          <a:noFill/>
          <a:ln cap="flat" cmpd="sng" w="19050">
            <a:solidFill>
              <a:schemeClr val="dk2"/>
            </a:solidFill>
            <a:prstDash val="lgDash"/>
            <a:round/>
            <a:headEnd len="med" w="med" type="none"/>
            <a:tailEnd len="med" w="med" type="none"/>
          </a:ln>
        </p:spPr>
      </p:cxnSp>
      <p:sp>
        <p:nvSpPr>
          <p:cNvPr id="26" name="Shape 26"/>
          <p:cNvSpPr txBox="1"/>
          <p:nvPr>
            <p:ph type="title"/>
          </p:nvPr>
        </p:nvSpPr>
        <p:spPr>
          <a:xfrm>
            <a:off x="311700" y="372500"/>
            <a:ext cx="8520600" cy="7335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 type="body"/>
          </p:nvPr>
        </p:nvSpPr>
        <p:spPr>
          <a:xfrm>
            <a:off x="311700" y="1468825"/>
            <a:ext cx="3999900" cy="30999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2" type="body"/>
          </p:nvPr>
        </p:nvSpPr>
        <p:spPr>
          <a:xfrm>
            <a:off x="4832400" y="1468825"/>
            <a:ext cx="3999900" cy="30999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0" name="Shape 30"/>
        <p:cNvGrpSpPr/>
        <p:nvPr/>
      </p:nvGrpSpPr>
      <p:grpSpPr>
        <a:xfrm>
          <a:off x="0" y="0"/>
          <a:ext cx="0" cy="0"/>
          <a:chOff x="0" y="0"/>
          <a:chExt cx="0" cy="0"/>
        </a:xfrm>
      </p:grpSpPr>
      <p:sp>
        <p:nvSpPr>
          <p:cNvPr id="31" name="Shape 31"/>
          <p:cNvSpPr txBox="1"/>
          <p:nvPr>
            <p:ph type="title"/>
          </p:nvPr>
        </p:nvSpPr>
        <p:spPr>
          <a:xfrm>
            <a:off x="311700" y="372500"/>
            <a:ext cx="8520600" cy="7335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3" name="Shape 33"/>
        <p:cNvGrpSpPr/>
        <p:nvPr/>
      </p:nvGrpSpPr>
      <p:grpSpPr>
        <a:xfrm>
          <a:off x="0" y="0"/>
          <a:ext cx="0" cy="0"/>
          <a:chOff x="0" y="0"/>
          <a:chExt cx="0" cy="0"/>
        </a:xfrm>
      </p:grpSpPr>
      <p:cxnSp>
        <p:nvCxnSpPr>
          <p:cNvPr id="34" name="Shape 34"/>
          <p:cNvCxnSpPr/>
          <p:nvPr/>
        </p:nvCxnSpPr>
        <p:spPr>
          <a:xfrm>
            <a:off x="418675" y="1457787"/>
            <a:ext cx="614100" cy="0"/>
          </a:xfrm>
          <a:prstGeom prst="straightConnector1">
            <a:avLst/>
          </a:prstGeom>
          <a:noFill/>
          <a:ln cap="flat" cmpd="sng" w="19050">
            <a:solidFill>
              <a:schemeClr val="dk2"/>
            </a:solidFill>
            <a:prstDash val="lgDash"/>
            <a:round/>
            <a:headEnd len="med" w="med" type="none"/>
            <a:tailEnd len="med" w="med" type="none"/>
          </a:ln>
        </p:spPr>
      </p:cxnSp>
      <p:sp>
        <p:nvSpPr>
          <p:cNvPr id="35" name="Shape 35"/>
          <p:cNvSpPr txBox="1"/>
          <p:nvPr>
            <p:ph type="title"/>
          </p:nvPr>
        </p:nvSpPr>
        <p:spPr>
          <a:xfrm>
            <a:off x="311700" y="6318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6" name="Shape 36"/>
          <p:cNvSpPr txBox="1"/>
          <p:nvPr>
            <p:ph idx="1" type="body"/>
          </p:nvPr>
        </p:nvSpPr>
        <p:spPr>
          <a:xfrm>
            <a:off x="311700" y="1618203"/>
            <a:ext cx="2808000" cy="29508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7" name="Shape 3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8" name="Shape 38"/>
        <p:cNvGrpSpPr/>
        <p:nvPr/>
      </p:nvGrpSpPr>
      <p:grpSpPr>
        <a:xfrm>
          <a:off x="0" y="0"/>
          <a:ext cx="0" cy="0"/>
          <a:chOff x="0" y="0"/>
          <a:chExt cx="0" cy="0"/>
        </a:xfrm>
      </p:grpSpPr>
      <p:sp>
        <p:nvSpPr>
          <p:cNvPr id="39" name="Shape 39"/>
          <p:cNvSpPr txBox="1"/>
          <p:nvPr>
            <p:ph type="title"/>
          </p:nvPr>
        </p:nvSpPr>
        <p:spPr>
          <a:xfrm>
            <a:off x="490250" y="528900"/>
            <a:ext cx="5678100" cy="4085700"/>
          </a:xfrm>
          <a:prstGeom prst="rect">
            <a:avLst/>
          </a:prstGeom>
        </p:spPr>
        <p:txBody>
          <a:bodyPr anchorCtr="0" anchor="ctr" bIns="91425" lIns="91425" rIns="91425" tIns="91425"/>
          <a:lstStyle>
            <a:lvl1pPr lvl="0">
              <a:spcBef>
                <a:spcPts val="0"/>
              </a:spcBef>
              <a:buClr>
                <a:schemeClr val="lt1"/>
              </a:buClr>
              <a:buSzPct val="100000"/>
              <a:defRPr sz="5400">
                <a:solidFill>
                  <a:schemeClr val="lt1"/>
                </a:solidFill>
              </a:defRPr>
            </a:lvl1pPr>
            <a:lvl2pPr lvl="1">
              <a:spcBef>
                <a:spcPts val="0"/>
              </a:spcBef>
              <a:buClr>
                <a:schemeClr val="lt1"/>
              </a:buClr>
              <a:buSzPct val="100000"/>
              <a:defRPr sz="5400">
                <a:solidFill>
                  <a:schemeClr val="lt1"/>
                </a:solidFill>
              </a:defRPr>
            </a:lvl2pPr>
            <a:lvl3pPr lvl="2">
              <a:spcBef>
                <a:spcPts val="0"/>
              </a:spcBef>
              <a:buClr>
                <a:schemeClr val="lt1"/>
              </a:buClr>
              <a:buSzPct val="100000"/>
              <a:defRPr sz="5400">
                <a:solidFill>
                  <a:schemeClr val="lt1"/>
                </a:solidFill>
              </a:defRPr>
            </a:lvl3pPr>
            <a:lvl4pPr lvl="3">
              <a:spcBef>
                <a:spcPts val="0"/>
              </a:spcBef>
              <a:buClr>
                <a:schemeClr val="lt1"/>
              </a:buClr>
              <a:buSzPct val="100000"/>
              <a:defRPr sz="5400">
                <a:solidFill>
                  <a:schemeClr val="lt1"/>
                </a:solidFill>
              </a:defRPr>
            </a:lvl4pPr>
            <a:lvl5pPr lvl="4">
              <a:spcBef>
                <a:spcPts val="0"/>
              </a:spcBef>
              <a:buClr>
                <a:schemeClr val="lt1"/>
              </a:buClr>
              <a:buSzPct val="100000"/>
              <a:defRPr sz="5400">
                <a:solidFill>
                  <a:schemeClr val="lt1"/>
                </a:solidFill>
              </a:defRPr>
            </a:lvl5pPr>
            <a:lvl6pPr lvl="5">
              <a:spcBef>
                <a:spcPts val="0"/>
              </a:spcBef>
              <a:buClr>
                <a:schemeClr val="lt1"/>
              </a:buClr>
              <a:buSzPct val="100000"/>
              <a:defRPr sz="5400">
                <a:solidFill>
                  <a:schemeClr val="lt1"/>
                </a:solidFill>
              </a:defRPr>
            </a:lvl6pPr>
            <a:lvl7pPr lvl="6">
              <a:spcBef>
                <a:spcPts val="0"/>
              </a:spcBef>
              <a:buClr>
                <a:schemeClr val="lt1"/>
              </a:buClr>
              <a:buSzPct val="100000"/>
              <a:defRPr sz="5400">
                <a:solidFill>
                  <a:schemeClr val="lt1"/>
                </a:solidFill>
              </a:defRPr>
            </a:lvl7pPr>
            <a:lvl8pPr lvl="7">
              <a:spcBef>
                <a:spcPts val="0"/>
              </a:spcBef>
              <a:buClr>
                <a:schemeClr val="lt1"/>
              </a:buClr>
              <a:buSzPct val="100000"/>
              <a:defRPr sz="5400">
                <a:solidFill>
                  <a:schemeClr val="lt1"/>
                </a:solidFill>
              </a:defRPr>
            </a:lvl8pPr>
            <a:lvl9pPr lvl="8">
              <a:spcBef>
                <a:spcPts val="0"/>
              </a:spcBef>
              <a:buClr>
                <a:schemeClr val="lt1"/>
              </a:buClr>
              <a:buSzPct val="100000"/>
              <a:defRPr sz="5400">
                <a:solidFill>
                  <a:schemeClr val="lt1"/>
                </a:solidFill>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bg>
      <p:bgPr>
        <a:solidFill>
          <a:schemeClr val="dk1"/>
        </a:solidFill>
      </p:bgPr>
    </p:bg>
    <p:spTree>
      <p:nvGrpSpPr>
        <p:cNvPr id="41" name="Shape 41"/>
        <p:cNvGrpSpPr/>
        <p:nvPr/>
      </p:nvGrpSpPr>
      <p:grpSpPr>
        <a:xfrm>
          <a:off x="0" y="0"/>
          <a:ext cx="0" cy="0"/>
          <a:chOff x="0" y="0"/>
          <a:chExt cx="0" cy="0"/>
        </a:xfrm>
      </p:grpSpPr>
      <p:sp>
        <p:nvSpPr>
          <p:cNvPr id="42" name="Shape 42"/>
          <p:cNvSpPr/>
          <p:nvPr/>
        </p:nvSpPr>
        <p:spPr>
          <a:xfrm>
            <a:off x="4572000" y="175"/>
            <a:ext cx="4572000" cy="51435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cxnSp>
        <p:nvCxnSpPr>
          <p:cNvPr id="43" name="Shape 43"/>
          <p:cNvCxnSpPr/>
          <p:nvPr/>
        </p:nvCxnSpPr>
        <p:spPr>
          <a:xfrm>
            <a:off x="5029675" y="4495500"/>
            <a:ext cx="577200" cy="0"/>
          </a:xfrm>
          <a:prstGeom prst="straightConnector1">
            <a:avLst/>
          </a:prstGeom>
          <a:noFill/>
          <a:ln cap="flat" cmpd="sng" w="19050">
            <a:solidFill>
              <a:schemeClr val="dk1"/>
            </a:solidFill>
            <a:prstDash val="lgDash"/>
            <a:round/>
            <a:headEnd len="med" w="med" type="none"/>
            <a:tailEnd len="med" w="med" type="none"/>
          </a:ln>
        </p:spPr>
      </p:cxnSp>
      <p:sp>
        <p:nvSpPr>
          <p:cNvPr id="44" name="Shape 44"/>
          <p:cNvSpPr txBox="1"/>
          <p:nvPr>
            <p:ph type="title"/>
          </p:nvPr>
        </p:nvSpPr>
        <p:spPr>
          <a:xfrm>
            <a:off x="265500" y="1078750"/>
            <a:ext cx="4045200" cy="1789200"/>
          </a:xfrm>
          <a:prstGeom prst="rect">
            <a:avLst/>
          </a:prstGeom>
        </p:spPr>
        <p:txBody>
          <a:bodyPr anchorCtr="0" anchor="b" bIns="91425" lIns="91425" rIns="91425" tIns="91425"/>
          <a:lstStyle>
            <a:lvl1pPr lvl="0" algn="ctr">
              <a:spcBef>
                <a:spcPts val="0"/>
              </a:spcBef>
              <a:buClr>
                <a:schemeClr val="lt1"/>
              </a:buClr>
              <a:buSzPct val="100000"/>
              <a:defRPr sz="4600">
                <a:solidFill>
                  <a:schemeClr val="lt1"/>
                </a:solidFill>
              </a:defRPr>
            </a:lvl1pPr>
            <a:lvl2pPr lvl="1" algn="ctr">
              <a:spcBef>
                <a:spcPts val="0"/>
              </a:spcBef>
              <a:buClr>
                <a:schemeClr val="lt1"/>
              </a:buClr>
              <a:buSzPct val="100000"/>
              <a:defRPr sz="4600">
                <a:solidFill>
                  <a:schemeClr val="lt1"/>
                </a:solidFill>
              </a:defRPr>
            </a:lvl2pPr>
            <a:lvl3pPr lvl="2" algn="ctr">
              <a:spcBef>
                <a:spcPts val="0"/>
              </a:spcBef>
              <a:buClr>
                <a:schemeClr val="lt1"/>
              </a:buClr>
              <a:buSzPct val="100000"/>
              <a:defRPr sz="4600">
                <a:solidFill>
                  <a:schemeClr val="lt1"/>
                </a:solidFill>
              </a:defRPr>
            </a:lvl3pPr>
            <a:lvl4pPr lvl="3" algn="ctr">
              <a:spcBef>
                <a:spcPts val="0"/>
              </a:spcBef>
              <a:buClr>
                <a:schemeClr val="lt1"/>
              </a:buClr>
              <a:buSzPct val="100000"/>
              <a:defRPr sz="4600">
                <a:solidFill>
                  <a:schemeClr val="lt1"/>
                </a:solidFill>
              </a:defRPr>
            </a:lvl4pPr>
            <a:lvl5pPr lvl="4" algn="ctr">
              <a:spcBef>
                <a:spcPts val="0"/>
              </a:spcBef>
              <a:buClr>
                <a:schemeClr val="lt1"/>
              </a:buClr>
              <a:buSzPct val="100000"/>
              <a:defRPr sz="4600">
                <a:solidFill>
                  <a:schemeClr val="lt1"/>
                </a:solidFill>
              </a:defRPr>
            </a:lvl5pPr>
            <a:lvl6pPr lvl="5" algn="ctr">
              <a:spcBef>
                <a:spcPts val="0"/>
              </a:spcBef>
              <a:buClr>
                <a:schemeClr val="lt1"/>
              </a:buClr>
              <a:buSzPct val="100000"/>
              <a:defRPr sz="4600">
                <a:solidFill>
                  <a:schemeClr val="lt1"/>
                </a:solidFill>
              </a:defRPr>
            </a:lvl6pPr>
            <a:lvl7pPr lvl="6" algn="ctr">
              <a:spcBef>
                <a:spcPts val="0"/>
              </a:spcBef>
              <a:buClr>
                <a:schemeClr val="lt1"/>
              </a:buClr>
              <a:buSzPct val="100000"/>
              <a:defRPr sz="4600">
                <a:solidFill>
                  <a:schemeClr val="lt1"/>
                </a:solidFill>
              </a:defRPr>
            </a:lvl7pPr>
            <a:lvl8pPr lvl="7" algn="ctr">
              <a:spcBef>
                <a:spcPts val="0"/>
              </a:spcBef>
              <a:buClr>
                <a:schemeClr val="lt1"/>
              </a:buClr>
              <a:buSzPct val="100000"/>
              <a:defRPr sz="4600">
                <a:solidFill>
                  <a:schemeClr val="lt1"/>
                </a:solidFill>
              </a:defRPr>
            </a:lvl8pPr>
            <a:lvl9pPr lvl="8" algn="ctr">
              <a:spcBef>
                <a:spcPts val="0"/>
              </a:spcBef>
              <a:buClr>
                <a:schemeClr val="lt1"/>
              </a:buClr>
              <a:buSzPct val="100000"/>
              <a:defRPr sz="4600">
                <a:solidFill>
                  <a:schemeClr val="lt1"/>
                </a:solidFill>
              </a:defRPr>
            </a:lvl9pPr>
          </a:lstStyle>
          <a:p/>
        </p:txBody>
      </p:sp>
      <p:sp>
        <p:nvSpPr>
          <p:cNvPr id="45" name="Shape 45"/>
          <p:cNvSpPr txBox="1"/>
          <p:nvPr>
            <p:ph idx="1" type="subTitle"/>
          </p:nvPr>
        </p:nvSpPr>
        <p:spPr>
          <a:xfrm>
            <a:off x="265500" y="2921400"/>
            <a:ext cx="4045200" cy="1345500"/>
          </a:xfrm>
          <a:prstGeom prst="rect">
            <a:avLst/>
          </a:prstGeom>
        </p:spPr>
        <p:txBody>
          <a:bodyPr anchorCtr="0" anchor="t" bIns="91425" lIns="91425" rIns="91425" tIns="91425"/>
          <a:lstStyle>
            <a:lvl1pPr lvl="0" algn="ctr">
              <a:lnSpc>
                <a:spcPct val="100000"/>
              </a:lnSpc>
              <a:spcBef>
                <a:spcPts val="0"/>
              </a:spcBef>
              <a:spcAft>
                <a:spcPts val="0"/>
              </a:spcAft>
              <a:buClr>
                <a:schemeClr val="lt1"/>
              </a:buClr>
              <a:buSzPct val="100000"/>
              <a:buNone/>
              <a:defRPr sz="1900">
                <a:solidFill>
                  <a:schemeClr val="lt1"/>
                </a:solidFill>
              </a:defRPr>
            </a:lvl1pPr>
            <a:lvl2pPr lvl="1" algn="ctr">
              <a:lnSpc>
                <a:spcPct val="100000"/>
              </a:lnSpc>
              <a:spcBef>
                <a:spcPts val="0"/>
              </a:spcBef>
              <a:spcAft>
                <a:spcPts val="0"/>
              </a:spcAft>
              <a:buClr>
                <a:schemeClr val="lt1"/>
              </a:buClr>
              <a:buSzPct val="100000"/>
              <a:buNone/>
              <a:defRPr sz="1900">
                <a:solidFill>
                  <a:schemeClr val="lt1"/>
                </a:solidFill>
              </a:defRPr>
            </a:lvl2pPr>
            <a:lvl3pPr lvl="2" algn="ctr">
              <a:lnSpc>
                <a:spcPct val="100000"/>
              </a:lnSpc>
              <a:spcBef>
                <a:spcPts val="0"/>
              </a:spcBef>
              <a:spcAft>
                <a:spcPts val="0"/>
              </a:spcAft>
              <a:buClr>
                <a:schemeClr val="lt1"/>
              </a:buClr>
              <a:buSzPct val="100000"/>
              <a:buNone/>
              <a:defRPr sz="1900">
                <a:solidFill>
                  <a:schemeClr val="lt1"/>
                </a:solidFill>
              </a:defRPr>
            </a:lvl3pPr>
            <a:lvl4pPr lvl="3" algn="ctr">
              <a:lnSpc>
                <a:spcPct val="100000"/>
              </a:lnSpc>
              <a:spcBef>
                <a:spcPts val="0"/>
              </a:spcBef>
              <a:spcAft>
                <a:spcPts val="0"/>
              </a:spcAft>
              <a:buClr>
                <a:schemeClr val="lt1"/>
              </a:buClr>
              <a:buSzPct val="100000"/>
              <a:buNone/>
              <a:defRPr sz="1900">
                <a:solidFill>
                  <a:schemeClr val="lt1"/>
                </a:solidFill>
              </a:defRPr>
            </a:lvl4pPr>
            <a:lvl5pPr lvl="4" algn="ctr">
              <a:lnSpc>
                <a:spcPct val="100000"/>
              </a:lnSpc>
              <a:spcBef>
                <a:spcPts val="0"/>
              </a:spcBef>
              <a:spcAft>
                <a:spcPts val="0"/>
              </a:spcAft>
              <a:buClr>
                <a:schemeClr val="lt1"/>
              </a:buClr>
              <a:buSzPct val="100000"/>
              <a:buNone/>
              <a:defRPr sz="1900">
                <a:solidFill>
                  <a:schemeClr val="lt1"/>
                </a:solidFill>
              </a:defRPr>
            </a:lvl5pPr>
            <a:lvl6pPr lvl="5" algn="ctr">
              <a:lnSpc>
                <a:spcPct val="100000"/>
              </a:lnSpc>
              <a:spcBef>
                <a:spcPts val="0"/>
              </a:spcBef>
              <a:spcAft>
                <a:spcPts val="0"/>
              </a:spcAft>
              <a:buClr>
                <a:schemeClr val="lt1"/>
              </a:buClr>
              <a:buSzPct val="100000"/>
              <a:buNone/>
              <a:defRPr sz="1900">
                <a:solidFill>
                  <a:schemeClr val="lt1"/>
                </a:solidFill>
              </a:defRPr>
            </a:lvl6pPr>
            <a:lvl7pPr lvl="6" algn="ctr">
              <a:lnSpc>
                <a:spcPct val="100000"/>
              </a:lnSpc>
              <a:spcBef>
                <a:spcPts val="0"/>
              </a:spcBef>
              <a:spcAft>
                <a:spcPts val="0"/>
              </a:spcAft>
              <a:buClr>
                <a:schemeClr val="lt1"/>
              </a:buClr>
              <a:buSzPct val="100000"/>
              <a:buNone/>
              <a:defRPr sz="1900">
                <a:solidFill>
                  <a:schemeClr val="lt1"/>
                </a:solidFill>
              </a:defRPr>
            </a:lvl7pPr>
            <a:lvl8pPr lvl="7" algn="ctr">
              <a:lnSpc>
                <a:spcPct val="100000"/>
              </a:lnSpc>
              <a:spcBef>
                <a:spcPts val="0"/>
              </a:spcBef>
              <a:spcAft>
                <a:spcPts val="0"/>
              </a:spcAft>
              <a:buClr>
                <a:schemeClr val="lt1"/>
              </a:buClr>
              <a:buSzPct val="100000"/>
              <a:buNone/>
              <a:defRPr sz="1900">
                <a:solidFill>
                  <a:schemeClr val="lt1"/>
                </a:solidFill>
              </a:defRPr>
            </a:lvl8pPr>
            <a:lvl9pPr lvl="8" algn="ctr">
              <a:lnSpc>
                <a:spcPct val="100000"/>
              </a:lnSpc>
              <a:spcBef>
                <a:spcPts val="0"/>
              </a:spcBef>
              <a:spcAft>
                <a:spcPts val="0"/>
              </a:spcAft>
              <a:buClr>
                <a:schemeClr val="lt1"/>
              </a:buClr>
              <a:buSzPct val="100000"/>
              <a:buNone/>
              <a:defRPr sz="1900">
                <a:solidFill>
                  <a:schemeClr val="lt1"/>
                </a:solidFill>
              </a:defRPr>
            </a:lvl9pPr>
          </a:lstStyle>
          <a:p/>
        </p:txBody>
      </p:sp>
      <p:sp>
        <p:nvSpPr>
          <p:cNvPr id="46" name="Shape 46"/>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8" name="Shape 48"/>
        <p:cNvGrpSpPr/>
        <p:nvPr/>
      </p:nvGrpSpPr>
      <p:grpSpPr>
        <a:xfrm>
          <a:off x="0" y="0"/>
          <a:ext cx="0" cy="0"/>
          <a:chOff x="0" y="0"/>
          <a:chExt cx="0" cy="0"/>
        </a:xfrm>
      </p:grpSpPr>
      <p:sp>
        <p:nvSpPr>
          <p:cNvPr id="49" name="Shape 49"/>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SzPct val="100000"/>
              <a:buFont typeface="Oswald"/>
              <a:buNone/>
              <a:defRPr sz="2100">
                <a:latin typeface="Oswald"/>
                <a:ea typeface="Oswald"/>
                <a:cs typeface="Oswald"/>
                <a:sym typeface="Oswald"/>
              </a:defRPr>
            </a:lvl1pPr>
          </a:lstStyle>
          <a:p/>
        </p:txBody>
      </p:sp>
      <p:sp>
        <p:nvSpPr>
          <p:cNvPr id="50" name="Shape 5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372500"/>
            <a:ext cx="8520600" cy="733500"/>
          </a:xfrm>
          <a:prstGeom prst="rect">
            <a:avLst/>
          </a:prstGeom>
          <a:noFill/>
          <a:ln>
            <a:noFill/>
          </a:ln>
        </p:spPr>
        <p:txBody>
          <a:bodyPr anchorCtr="0" anchor="b" bIns="91425" lIns="91425" rIns="91425" tIns="91425"/>
          <a:lstStyle>
            <a:lvl1pPr lvl="0">
              <a:spcBef>
                <a:spcPts val="0"/>
              </a:spcBef>
              <a:buClr>
                <a:schemeClr val="dk2"/>
              </a:buClr>
              <a:buSzPct val="100000"/>
              <a:buFont typeface="Oswald"/>
              <a:buNone/>
              <a:defRPr sz="3000">
                <a:solidFill>
                  <a:schemeClr val="dk2"/>
                </a:solidFill>
                <a:latin typeface="Oswald"/>
                <a:ea typeface="Oswald"/>
                <a:cs typeface="Oswald"/>
                <a:sym typeface="Oswald"/>
              </a:defRPr>
            </a:lvl1pPr>
            <a:lvl2pPr lvl="1">
              <a:spcBef>
                <a:spcPts val="0"/>
              </a:spcBef>
              <a:buClr>
                <a:schemeClr val="dk2"/>
              </a:buClr>
              <a:buSzPct val="100000"/>
              <a:buFont typeface="Oswald"/>
              <a:buNone/>
              <a:defRPr sz="3000">
                <a:solidFill>
                  <a:schemeClr val="dk2"/>
                </a:solidFill>
                <a:latin typeface="Oswald"/>
                <a:ea typeface="Oswald"/>
                <a:cs typeface="Oswald"/>
                <a:sym typeface="Oswald"/>
              </a:defRPr>
            </a:lvl2pPr>
            <a:lvl3pPr lvl="2">
              <a:spcBef>
                <a:spcPts val="0"/>
              </a:spcBef>
              <a:buClr>
                <a:schemeClr val="dk2"/>
              </a:buClr>
              <a:buSzPct val="100000"/>
              <a:buFont typeface="Oswald"/>
              <a:buNone/>
              <a:defRPr sz="3000">
                <a:solidFill>
                  <a:schemeClr val="dk2"/>
                </a:solidFill>
                <a:latin typeface="Oswald"/>
                <a:ea typeface="Oswald"/>
                <a:cs typeface="Oswald"/>
                <a:sym typeface="Oswald"/>
              </a:defRPr>
            </a:lvl3pPr>
            <a:lvl4pPr lvl="3">
              <a:spcBef>
                <a:spcPts val="0"/>
              </a:spcBef>
              <a:buClr>
                <a:schemeClr val="dk2"/>
              </a:buClr>
              <a:buSzPct val="100000"/>
              <a:buFont typeface="Oswald"/>
              <a:buNone/>
              <a:defRPr sz="3000">
                <a:solidFill>
                  <a:schemeClr val="dk2"/>
                </a:solidFill>
                <a:latin typeface="Oswald"/>
                <a:ea typeface="Oswald"/>
                <a:cs typeface="Oswald"/>
                <a:sym typeface="Oswald"/>
              </a:defRPr>
            </a:lvl4pPr>
            <a:lvl5pPr lvl="4">
              <a:spcBef>
                <a:spcPts val="0"/>
              </a:spcBef>
              <a:buClr>
                <a:schemeClr val="dk2"/>
              </a:buClr>
              <a:buSzPct val="100000"/>
              <a:buFont typeface="Oswald"/>
              <a:buNone/>
              <a:defRPr sz="3000">
                <a:solidFill>
                  <a:schemeClr val="dk2"/>
                </a:solidFill>
                <a:latin typeface="Oswald"/>
                <a:ea typeface="Oswald"/>
                <a:cs typeface="Oswald"/>
                <a:sym typeface="Oswald"/>
              </a:defRPr>
            </a:lvl5pPr>
            <a:lvl6pPr lvl="5">
              <a:spcBef>
                <a:spcPts val="0"/>
              </a:spcBef>
              <a:buClr>
                <a:schemeClr val="dk2"/>
              </a:buClr>
              <a:buSzPct val="100000"/>
              <a:buFont typeface="Oswald"/>
              <a:buNone/>
              <a:defRPr sz="3000">
                <a:solidFill>
                  <a:schemeClr val="dk2"/>
                </a:solidFill>
                <a:latin typeface="Oswald"/>
                <a:ea typeface="Oswald"/>
                <a:cs typeface="Oswald"/>
                <a:sym typeface="Oswald"/>
              </a:defRPr>
            </a:lvl6pPr>
            <a:lvl7pPr lvl="6">
              <a:spcBef>
                <a:spcPts val="0"/>
              </a:spcBef>
              <a:buClr>
                <a:schemeClr val="dk2"/>
              </a:buClr>
              <a:buSzPct val="100000"/>
              <a:buFont typeface="Oswald"/>
              <a:buNone/>
              <a:defRPr sz="3000">
                <a:solidFill>
                  <a:schemeClr val="dk2"/>
                </a:solidFill>
                <a:latin typeface="Oswald"/>
                <a:ea typeface="Oswald"/>
                <a:cs typeface="Oswald"/>
                <a:sym typeface="Oswald"/>
              </a:defRPr>
            </a:lvl7pPr>
            <a:lvl8pPr lvl="7">
              <a:spcBef>
                <a:spcPts val="0"/>
              </a:spcBef>
              <a:buClr>
                <a:schemeClr val="dk2"/>
              </a:buClr>
              <a:buSzPct val="100000"/>
              <a:buFont typeface="Oswald"/>
              <a:buNone/>
              <a:defRPr sz="3000">
                <a:solidFill>
                  <a:schemeClr val="dk2"/>
                </a:solidFill>
                <a:latin typeface="Oswald"/>
                <a:ea typeface="Oswald"/>
                <a:cs typeface="Oswald"/>
                <a:sym typeface="Oswald"/>
              </a:defRPr>
            </a:lvl8pPr>
            <a:lvl9pPr lvl="8">
              <a:spcBef>
                <a:spcPts val="0"/>
              </a:spcBef>
              <a:buClr>
                <a:schemeClr val="dk2"/>
              </a:buClr>
              <a:buSzPct val="100000"/>
              <a:buFont typeface="Oswald"/>
              <a:buNone/>
              <a:defRPr sz="3000">
                <a:solidFill>
                  <a:schemeClr val="dk2"/>
                </a:solidFill>
                <a:latin typeface="Oswald"/>
                <a:ea typeface="Oswald"/>
                <a:cs typeface="Oswald"/>
                <a:sym typeface="Oswald"/>
              </a:defRPr>
            </a:lvl9pPr>
          </a:lstStyle>
          <a:p/>
        </p:txBody>
      </p:sp>
      <p:sp>
        <p:nvSpPr>
          <p:cNvPr id="7" name="Shape 7"/>
          <p:cNvSpPr txBox="1"/>
          <p:nvPr>
            <p:ph idx="1" type="body"/>
          </p:nvPr>
        </p:nvSpPr>
        <p:spPr>
          <a:xfrm>
            <a:off x="311700" y="1468825"/>
            <a:ext cx="8520600" cy="30999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Source Code Pro"/>
              <a:defRPr sz="1800">
                <a:solidFill>
                  <a:schemeClr val="dk2"/>
                </a:solidFill>
                <a:latin typeface="Source Code Pro"/>
                <a:ea typeface="Source Code Pro"/>
                <a:cs typeface="Source Code Pro"/>
                <a:sym typeface="Source Code Pro"/>
              </a:defRPr>
            </a:lvl1pPr>
            <a:lvl2pPr lvl="1">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2pPr>
            <a:lvl3pPr lvl="2">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3pPr>
            <a:lvl4pPr lvl="3">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4pPr>
            <a:lvl5pPr lvl="4">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5pPr>
            <a:lvl6pPr lvl="5">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6pPr>
            <a:lvl7pPr lvl="6">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7pPr>
            <a:lvl8pPr lvl="7">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8pPr>
            <a:lvl9pPr lvl="8">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ru" sz="1000">
                <a:solidFill>
                  <a:schemeClr val="dk2"/>
                </a:solidFill>
                <a:latin typeface="Source Code Pro"/>
                <a:ea typeface="Source Code Pro"/>
                <a:cs typeface="Source Code Pro"/>
                <a:sym typeface="Source Code Pr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 Id="rId3" Type="http://schemas.openxmlformats.org/officeDocument/2006/relationships/hyperlink" Target="https://github.com/java-school-jms/jmsee" TargetMode="External"/><Relationship Id="rId4" Type="http://schemas.openxmlformats.org/officeDocument/2006/relationships/hyperlink" Target="https://github.com/java-school-jms/jmsee"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hyperlink" Target="http://activemq.apache.org" TargetMode="External"/><Relationship Id="rId4" Type="http://schemas.openxmlformats.org/officeDocument/2006/relationships/hyperlink" Target="http://127.0.0.1:8161/admin"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hyperlink" Target="https://github.com/java-school-jms/Sender"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sp>
        <p:nvSpPr>
          <p:cNvPr id="81" name="Shape 81"/>
          <p:cNvSpPr txBox="1"/>
          <p:nvPr>
            <p:ph type="ctrTitle"/>
          </p:nvPr>
        </p:nvSpPr>
        <p:spPr>
          <a:xfrm>
            <a:off x="411175" y="644300"/>
            <a:ext cx="8282400" cy="2109000"/>
          </a:xfrm>
          <a:prstGeom prst="rect">
            <a:avLst/>
          </a:prstGeom>
        </p:spPr>
        <p:txBody>
          <a:bodyPr anchorCtr="0" anchor="b" bIns="91425" lIns="91425" rIns="91425" tIns="91425">
            <a:noAutofit/>
          </a:bodyPr>
          <a:lstStyle/>
          <a:p>
            <a:pPr lvl="0">
              <a:spcBef>
                <a:spcPts val="0"/>
              </a:spcBef>
              <a:buNone/>
            </a:pPr>
            <a:r>
              <a:rPr lang="ru"/>
              <a:t>Java Message Service</a:t>
            </a:r>
          </a:p>
        </p:txBody>
      </p:sp>
      <p:sp>
        <p:nvSpPr>
          <p:cNvPr id="82" name="Shape 82"/>
          <p:cNvSpPr txBox="1"/>
          <p:nvPr>
            <p:ph idx="1" type="subTitle"/>
          </p:nvPr>
        </p:nvSpPr>
        <p:spPr>
          <a:xfrm>
            <a:off x="411175" y="3398250"/>
            <a:ext cx="8282400" cy="1260600"/>
          </a:xfrm>
          <a:prstGeom prst="rect">
            <a:avLst/>
          </a:prstGeom>
        </p:spPr>
        <p:txBody>
          <a:bodyPr anchorCtr="0" anchor="ctr" bIns="91425" lIns="91425" rIns="91425" tIns="91425">
            <a:noAutofit/>
          </a:bodyPr>
          <a:lstStyle/>
          <a:p>
            <a:pPr lvl="0" algn="r">
              <a:spcBef>
                <a:spcPts val="0"/>
              </a:spcBef>
              <a:buNone/>
            </a:pPr>
            <a:r>
              <a:rPr lang="ru"/>
              <a:t>T-Systems RUS. 2017</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2" name="Shape 162"/>
        <p:cNvGrpSpPr/>
        <p:nvPr/>
      </p:nvGrpSpPr>
      <p:grpSpPr>
        <a:xfrm>
          <a:off x="0" y="0"/>
          <a:ext cx="0" cy="0"/>
          <a:chOff x="0" y="0"/>
          <a:chExt cx="0" cy="0"/>
        </a:xfrm>
      </p:grpSpPr>
      <p:sp>
        <p:nvSpPr>
          <p:cNvPr id="163" name="Shape 163"/>
          <p:cNvSpPr txBox="1"/>
          <p:nvPr>
            <p:ph type="title"/>
          </p:nvPr>
        </p:nvSpPr>
        <p:spPr>
          <a:xfrm>
            <a:off x="349300" y="334525"/>
            <a:ext cx="7407000" cy="663000"/>
          </a:xfrm>
          <a:prstGeom prst="rect">
            <a:avLst/>
          </a:prstGeom>
        </p:spPr>
        <p:txBody>
          <a:bodyPr anchorCtr="0" anchor="b" bIns="91425" lIns="91425" rIns="91425" tIns="91425">
            <a:noAutofit/>
          </a:bodyPr>
          <a:lstStyle/>
          <a:p>
            <a:pPr lvl="0" rtl="0">
              <a:spcBef>
                <a:spcPts val="0"/>
              </a:spcBef>
              <a:buNone/>
            </a:pPr>
            <a:r>
              <a:rPr lang="ru"/>
              <a:t>Lookup server-managed JMS objects</a:t>
            </a:r>
          </a:p>
        </p:txBody>
      </p:sp>
      <p:sp>
        <p:nvSpPr>
          <p:cNvPr id="164" name="Shape 164"/>
          <p:cNvSpPr txBox="1"/>
          <p:nvPr>
            <p:ph idx="1" type="body"/>
          </p:nvPr>
        </p:nvSpPr>
        <p:spPr>
          <a:xfrm>
            <a:off x="349300" y="1147425"/>
            <a:ext cx="7407000" cy="3172500"/>
          </a:xfrm>
          <a:prstGeom prst="rect">
            <a:avLst/>
          </a:prstGeom>
        </p:spPr>
        <p:txBody>
          <a:bodyPr anchorCtr="0" anchor="t" bIns="91425" lIns="91425" rIns="91425" tIns="91425">
            <a:noAutofit/>
          </a:bodyPr>
          <a:lstStyle/>
          <a:p>
            <a:pPr lvl="0">
              <a:spcBef>
                <a:spcPts val="0"/>
              </a:spcBef>
              <a:spcAft>
                <a:spcPts val="0"/>
              </a:spcAft>
              <a:buNone/>
            </a:pPr>
            <a:r>
              <a:rPr lang="ru" sz="1400">
                <a:solidFill>
                  <a:srgbClr val="000000"/>
                </a:solidFill>
                <a:highlight>
                  <a:srgbClr val="FFFFFF"/>
                </a:highlight>
                <a:latin typeface="Courier New"/>
                <a:ea typeface="Courier New"/>
                <a:cs typeface="Courier New"/>
                <a:sym typeface="Courier New"/>
              </a:rPr>
              <a:t>QueueConnectionFactory connectionFactory = </a:t>
            </a:r>
          </a:p>
          <a:p>
            <a:pPr indent="457200" lvl="0" marL="457200" rtl="0">
              <a:spcBef>
                <a:spcPts val="0"/>
              </a:spcBef>
              <a:spcAft>
                <a:spcPts val="0"/>
              </a:spcAft>
              <a:buNone/>
            </a:pPr>
            <a:r>
              <a:rPr lang="ru" sz="1400">
                <a:solidFill>
                  <a:srgbClr val="000000"/>
                </a:solidFill>
                <a:highlight>
                  <a:srgbClr val="FFFFFF"/>
                </a:highlight>
                <a:latin typeface="Courier New"/>
                <a:ea typeface="Courier New"/>
                <a:cs typeface="Courier New"/>
                <a:sym typeface="Courier New"/>
              </a:rPr>
              <a:t>(QueueConnectionFactory) context.lookup(</a:t>
            </a:r>
            <a:r>
              <a:rPr b="1" lang="ru" sz="1400">
                <a:solidFill>
                  <a:srgbClr val="008000"/>
                </a:solidFill>
                <a:highlight>
                  <a:srgbClr val="FFFFFF"/>
                </a:highlight>
                <a:latin typeface="Courier New"/>
                <a:ea typeface="Courier New"/>
                <a:cs typeface="Courier New"/>
                <a:sym typeface="Courier New"/>
              </a:rPr>
              <a:t>"queueCF"</a:t>
            </a:r>
            <a:r>
              <a:rPr lang="ru" sz="1400">
                <a:solidFill>
                  <a:srgbClr val="000000"/>
                </a:solidFill>
                <a:highlight>
                  <a:srgbClr val="FFFFFF"/>
                </a:highlight>
                <a:latin typeface="Courier New"/>
                <a:ea typeface="Courier New"/>
                <a:cs typeface="Courier New"/>
                <a:sym typeface="Courier New"/>
              </a:rPr>
              <a:t>);</a:t>
            </a:r>
          </a:p>
          <a:p>
            <a:pPr indent="457200" lvl="0" marL="457200" rtl="0">
              <a:spcBef>
                <a:spcPts val="0"/>
              </a:spcBef>
              <a:spcAft>
                <a:spcPts val="0"/>
              </a:spcAft>
              <a:buNone/>
            </a:pPr>
            <a:r>
              <a:t/>
            </a:r>
            <a:endParaRPr sz="1400">
              <a:solidFill>
                <a:srgbClr val="000000"/>
              </a:solidFill>
              <a:highlight>
                <a:srgbClr val="FFFFFF"/>
              </a:highlight>
              <a:latin typeface="Courier New"/>
              <a:ea typeface="Courier New"/>
              <a:cs typeface="Courier New"/>
              <a:sym typeface="Courier New"/>
            </a:endParaRPr>
          </a:p>
          <a:p>
            <a:pPr lvl="0" rtl="0">
              <a:spcBef>
                <a:spcPts val="0"/>
              </a:spcBef>
              <a:spcAft>
                <a:spcPts val="0"/>
              </a:spcAft>
              <a:buNone/>
            </a:pPr>
            <a:r>
              <a:rPr lang="ru" sz="1400">
                <a:solidFill>
                  <a:srgbClr val="000000"/>
                </a:solidFill>
                <a:highlight>
                  <a:srgbClr val="FFFFFF"/>
                </a:highlight>
                <a:latin typeface="Courier New"/>
                <a:ea typeface="Courier New"/>
                <a:cs typeface="Courier New"/>
                <a:sym typeface="Courier New"/>
              </a:rPr>
              <a:t>Queue queue = (Queue) context.lookup(</a:t>
            </a:r>
            <a:r>
              <a:rPr b="1" lang="ru" sz="1400">
                <a:solidFill>
                  <a:srgbClr val="008000"/>
                </a:solidFill>
                <a:highlight>
                  <a:srgbClr val="FFFFFF"/>
                </a:highlight>
                <a:latin typeface="Courier New"/>
                <a:ea typeface="Courier New"/>
                <a:cs typeface="Courier New"/>
                <a:sym typeface="Courier New"/>
              </a:rPr>
              <a:t>"js-queue"</a:t>
            </a:r>
            <a:r>
              <a:rPr lang="ru" sz="1400">
                <a:solidFill>
                  <a:srgbClr val="000000"/>
                </a:solidFill>
                <a:highlight>
                  <a:srgbClr val="FFFFFF"/>
                </a:highlight>
                <a:latin typeface="Courier New"/>
                <a:ea typeface="Courier New"/>
                <a:cs typeface="Courier New"/>
                <a:sym typeface="Courier New"/>
              </a:rPr>
              <a:t>);</a:t>
            </a:r>
          </a:p>
          <a:p>
            <a:pPr lvl="0" rtl="0">
              <a:spcBef>
                <a:spcPts val="0"/>
              </a:spcBef>
              <a:spcAft>
                <a:spcPts val="0"/>
              </a:spcAft>
              <a:buNone/>
            </a:pPr>
            <a:r>
              <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x="0" y="0"/>
          <a:ext cx="0" cy="0"/>
          <a:chOff x="0" y="0"/>
          <a:chExt cx="0" cy="0"/>
        </a:xfrm>
      </p:grpSpPr>
      <p:sp>
        <p:nvSpPr>
          <p:cNvPr id="169" name="Shape 169"/>
          <p:cNvSpPr txBox="1"/>
          <p:nvPr>
            <p:ph type="title"/>
          </p:nvPr>
        </p:nvSpPr>
        <p:spPr>
          <a:xfrm>
            <a:off x="349300" y="334525"/>
            <a:ext cx="7407000" cy="663000"/>
          </a:xfrm>
          <a:prstGeom prst="rect">
            <a:avLst/>
          </a:prstGeom>
        </p:spPr>
        <p:txBody>
          <a:bodyPr anchorCtr="0" anchor="b" bIns="91425" lIns="91425" rIns="91425" tIns="91425">
            <a:noAutofit/>
          </a:bodyPr>
          <a:lstStyle/>
          <a:p>
            <a:pPr lvl="0" rtl="0">
              <a:spcBef>
                <a:spcPts val="0"/>
              </a:spcBef>
              <a:buNone/>
            </a:pPr>
            <a:r>
              <a:rPr lang="ru"/>
              <a:t>Create connection</a:t>
            </a:r>
          </a:p>
        </p:txBody>
      </p:sp>
      <p:sp>
        <p:nvSpPr>
          <p:cNvPr id="170" name="Shape 170"/>
          <p:cNvSpPr txBox="1"/>
          <p:nvPr>
            <p:ph idx="1" type="body"/>
          </p:nvPr>
        </p:nvSpPr>
        <p:spPr>
          <a:xfrm>
            <a:off x="349300" y="1147425"/>
            <a:ext cx="7407000" cy="3172500"/>
          </a:xfrm>
          <a:prstGeom prst="rect">
            <a:avLst/>
          </a:prstGeom>
          <a:noFill/>
        </p:spPr>
        <p:txBody>
          <a:bodyPr anchorCtr="0" anchor="t" bIns="91425" lIns="91425" rIns="91425" tIns="91425">
            <a:noAutofit/>
          </a:bodyPr>
          <a:lstStyle/>
          <a:p>
            <a:pPr lvl="0" rtl="0">
              <a:spcBef>
                <a:spcPts val="0"/>
              </a:spcBef>
              <a:spcAft>
                <a:spcPts val="0"/>
              </a:spcAft>
              <a:buNone/>
            </a:pPr>
            <a:r>
              <a:rPr lang="ru" sz="1400">
                <a:solidFill>
                  <a:srgbClr val="000000"/>
                </a:solidFill>
                <a:latin typeface="Courier New"/>
                <a:ea typeface="Courier New"/>
                <a:cs typeface="Courier New"/>
                <a:sym typeface="Courier New"/>
              </a:rPr>
              <a:t>QueueConnection c</a:t>
            </a:r>
            <a:r>
              <a:rPr lang="ru" sz="1400">
                <a:solidFill>
                  <a:srgbClr val="000000"/>
                </a:solidFill>
                <a:highlight>
                  <a:srgbClr val="FFFFFF"/>
                </a:highlight>
                <a:latin typeface="Courier New"/>
                <a:ea typeface="Courier New"/>
                <a:cs typeface="Courier New"/>
                <a:sym typeface="Courier New"/>
              </a:rPr>
              <a:t>onnection =</a:t>
            </a:r>
          </a:p>
          <a:p>
            <a:pPr indent="457200" lvl="0" marL="457200" rtl="0">
              <a:spcBef>
                <a:spcPts val="0"/>
              </a:spcBef>
              <a:spcAft>
                <a:spcPts val="0"/>
              </a:spcAft>
              <a:buNone/>
            </a:pPr>
            <a:r>
              <a:rPr lang="ru" sz="1400">
                <a:solidFill>
                  <a:srgbClr val="000000"/>
                </a:solidFill>
                <a:highlight>
                  <a:srgbClr val="FFFFFF"/>
                </a:highlight>
                <a:latin typeface="Courier New"/>
                <a:ea typeface="Courier New"/>
                <a:cs typeface="Courier New"/>
                <a:sym typeface="Courier New"/>
              </a:rPr>
              <a:t>connectionFactory.createQueueConnection();</a:t>
            </a:r>
          </a:p>
          <a:p>
            <a:pPr indent="457200" lvl="0" marL="457200" rtl="0">
              <a:spcBef>
                <a:spcPts val="0"/>
              </a:spcBef>
              <a:spcAft>
                <a:spcPts val="0"/>
              </a:spcAft>
              <a:buNone/>
            </a:pPr>
            <a:r>
              <a:t/>
            </a:r>
            <a:endParaRPr sz="1400">
              <a:solidFill>
                <a:srgbClr val="000000"/>
              </a:solidFill>
              <a:highlight>
                <a:srgbClr val="FFFFFF"/>
              </a:highlight>
              <a:latin typeface="Courier New"/>
              <a:ea typeface="Courier New"/>
              <a:cs typeface="Courier New"/>
              <a:sym typeface="Courier New"/>
            </a:endParaRPr>
          </a:p>
          <a:p>
            <a:pPr lvl="0" rtl="0">
              <a:spcBef>
                <a:spcPts val="0"/>
              </a:spcBef>
              <a:spcAft>
                <a:spcPts val="0"/>
              </a:spcAft>
              <a:buNone/>
            </a:pPr>
            <a:r>
              <a:rPr lang="ru" sz="1400">
                <a:solidFill>
                  <a:srgbClr val="000000"/>
                </a:solidFill>
                <a:highlight>
                  <a:srgbClr val="FFFFFF"/>
                </a:highlight>
                <a:latin typeface="Courier New"/>
                <a:ea typeface="Courier New"/>
                <a:cs typeface="Courier New"/>
                <a:sym typeface="Courier New"/>
              </a:rPr>
              <a:t>connection.start();</a:t>
            </a:r>
          </a:p>
          <a:p>
            <a:pPr lvl="0" rtl="0">
              <a:spcBef>
                <a:spcPts val="0"/>
              </a:spcBef>
              <a:spcAft>
                <a:spcPts val="0"/>
              </a:spcAft>
              <a:buNone/>
            </a:pPr>
            <a:r>
              <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4" name="Shape 174"/>
        <p:cNvGrpSpPr/>
        <p:nvPr/>
      </p:nvGrpSpPr>
      <p:grpSpPr>
        <a:xfrm>
          <a:off x="0" y="0"/>
          <a:ext cx="0" cy="0"/>
          <a:chOff x="0" y="0"/>
          <a:chExt cx="0" cy="0"/>
        </a:xfrm>
      </p:grpSpPr>
      <p:sp>
        <p:nvSpPr>
          <p:cNvPr id="175" name="Shape 175"/>
          <p:cNvSpPr txBox="1"/>
          <p:nvPr>
            <p:ph type="title"/>
          </p:nvPr>
        </p:nvSpPr>
        <p:spPr>
          <a:xfrm>
            <a:off x="349300" y="334525"/>
            <a:ext cx="7407000" cy="663000"/>
          </a:xfrm>
          <a:prstGeom prst="rect">
            <a:avLst/>
          </a:prstGeom>
        </p:spPr>
        <p:txBody>
          <a:bodyPr anchorCtr="0" anchor="b" bIns="91425" lIns="91425" rIns="91425" tIns="91425">
            <a:noAutofit/>
          </a:bodyPr>
          <a:lstStyle/>
          <a:p>
            <a:pPr lvl="0" rtl="0">
              <a:spcBef>
                <a:spcPts val="0"/>
              </a:spcBef>
              <a:buNone/>
            </a:pPr>
            <a:r>
              <a:rPr lang="ru"/>
              <a:t>Create session</a:t>
            </a:r>
          </a:p>
        </p:txBody>
      </p:sp>
      <p:sp>
        <p:nvSpPr>
          <p:cNvPr id="176" name="Shape 176"/>
          <p:cNvSpPr txBox="1"/>
          <p:nvPr>
            <p:ph idx="1" type="body"/>
          </p:nvPr>
        </p:nvSpPr>
        <p:spPr>
          <a:xfrm>
            <a:off x="349300" y="1147425"/>
            <a:ext cx="7407000" cy="3172500"/>
          </a:xfrm>
          <a:prstGeom prst="rect">
            <a:avLst/>
          </a:prstGeom>
        </p:spPr>
        <p:txBody>
          <a:bodyPr anchorCtr="0" anchor="t" bIns="91425" lIns="91425" rIns="91425" tIns="91425">
            <a:noAutofit/>
          </a:bodyPr>
          <a:lstStyle/>
          <a:p>
            <a:pPr lvl="0">
              <a:spcBef>
                <a:spcPts val="0"/>
              </a:spcBef>
              <a:spcAft>
                <a:spcPts val="0"/>
              </a:spcAft>
              <a:buNone/>
            </a:pPr>
            <a:r>
              <a:rPr lang="ru" sz="1400">
                <a:solidFill>
                  <a:srgbClr val="000000"/>
                </a:solidFill>
                <a:highlight>
                  <a:srgbClr val="FFFFFF"/>
                </a:highlight>
                <a:latin typeface="Courier New"/>
                <a:ea typeface="Courier New"/>
                <a:cs typeface="Courier New"/>
                <a:sym typeface="Courier New"/>
              </a:rPr>
              <a:t>QueueSession session = </a:t>
            </a:r>
          </a:p>
          <a:p>
            <a:pPr indent="457200" lvl="0" rtl="0">
              <a:spcBef>
                <a:spcPts val="0"/>
              </a:spcBef>
              <a:spcAft>
                <a:spcPts val="0"/>
              </a:spcAft>
              <a:buNone/>
            </a:pPr>
            <a:r>
              <a:rPr lang="ru" sz="1400">
                <a:solidFill>
                  <a:srgbClr val="000000"/>
                </a:solidFill>
                <a:highlight>
                  <a:srgbClr val="FFFFFF"/>
                </a:highlight>
                <a:latin typeface="Courier New"/>
                <a:ea typeface="Courier New"/>
                <a:cs typeface="Courier New"/>
                <a:sym typeface="Courier New"/>
              </a:rPr>
              <a:t>connection.createQueueSession(</a:t>
            </a:r>
          </a:p>
          <a:p>
            <a:pPr indent="457200" lvl="0" marL="457200" rtl="0">
              <a:spcBef>
                <a:spcPts val="0"/>
              </a:spcBef>
              <a:spcAft>
                <a:spcPts val="0"/>
              </a:spcAft>
              <a:buNone/>
            </a:pPr>
            <a:r>
              <a:rPr b="1" lang="ru" sz="1400">
                <a:solidFill>
                  <a:srgbClr val="000080"/>
                </a:solidFill>
                <a:highlight>
                  <a:srgbClr val="FFFFFF"/>
                </a:highlight>
                <a:latin typeface="Courier New"/>
                <a:ea typeface="Courier New"/>
                <a:cs typeface="Courier New"/>
                <a:sym typeface="Courier New"/>
              </a:rPr>
              <a:t>false</a:t>
            </a:r>
            <a:r>
              <a:rPr lang="ru" sz="1400">
                <a:solidFill>
                  <a:srgbClr val="000000"/>
                </a:solidFill>
                <a:highlight>
                  <a:srgbClr val="FFFFFF"/>
                </a:highlight>
                <a:latin typeface="Courier New"/>
                <a:ea typeface="Courier New"/>
                <a:cs typeface="Courier New"/>
                <a:sym typeface="Courier New"/>
              </a:rPr>
              <a:t>, QueueSession.</a:t>
            </a:r>
            <a:r>
              <a:rPr b="1" i="1" lang="ru" sz="1400">
                <a:solidFill>
                  <a:srgbClr val="660E7A"/>
                </a:solidFill>
                <a:highlight>
                  <a:srgbClr val="FFFFFF"/>
                </a:highlight>
                <a:latin typeface="Courier New"/>
                <a:ea typeface="Courier New"/>
                <a:cs typeface="Courier New"/>
                <a:sym typeface="Courier New"/>
              </a:rPr>
              <a:t>AUTO_ACKNOWLEDGE</a:t>
            </a:r>
            <a:r>
              <a:rPr lang="ru" sz="1400">
                <a:solidFill>
                  <a:srgbClr val="000000"/>
                </a:solidFill>
                <a:highlight>
                  <a:srgbClr val="FFFFFF"/>
                </a:highlight>
                <a:latin typeface="Courier New"/>
                <a:ea typeface="Courier New"/>
                <a:cs typeface="Courier New"/>
                <a:sym typeface="Courier New"/>
              </a:rPr>
              <a:t>);</a:t>
            </a:r>
          </a:p>
          <a:p>
            <a:pPr lvl="0" rtl="0">
              <a:spcBef>
                <a:spcPts val="0"/>
              </a:spcBef>
              <a:spcAft>
                <a:spcPts val="0"/>
              </a:spcAft>
              <a:buNone/>
            </a:pPr>
            <a:r>
              <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0" name="Shape 180"/>
        <p:cNvGrpSpPr/>
        <p:nvPr/>
      </p:nvGrpSpPr>
      <p:grpSpPr>
        <a:xfrm>
          <a:off x="0" y="0"/>
          <a:ext cx="0" cy="0"/>
          <a:chOff x="0" y="0"/>
          <a:chExt cx="0" cy="0"/>
        </a:xfrm>
      </p:grpSpPr>
      <p:sp>
        <p:nvSpPr>
          <p:cNvPr id="181" name="Shape 181"/>
          <p:cNvSpPr txBox="1"/>
          <p:nvPr>
            <p:ph type="title"/>
          </p:nvPr>
        </p:nvSpPr>
        <p:spPr>
          <a:xfrm>
            <a:off x="349300" y="334525"/>
            <a:ext cx="7407000" cy="663000"/>
          </a:xfrm>
          <a:prstGeom prst="rect">
            <a:avLst/>
          </a:prstGeom>
        </p:spPr>
        <p:txBody>
          <a:bodyPr anchorCtr="0" anchor="b" bIns="91425" lIns="91425" rIns="91425" tIns="91425">
            <a:noAutofit/>
          </a:bodyPr>
          <a:lstStyle/>
          <a:p>
            <a:pPr lvl="0" rtl="0">
              <a:spcBef>
                <a:spcPts val="0"/>
              </a:spcBef>
              <a:buNone/>
            </a:pPr>
            <a:r>
              <a:rPr lang="ru"/>
              <a:t>Create message and sender</a:t>
            </a:r>
          </a:p>
        </p:txBody>
      </p:sp>
      <p:sp>
        <p:nvSpPr>
          <p:cNvPr id="182" name="Shape 182"/>
          <p:cNvSpPr txBox="1"/>
          <p:nvPr>
            <p:ph idx="1" type="body"/>
          </p:nvPr>
        </p:nvSpPr>
        <p:spPr>
          <a:xfrm>
            <a:off x="349300" y="1147425"/>
            <a:ext cx="7407000" cy="3172500"/>
          </a:xfrm>
          <a:prstGeom prst="rect">
            <a:avLst/>
          </a:prstGeom>
        </p:spPr>
        <p:txBody>
          <a:bodyPr anchorCtr="0" anchor="t" bIns="91425" lIns="91425" rIns="91425" tIns="91425">
            <a:noAutofit/>
          </a:bodyPr>
          <a:lstStyle/>
          <a:p>
            <a:pPr lvl="0" rtl="0">
              <a:spcBef>
                <a:spcPts val="0"/>
              </a:spcBef>
              <a:spcAft>
                <a:spcPts val="0"/>
              </a:spcAft>
              <a:buNone/>
            </a:pPr>
            <a:r>
              <a:rPr lang="ru" sz="1400">
                <a:solidFill>
                  <a:srgbClr val="000000"/>
                </a:solidFill>
                <a:latin typeface="Courier New"/>
                <a:ea typeface="Courier New"/>
                <a:cs typeface="Courier New"/>
                <a:sym typeface="Courier New"/>
              </a:rPr>
              <a:t>QueueSender send</a:t>
            </a:r>
            <a:r>
              <a:rPr lang="ru" sz="1400">
                <a:solidFill>
                  <a:srgbClr val="000000"/>
                </a:solidFill>
                <a:highlight>
                  <a:srgbClr val="FFFFFF"/>
                </a:highlight>
                <a:latin typeface="Courier New"/>
                <a:ea typeface="Courier New"/>
                <a:cs typeface="Courier New"/>
                <a:sym typeface="Courier New"/>
              </a:rPr>
              <a:t>er = session.createSender(queue);</a:t>
            </a:r>
          </a:p>
          <a:p>
            <a:pPr lvl="0" rtl="0">
              <a:spcBef>
                <a:spcPts val="0"/>
              </a:spcBef>
              <a:spcAft>
                <a:spcPts val="0"/>
              </a:spcAft>
              <a:buNone/>
            </a:pPr>
            <a:r>
              <a:t/>
            </a:r>
            <a:endParaRPr sz="1400">
              <a:solidFill>
                <a:srgbClr val="000000"/>
              </a:solidFill>
              <a:highlight>
                <a:srgbClr val="FFFFFF"/>
              </a:highlight>
              <a:latin typeface="Courier New"/>
              <a:ea typeface="Courier New"/>
              <a:cs typeface="Courier New"/>
              <a:sym typeface="Courier New"/>
            </a:endParaRPr>
          </a:p>
          <a:p>
            <a:pPr lvl="0" rtl="0">
              <a:spcBef>
                <a:spcPts val="0"/>
              </a:spcBef>
              <a:spcAft>
                <a:spcPts val="0"/>
              </a:spcAft>
              <a:buNone/>
            </a:pPr>
            <a:r>
              <a:rPr lang="ru" sz="1400">
                <a:solidFill>
                  <a:srgbClr val="000000"/>
                </a:solidFill>
                <a:highlight>
                  <a:srgbClr val="FFFFFF"/>
                </a:highlight>
                <a:latin typeface="Courier New"/>
                <a:ea typeface="Courier New"/>
                <a:cs typeface="Courier New"/>
                <a:sym typeface="Courier New"/>
              </a:rPr>
              <a:t>TextMessage message = session.createTextMessage(</a:t>
            </a:r>
            <a:r>
              <a:rPr b="1" lang="ru" sz="1400">
                <a:solidFill>
                  <a:srgbClr val="008000"/>
                </a:solidFill>
                <a:highlight>
                  <a:srgbClr val="FFFFFF"/>
                </a:highlight>
                <a:latin typeface="Courier New"/>
                <a:ea typeface="Courier New"/>
                <a:cs typeface="Courier New"/>
                <a:sym typeface="Courier New"/>
              </a:rPr>
              <a:t>"Hello from main"</a:t>
            </a:r>
            <a:r>
              <a:rPr lang="ru" sz="1400">
                <a:solidFill>
                  <a:srgbClr val="000000"/>
                </a:solidFill>
                <a:highlight>
                  <a:srgbClr val="FFFFFF"/>
                </a:highlight>
                <a:latin typeface="Courier New"/>
                <a:ea typeface="Courier New"/>
                <a:cs typeface="Courier New"/>
                <a:sym typeface="Courier New"/>
              </a:rPr>
              <a:t>);</a:t>
            </a:r>
          </a:p>
          <a:p>
            <a:pPr lvl="0" rtl="0">
              <a:spcBef>
                <a:spcPts val="0"/>
              </a:spcBef>
              <a:spcAft>
                <a:spcPts val="0"/>
              </a:spcAft>
              <a:buNone/>
            </a:pPr>
            <a:r>
              <a:t/>
            </a: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6" name="Shape 186"/>
        <p:cNvGrpSpPr/>
        <p:nvPr/>
      </p:nvGrpSpPr>
      <p:grpSpPr>
        <a:xfrm>
          <a:off x="0" y="0"/>
          <a:ext cx="0" cy="0"/>
          <a:chOff x="0" y="0"/>
          <a:chExt cx="0" cy="0"/>
        </a:xfrm>
      </p:grpSpPr>
      <p:sp>
        <p:nvSpPr>
          <p:cNvPr id="187" name="Shape 187"/>
          <p:cNvSpPr txBox="1"/>
          <p:nvPr>
            <p:ph type="title"/>
          </p:nvPr>
        </p:nvSpPr>
        <p:spPr>
          <a:xfrm>
            <a:off x="349300" y="334525"/>
            <a:ext cx="7407000" cy="663000"/>
          </a:xfrm>
          <a:prstGeom prst="rect">
            <a:avLst/>
          </a:prstGeom>
        </p:spPr>
        <p:txBody>
          <a:bodyPr anchorCtr="0" anchor="b" bIns="91425" lIns="91425" rIns="91425" tIns="91425">
            <a:noAutofit/>
          </a:bodyPr>
          <a:lstStyle/>
          <a:p>
            <a:pPr lvl="0" rtl="0">
              <a:spcBef>
                <a:spcPts val="0"/>
              </a:spcBef>
              <a:buNone/>
            </a:pPr>
            <a:r>
              <a:rPr lang="ru"/>
              <a:t>Send message</a:t>
            </a:r>
          </a:p>
        </p:txBody>
      </p:sp>
      <p:sp>
        <p:nvSpPr>
          <p:cNvPr id="188" name="Shape 188"/>
          <p:cNvSpPr txBox="1"/>
          <p:nvPr>
            <p:ph idx="1" type="body"/>
          </p:nvPr>
        </p:nvSpPr>
        <p:spPr>
          <a:xfrm>
            <a:off x="349300" y="1147425"/>
            <a:ext cx="7407000" cy="3172500"/>
          </a:xfrm>
          <a:prstGeom prst="rect">
            <a:avLst/>
          </a:prstGeom>
        </p:spPr>
        <p:txBody>
          <a:bodyPr anchorCtr="0" anchor="t" bIns="91425" lIns="91425" rIns="91425" tIns="91425">
            <a:noAutofit/>
          </a:bodyPr>
          <a:lstStyle/>
          <a:p>
            <a:pPr lvl="0" rtl="0">
              <a:spcBef>
                <a:spcPts val="0"/>
              </a:spcBef>
              <a:spcAft>
                <a:spcPts val="0"/>
              </a:spcAft>
              <a:buNone/>
            </a:pPr>
            <a:r>
              <a:rPr lang="ru" sz="1400">
                <a:solidFill>
                  <a:srgbClr val="000000"/>
                </a:solidFill>
                <a:highlight>
                  <a:srgbClr val="FFFFFF"/>
                </a:highlight>
                <a:latin typeface="Courier New"/>
                <a:ea typeface="Courier New"/>
                <a:cs typeface="Courier New"/>
                <a:sym typeface="Courier New"/>
              </a:rPr>
              <a:t>sender.send(message);</a:t>
            </a:r>
          </a:p>
          <a:p>
            <a:pPr lvl="0" rtl="0">
              <a:spcBef>
                <a:spcPts val="0"/>
              </a:spcBef>
              <a:spcAft>
                <a:spcPts val="0"/>
              </a:spcAft>
              <a:buNone/>
            </a:pPr>
            <a:r>
              <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2" name="Shape 192"/>
        <p:cNvGrpSpPr/>
        <p:nvPr/>
      </p:nvGrpSpPr>
      <p:grpSpPr>
        <a:xfrm>
          <a:off x="0" y="0"/>
          <a:ext cx="0" cy="0"/>
          <a:chOff x="0" y="0"/>
          <a:chExt cx="0" cy="0"/>
        </a:xfrm>
      </p:grpSpPr>
      <p:sp>
        <p:nvSpPr>
          <p:cNvPr id="193" name="Shape 193"/>
          <p:cNvSpPr txBox="1"/>
          <p:nvPr>
            <p:ph type="title"/>
          </p:nvPr>
        </p:nvSpPr>
        <p:spPr>
          <a:xfrm>
            <a:off x="349300" y="334525"/>
            <a:ext cx="7407000" cy="663000"/>
          </a:xfrm>
          <a:prstGeom prst="rect">
            <a:avLst/>
          </a:prstGeom>
        </p:spPr>
        <p:txBody>
          <a:bodyPr anchorCtr="0" anchor="b" bIns="91425" lIns="91425" rIns="91425" tIns="91425">
            <a:noAutofit/>
          </a:bodyPr>
          <a:lstStyle/>
          <a:p>
            <a:pPr lvl="0" rtl="0">
              <a:spcBef>
                <a:spcPts val="0"/>
              </a:spcBef>
              <a:buNone/>
            </a:pPr>
            <a:r>
              <a:rPr lang="ru"/>
              <a:t>Free up resources</a:t>
            </a:r>
          </a:p>
        </p:txBody>
      </p:sp>
      <p:sp>
        <p:nvSpPr>
          <p:cNvPr id="194" name="Shape 194"/>
          <p:cNvSpPr txBox="1"/>
          <p:nvPr>
            <p:ph idx="1" type="body"/>
          </p:nvPr>
        </p:nvSpPr>
        <p:spPr>
          <a:xfrm>
            <a:off x="349300" y="1147425"/>
            <a:ext cx="7407000" cy="3172500"/>
          </a:xfrm>
          <a:prstGeom prst="rect">
            <a:avLst/>
          </a:prstGeom>
        </p:spPr>
        <p:txBody>
          <a:bodyPr anchorCtr="0" anchor="t" bIns="91425" lIns="91425" rIns="91425" tIns="91425">
            <a:noAutofit/>
          </a:bodyPr>
          <a:lstStyle/>
          <a:p>
            <a:pPr lvl="0" rtl="0">
              <a:spcBef>
                <a:spcPts val="0"/>
              </a:spcBef>
              <a:spcAft>
                <a:spcPts val="0"/>
              </a:spcAft>
              <a:buNone/>
            </a:pPr>
            <a:r>
              <a:rPr lang="ru" sz="1400">
                <a:solidFill>
                  <a:srgbClr val="000000"/>
                </a:solidFill>
                <a:latin typeface="Courier New"/>
                <a:ea typeface="Courier New"/>
                <a:cs typeface="Courier New"/>
                <a:sym typeface="Courier New"/>
              </a:rPr>
              <a:t>sender.close();</a:t>
            </a:r>
          </a:p>
          <a:p>
            <a:pPr lvl="0" rtl="0">
              <a:spcBef>
                <a:spcPts val="0"/>
              </a:spcBef>
              <a:spcAft>
                <a:spcPts val="0"/>
              </a:spcAft>
              <a:buNone/>
            </a:pPr>
            <a:r>
              <a:rPr lang="ru" sz="1400">
                <a:solidFill>
                  <a:srgbClr val="000000"/>
                </a:solidFill>
                <a:latin typeface="Courier New"/>
                <a:ea typeface="Courier New"/>
                <a:cs typeface="Courier New"/>
                <a:sym typeface="Courier New"/>
              </a:rPr>
              <a:t>session.close();</a:t>
            </a:r>
          </a:p>
          <a:p>
            <a:pPr lvl="0" rtl="0">
              <a:spcBef>
                <a:spcPts val="0"/>
              </a:spcBef>
              <a:spcAft>
                <a:spcPts val="0"/>
              </a:spcAft>
              <a:buNone/>
            </a:pPr>
            <a:r>
              <a:rPr lang="ru" sz="1400">
                <a:solidFill>
                  <a:srgbClr val="000000"/>
                </a:solidFill>
                <a:latin typeface="Courier New"/>
                <a:ea typeface="Courier New"/>
                <a:cs typeface="Courier New"/>
                <a:sym typeface="Courier New"/>
              </a:rPr>
              <a:t>connection.close();</a:t>
            </a:r>
          </a:p>
          <a:p>
            <a:pPr lvl="0" rtl="0">
              <a:spcBef>
                <a:spcPts val="0"/>
              </a:spcBef>
              <a:spcAft>
                <a:spcPts val="0"/>
              </a:spcAft>
              <a:buNone/>
            </a:pPr>
            <a:r>
              <a:t/>
            </a:r>
            <a:endParaRPr sz="1400">
              <a:solidFill>
                <a:srgbClr val="000000"/>
              </a:solidFill>
              <a:latin typeface="Courier New"/>
              <a:ea typeface="Courier New"/>
              <a:cs typeface="Courier New"/>
              <a:sym typeface="Courier New"/>
            </a:endParaRPr>
          </a:p>
          <a:p>
            <a:pPr lvl="0" rtl="0">
              <a:spcBef>
                <a:spcPts val="0"/>
              </a:spcBef>
              <a:spcAft>
                <a:spcPts val="0"/>
              </a:spcAft>
              <a:buNone/>
            </a:pPr>
            <a:r>
              <a:t/>
            </a:r>
            <a:endParaRPr sz="1400">
              <a:solidFill>
                <a:srgbClr val="000000"/>
              </a:solidFill>
              <a:latin typeface="Courier New"/>
              <a:ea typeface="Courier New"/>
              <a:cs typeface="Courier New"/>
              <a:sym typeface="Courier New"/>
            </a:endParaRPr>
          </a:p>
          <a:p>
            <a:pPr lvl="0" rtl="0">
              <a:spcBef>
                <a:spcPts val="0"/>
              </a:spcBef>
              <a:spcAft>
                <a:spcPts val="0"/>
              </a:spcAft>
              <a:buNone/>
            </a:pPr>
            <a:r>
              <a:t/>
            </a:r>
            <a:endParaRPr sz="1400">
              <a:solidFill>
                <a:srgbClr val="000000"/>
              </a:solidFill>
              <a:latin typeface="Courier New"/>
              <a:ea typeface="Courier New"/>
              <a:cs typeface="Courier New"/>
              <a:sym typeface="Courier New"/>
            </a:endParaRPr>
          </a:p>
          <a:p>
            <a:pPr lvl="0" rtl="0">
              <a:spcBef>
                <a:spcPts val="0"/>
              </a:spcBef>
              <a:spcAft>
                <a:spcPts val="0"/>
              </a:spcAft>
              <a:buNone/>
            </a:pPr>
            <a:r>
              <a:t/>
            </a:r>
            <a:endParaRPr sz="1400"/>
          </a:p>
        </p:txBody>
      </p:sp>
      <p:sp>
        <p:nvSpPr>
          <p:cNvPr id="195" name="Shape 195"/>
          <p:cNvSpPr txBox="1"/>
          <p:nvPr/>
        </p:nvSpPr>
        <p:spPr>
          <a:xfrm>
            <a:off x="2099350" y="3385275"/>
            <a:ext cx="6639300" cy="934800"/>
          </a:xfrm>
          <a:prstGeom prst="rect">
            <a:avLst/>
          </a:prstGeom>
          <a:noFill/>
          <a:ln>
            <a:noFill/>
          </a:ln>
        </p:spPr>
        <p:txBody>
          <a:bodyPr anchorCtr="0" anchor="t" bIns="91425" lIns="91425" rIns="91425" tIns="91425">
            <a:noAutofit/>
          </a:bodyPr>
          <a:lstStyle/>
          <a:p>
            <a:pPr lvl="0">
              <a:spcBef>
                <a:spcPts val="0"/>
              </a:spcBef>
              <a:buNone/>
            </a:pPr>
            <a:r>
              <a:rPr lang="ru" sz="1200">
                <a:solidFill>
                  <a:srgbClr val="999999"/>
                </a:solidFill>
                <a:highlight>
                  <a:srgbClr val="FFFFFF"/>
                </a:highlight>
                <a:latin typeface="Georgia"/>
                <a:ea typeface="Georgia"/>
                <a:cs typeface="Georgia"/>
                <a:sym typeface="Georgia"/>
              </a:rPr>
              <a:t>JMS Specification 6.1.8</a:t>
            </a:r>
          </a:p>
          <a:p>
            <a:pPr lvl="0">
              <a:spcBef>
                <a:spcPts val="0"/>
              </a:spcBef>
              <a:buNone/>
            </a:pPr>
            <a:r>
              <a:rPr lang="ru" sz="1200">
                <a:solidFill>
                  <a:srgbClr val="999999"/>
                </a:solidFill>
                <a:highlight>
                  <a:srgbClr val="FFFFFF"/>
                </a:highlight>
                <a:latin typeface="Georgia"/>
                <a:ea typeface="Georgia"/>
                <a:cs typeface="Georgia"/>
                <a:sym typeface="Georgia"/>
              </a:rPr>
              <a:t>Closing a Connection, QueueConnection or TopicConnection closes its constituent sessions, producers, consumers or queue browsers. The connection close is sufficient to signal the JMS provider that all resources for the connection should be released</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9" name="Shape 199"/>
        <p:cNvGrpSpPr/>
        <p:nvPr/>
      </p:nvGrpSpPr>
      <p:grpSpPr>
        <a:xfrm>
          <a:off x="0" y="0"/>
          <a:ext cx="0" cy="0"/>
          <a:chOff x="0" y="0"/>
          <a:chExt cx="0" cy="0"/>
        </a:xfrm>
      </p:grpSpPr>
      <p:sp>
        <p:nvSpPr>
          <p:cNvPr id="200" name="Shape 200"/>
          <p:cNvSpPr txBox="1"/>
          <p:nvPr>
            <p:ph type="title"/>
          </p:nvPr>
        </p:nvSpPr>
        <p:spPr>
          <a:xfrm>
            <a:off x="349300" y="334525"/>
            <a:ext cx="7407000" cy="663000"/>
          </a:xfrm>
          <a:prstGeom prst="rect">
            <a:avLst/>
          </a:prstGeom>
        </p:spPr>
        <p:txBody>
          <a:bodyPr anchorCtr="0" anchor="b" bIns="91425" lIns="91425" rIns="91425" tIns="91425">
            <a:noAutofit/>
          </a:bodyPr>
          <a:lstStyle/>
          <a:p>
            <a:pPr lvl="0" rtl="0">
              <a:spcBef>
                <a:spcPts val="0"/>
              </a:spcBef>
              <a:buNone/>
            </a:pPr>
            <a:r>
              <a:rPr lang="ru"/>
              <a:t>Messaging models</a:t>
            </a:r>
          </a:p>
        </p:txBody>
      </p:sp>
      <p:sp>
        <p:nvSpPr>
          <p:cNvPr id="201" name="Shape 201"/>
          <p:cNvSpPr txBox="1"/>
          <p:nvPr>
            <p:ph idx="1" type="body"/>
          </p:nvPr>
        </p:nvSpPr>
        <p:spPr>
          <a:xfrm>
            <a:off x="349300" y="1147425"/>
            <a:ext cx="7407000" cy="3172500"/>
          </a:xfrm>
          <a:prstGeom prst="rect">
            <a:avLst/>
          </a:prstGeom>
        </p:spPr>
        <p:txBody>
          <a:bodyPr anchorCtr="0" anchor="t" bIns="91425" lIns="91425" rIns="91425" tIns="91425">
            <a:noAutofit/>
          </a:bodyPr>
          <a:lstStyle/>
          <a:p>
            <a:pPr indent="-228600" lvl="0" marL="457200" rtl="0">
              <a:spcBef>
                <a:spcPts val="0"/>
              </a:spcBef>
            </a:pPr>
            <a:r>
              <a:rPr lang="ru"/>
              <a:t>Point-to-Point (p2p)</a:t>
            </a:r>
          </a:p>
          <a:p>
            <a:pPr indent="-228600" lvl="0" marL="457200" rtl="0">
              <a:spcBef>
                <a:spcPts val="0"/>
              </a:spcBef>
            </a:pPr>
            <a:r>
              <a:rPr lang="ru"/>
              <a:t>Publish-and-Subscribe (pub/sub)</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5" name="Shape 205"/>
        <p:cNvGrpSpPr/>
        <p:nvPr/>
      </p:nvGrpSpPr>
      <p:grpSpPr>
        <a:xfrm>
          <a:off x="0" y="0"/>
          <a:ext cx="0" cy="0"/>
          <a:chOff x="0" y="0"/>
          <a:chExt cx="0" cy="0"/>
        </a:xfrm>
      </p:grpSpPr>
      <p:sp>
        <p:nvSpPr>
          <p:cNvPr id="206" name="Shape 206"/>
          <p:cNvSpPr txBox="1"/>
          <p:nvPr>
            <p:ph type="title"/>
          </p:nvPr>
        </p:nvSpPr>
        <p:spPr>
          <a:xfrm>
            <a:off x="349300" y="334525"/>
            <a:ext cx="7407000" cy="663000"/>
          </a:xfrm>
          <a:prstGeom prst="rect">
            <a:avLst/>
          </a:prstGeom>
        </p:spPr>
        <p:txBody>
          <a:bodyPr anchorCtr="0" anchor="b" bIns="91425" lIns="91425" rIns="91425" tIns="91425">
            <a:noAutofit/>
          </a:bodyPr>
          <a:lstStyle/>
          <a:p>
            <a:pPr lvl="0" rtl="0">
              <a:spcBef>
                <a:spcPts val="0"/>
              </a:spcBef>
              <a:buNone/>
            </a:pPr>
            <a:r>
              <a:rPr lang="ru"/>
              <a:t>Point-to-Point</a:t>
            </a:r>
          </a:p>
        </p:txBody>
      </p:sp>
      <p:sp>
        <p:nvSpPr>
          <p:cNvPr id="207" name="Shape 207"/>
          <p:cNvSpPr/>
          <p:nvPr/>
        </p:nvSpPr>
        <p:spPr>
          <a:xfrm>
            <a:off x="1184250" y="2401275"/>
            <a:ext cx="1278600" cy="663000"/>
          </a:xfrm>
          <a:prstGeom prst="roundRect">
            <a:avLst>
              <a:gd fmla="val 16667" name="adj"/>
            </a:avLst>
          </a:prstGeom>
          <a:solidFill>
            <a:srgbClr val="EFEFEF"/>
          </a:solidFill>
          <a:ln cap="flat" cmpd="sng" w="19050">
            <a:solidFill>
              <a:srgbClr val="666666"/>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ru"/>
              <a:t>Sender</a:t>
            </a:r>
          </a:p>
        </p:txBody>
      </p:sp>
      <p:sp>
        <p:nvSpPr>
          <p:cNvPr id="208" name="Shape 208"/>
          <p:cNvSpPr/>
          <p:nvPr/>
        </p:nvSpPr>
        <p:spPr>
          <a:xfrm>
            <a:off x="3471800" y="2325649"/>
            <a:ext cx="1996950" cy="814249"/>
          </a:xfrm>
          <a:prstGeom prst="flowChartMagneticDrum">
            <a:avLst/>
          </a:prstGeom>
          <a:solidFill>
            <a:srgbClr val="EFEFEF"/>
          </a:solidFill>
          <a:ln cap="flat" cmpd="sng" w="9525">
            <a:solidFill>
              <a:schemeClr val="dk1"/>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ru"/>
              <a:t>JMS Queue</a:t>
            </a:r>
          </a:p>
        </p:txBody>
      </p:sp>
      <p:sp>
        <p:nvSpPr>
          <p:cNvPr id="209" name="Shape 209"/>
          <p:cNvSpPr/>
          <p:nvPr/>
        </p:nvSpPr>
        <p:spPr>
          <a:xfrm>
            <a:off x="6477700" y="2401275"/>
            <a:ext cx="1278600" cy="663000"/>
          </a:xfrm>
          <a:prstGeom prst="roundRect">
            <a:avLst>
              <a:gd fmla="val 16667" name="adj"/>
            </a:avLst>
          </a:prstGeom>
          <a:solidFill>
            <a:srgbClr val="EFEFEF"/>
          </a:solidFill>
          <a:ln cap="flat" cmpd="sng" w="19050">
            <a:solidFill>
              <a:srgbClr val="666666"/>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ru"/>
              <a:t>Receiver</a:t>
            </a:r>
          </a:p>
        </p:txBody>
      </p:sp>
      <p:cxnSp>
        <p:nvCxnSpPr>
          <p:cNvPr id="210" name="Shape 210"/>
          <p:cNvCxnSpPr>
            <a:endCxn id="208" idx="1"/>
          </p:cNvCxnSpPr>
          <p:nvPr/>
        </p:nvCxnSpPr>
        <p:spPr>
          <a:xfrm>
            <a:off x="2462900" y="2732774"/>
            <a:ext cx="1008900" cy="0"/>
          </a:xfrm>
          <a:prstGeom prst="straightConnector1">
            <a:avLst/>
          </a:prstGeom>
          <a:noFill/>
          <a:ln cap="flat" cmpd="sng" w="19050">
            <a:solidFill>
              <a:srgbClr val="666666"/>
            </a:solidFill>
            <a:prstDash val="solid"/>
            <a:round/>
            <a:headEnd len="lg" w="lg" type="none"/>
            <a:tailEnd len="lg" w="lg" type="triangle"/>
          </a:ln>
        </p:spPr>
      </p:cxnSp>
      <p:cxnSp>
        <p:nvCxnSpPr>
          <p:cNvPr id="211" name="Shape 211"/>
          <p:cNvCxnSpPr>
            <a:stCxn id="208" idx="4"/>
            <a:endCxn id="209" idx="1"/>
          </p:cNvCxnSpPr>
          <p:nvPr/>
        </p:nvCxnSpPr>
        <p:spPr>
          <a:xfrm>
            <a:off x="5468750" y="2732774"/>
            <a:ext cx="1008900" cy="0"/>
          </a:xfrm>
          <a:prstGeom prst="straightConnector1">
            <a:avLst/>
          </a:prstGeom>
          <a:noFill/>
          <a:ln cap="flat" cmpd="sng" w="19050">
            <a:solidFill>
              <a:srgbClr val="666666"/>
            </a:solidFill>
            <a:prstDash val="solid"/>
            <a:round/>
            <a:headEnd len="lg" w="lg" type="none"/>
            <a:tailEnd len="lg" w="lg"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5" name="Shape 215"/>
        <p:cNvGrpSpPr/>
        <p:nvPr/>
      </p:nvGrpSpPr>
      <p:grpSpPr>
        <a:xfrm>
          <a:off x="0" y="0"/>
          <a:ext cx="0" cy="0"/>
          <a:chOff x="0" y="0"/>
          <a:chExt cx="0" cy="0"/>
        </a:xfrm>
      </p:grpSpPr>
      <p:sp>
        <p:nvSpPr>
          <p:cNvPr id="216" name="Shape 216"/>
          <p:cNvSpPr txBox="1"/>
          <p:nvPr>
            <p:ph type="title"/>
          </p:nvPr>
        </p:nvSpPr>
        <p:spPr>
          <a:xfrm>
            <a:off x="349300" y="334525"/>
            <a:ext cx="7407000" cy="663000"/>
          </a:xfrm>
          <a:prstGeom prst="rect">
            <a:avLst/>
          </a:prstGeom>
        </p:spPr>
        <p:txBody>
          <a:bodyPr anchorCtr="0" anchor="b" bIns="91425" lIns="91425" rIns="91425" tIns="91425">
            <a:noAutofit/>
          </a:bodyPr>
          <a:lstStyle/>
          <a:p>
            <a:pPr lvl="0" rtl="0">
              <a:spcBef>
                <a:spcPts val="0"/>
              </a:spcBef>
              <a:buNone/>
            </a:pPr>
            <a:r>
              <a:rPr lang="ru"/>
              <a:t>Point-to-Point</a:t>
            </a:r>
          </a:p>
        </p:txBody>
      </p:sp>
      <p:sp>
        <p:nvSpPr>
          <p:cNvPr id="217" name="Shape 217"/>
          <p:cNvSpPr/>
          <p:nvPr/>
        </p:nvSpPr>
        <p:spPr>
          <a:xfrm>
            <a:off x="1184250" y="2401275"/>
            <a:ext cx="1278600" cy="663000"/>
          </a:xfrm>
          <a:prstGeom prst="roundRect">
            <a:avLst>
              <a:gd fmla="val 16667" name="adj"/>
            </a:avLst>
          </a:prstGeom>
          <a:solidFill>
            <a:srgbClr val="EFEFEF"/>
          </a:solidFill>
          <a:ln cap="flat" cmpd="sng" w="19050">
            <a:solidFill>
              <a:srgbClr val="666666"/>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ru"/>
              <a:t>Sender</a:t>
            </a:r>
          </a:p>
        </p:txBody>
      </p:sp>
      <p:sp>
        <p:nvSpPr>
          <p:cNvPr id="218" name="Shape 218"/>
          <p:cNvSpPr/>
          <p:nvPr/>
        </p:nvSpPr>
        <p:spPr>
          <a:xfrm>
            <a:off x="6477700" y="2401275"/>
            <a:ext cx="1278600" cy="663000"/>
          </a:xfrm>
          <a:prstGeom prst="roundRect">
            <a:avLst>
              <a:gd fmla="val 16667" name="adj"/>
            </a:avLst>
          </a:prstGeom>
          <a:solidFill>
            <a:srgbClr val="EFEFEF"/>
          </a:solidFill>
          <a:ln cap="flat" cmpd="sng" w="19050">
            <a:solidFill>
              <a:srgbClr val="666666"/>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ru"/>
              <a:t>Receiver</a:t>
            </a:r>
          </a:p>
        </p:txBody>
      </p:sp>
      <p:sp>
        <p:nvSpPr>
          <p:cNvPr id="219" name="Shape 219"/>
          <p:cNvSpPr/>
          <p:nvPr/>
        </p:nvSpPr>
        <p:spPr>
          <a:xfrm>
            <a:off x="3471800" y="2325649"/>
            <a:ext cx="1996950" cy="814249"/>
          </a:xfrm>
          <a:prstGeom prst="flowChartMagneticDrum">
            <a:avLst/>
          </a:prstGeom>
          <a:solidFill>
            <a:srgbClr val="EFEFEF"/>
          </a:solidFill>
          <a:ln cap="flat" cmpd="sng" w="9525">
            <a:solidFill>
              <a:schemeClr val="dk1"/>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ru"/>
              <a:t>JMS Queue</a:t>
            </a:r>
          </a:p>
        </p:txBody>
      </p:sp>
      <p:sp>
        <p:nvSpPr>
          <p:cNvPr id="220" name="Shape 220"/>
          <p:cNvSpPr/>
          <p:nvPr/>
        </p:nvSpPr>
        <p:spPr>
          <a:xfrm>
            <a:off x="6477700" y="1554975"/>
            <a:ext cx="1278600" cy="663000"/>
          </a:xfrm>
          <a:prstGeom prst="roundRect">
            <a:avLst>
              <a:gd fmla="val 16667" name="adj"/>
            </a:avLst>
          </a:prstGeom>
          <a:solidFill>
            <a:srgbClr val="EFEFEF"/>
          </a:solidFill>
          <a:ln cap="flat" cmpd="sng" w="19050">
            <a:solidFill>
              <a:srgbClr val="666666"/>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ru"/>
              <a:t>Receiver</a:t>
            </a:r>
          </a:p>
        </p:txBody>
      </p:sp>
      <p:sp>
        <p:nvSpPr>
          <p:cNvPr id="221" name="Shape 221"/>
          <p:cNvSpPr/>
          <p:nvPr/>
        </p:nvSpPr>
        <p:spPr>
          <a:xfrm>
            <a:off x="6477700" y="3247575"/>
            <a:ext cx="1278600" cy="663000"/>
          </a:xfrm>
          <a:prstGeom prst="roundRect">
            <a:avLst>
              <a:gd fmla="val 16667" name="adj"/>
            </a:avLst>
          </a:prstGeom>
          <a:solidFill>
            <a:srgbClr val="EFEFEF"/>
          </a:solidFill>
          <a:ln cap="flat" cmpd="sng" w="19050">
            <a:solidFill>
              <a:srgbClr val="666666"/>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ru"/>
              <a:t>Receiver</a:t>
            </a:r>
          </a:p>
        </p:txBody>
      </p:sp>
      <p:cxnSp>
        <p:nvCxnSpPr>
          <p:cNvPr id="222" name="Shape 222"/>
          <p:cNvCxnSpPr>
            <a:endCxn id="219" idx="1"/>
          </p:cNvCxnSpPr>
          <p:nvPr/>
        </p:nvCxnSpPr>
        <p:spPr>
          <a:xfrm>
            <a:off x="2462900" y="2732774"/>
            <a:ext cx="1008900" cy="0"/>
          </a:xfrm>
          <a:prstGeom prst="straightConnector1">
            <a:avLst/>
          </a:prstGeom>
          <a:noFill/>
          <a:ln cap="flat" cmpd="sng" w="19050">
            <a:solidFill>
              <a:srgbClr val="666666"/>
            </a:solidFill>
            <a:prstDash val="solid"/>
            <a:round/>
            <a:headEnd len="lg" w="lg" type="none"/>
            <a:tailEnd len="lg" w="lg" type="triangle"/>
          </a:ln>
        </p:spPr>
      </p:cxnSp>
      <p:cxnSp>
        <p:nvCxnSpPr>
          <p:cNvPr id="223" name="Shape 223"/>
          <p:cNvCxnSpPr>
            <a:stCxn id="219" idx="4"/>
            <a:endCxn id="220" idx="1"/>
          </p:cNvCxnSpPr>
          <p:nvPr/>
        </p:nvCxnSpPr>
        <p:spPr>
          <a:xfrm flipH="1" rot="10800000">
            <a:off x="5468750" y="1886474"/>
            <a:ext cx="1008900" cy="846300"/>
          </a:xfrm>
          <a:prstGeom prst="straightConnector1">
            <a:avLst/>
          </a:prstGeom>
          <a:noFill/>
          <a:ln cap="flat" cmpd="sng" w="19050">
            <a:solidFill>
              <a:srgbClr val="666666"/>
            </a:solidFill>
            <a:prstDash val="solid"/>
            <a:round/>
            <a:headEnd len="lg" w="lg" type="none"/>
            <a:tailEnd len="lg" w="lg" type="triangle"/>
          </a:ln>
        </p:spPr>
      </p:cxnSp>
      <p:cxnSp>
        <p:nvCxnSpPr>
          <p:cNvPr id="224" name="Shape 224"/>
          <p:cNvCxnSpPr>
            <a:endCxn id="218" idx="1"/>
          </p:cNvCxnSpPr>
          <p:nvPr/>
        </p:nvCxnSpPr>
        <p:spPr>
          <a:xfrm>
            <a:off x="5468800" y="2732775"/>
            <a:ext cx="1008900" cy="0"/>
          </a:xfrm>
          <a:prstGeom prst="straightConnector1">
            <a:avLst/>
          </a:prstGeom>
          <a:noFill/>
          <a:ln cap="flat" cmpd="sng" w="9525">
            <a:solidFill>
              <a:schemeClr val="dk2"/>
            </a:solidFill>
            <a:prstDash val="dot"/>
            <a:round/>
            <a:headEnd len="lg" w="lg" type="none"/>
            <a:tailEnd len="lg" w="lg" type="triangle"/>
          </a:ln>
        </p:spPr>
      </p:cxnSp>
      <p:cxnSp>
        <p:nvCxnSpPr>
          <p:cNvPr id="225" name="Shape 225"/>
          <p:cNvCxnSpPr>
            <a:stCxn id="219" idx="4"/>
            <a:endCxn id="221" idx="1"/>
          </p:cNvCxnSpPr>
          <p:nvPr/>
        </p:nvCxnSpPr>
        <p:spPr>
          <a:xfrm>
            <a:off x="5468750" y="2732774"/>
            <a:ext cx="1008900" cy="846299"/>
          </a:xfrm>
          <a:prstGeom prst="straightConnector1">
            <a:avLst/>
          </a:prstGeom>
          <a:noFill/>
          <a:ln cap="flat" cmpd="sng" w="9525">
            <a:solidFill>
              <a:schemeClr val="dk2"/>
            </a:solidFill>
            <a:prstDash val="dot"/>
            <a:round/>
            <a:headEnd len="lg" w="lg" type="none"/>
            <a:tailEnd len="lg" w="lg"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9" name="Shape 229"/>
        <p:cNvGrpSpPr/>
        <p:nvPr/>
      </p:nvGrpSpPr>
      <p:grpSpPr>
        <a:xfrm>
          <a:off x="0" y="0"/>
          <a:ext cx="0" cy="0"/>
          <a:chOff x="0" y="0"/>
          <a:chExt cx="0" cy="0"/>
        </a:xfrm>
      </p:grpSpPr>
      <p:sp>
        <p:nvSpPr>
          <p:cNvPr id="230" name="Shape 230"/>
          <p:cNvSpPr txBox="1"/>
          <p:nvPr>
            <p:ph type="title"/>
          </p:nvPr>
        </p:nvSpPr>
        <p:spPr>
          <a:xfrm>
            <a:off x="349300" y="334525"/>
            <a:ext cx="7407000" cy="663000"/>
          </a:xfrm>
          <a:prstGeom prst="rect">
            <a:avLst/>
          </a:prstGeom>
        </p:spPr>
        <p:txBody>
          <a:bodyPr anchorCtr="0" anchor="b" bIns="91425" lIns="91425" rIns="91425" tIns="91425">
            <a:noAutofit/>
          </a:bodyPr>
          <a:lstStyle/>
          <a:p>
            <a:pPr lvl="0" rtl="0">
              <a:spcBef>
                <a:spcPts val="0"/>
              </a:spcBef>
              <a:buNone/>
            </a:pPr>
            <a:r>
              <a:rPr lang="ru"/>
              <a:t>Asynchronous communication</a:t>
            </a:r>
          </a:p>
        </p:txBody>
      </p:sp>
      <p:sp>
        <p:nvSpPr>
          <p:cNvPr id="231" name="Shape 231"/>
          <p:cNvSpPr/>
          <p:nvPr/>
        </p:nvSpPr>
        <p:spPr>
          <a:xfrm>
            <a:off x="1184250" y="2401275"/>
            <a:ext cx="1278600" cy="663000"/>
          </a:xfrm>
          <a:prstGeom prst="roundRect">
            <a:avLst>
              <a:gd fmla="val 16667" name="adj"/>
            </a:avLst>
          </a:prstGeom>
          <a:solidFill>
            <a:srgbClr val="EFEFEF"/>
          </a:solidFill>
          <a:ln cap="flat" cmpd="sng" w="19050">
            <a:solidFill>
              <a:srgbClr val="666666"/>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ru"/>
              <a:t>Sender</a:t>
            </a:r>
          </a:p>
        </p:txBody>
      </p:sp>
      <p:sp>
        <p:nvSpPr>
          <p:cNvPr id="232" name="Shape 232"/>
          <p:cNvSpPr/>
          <p:nvPr/>
        </p:nvSpPr>
        <p:spPr>
          <a:xfrm>
            <a:off x="3471800" y="2325649"/>
            <a:ext cx="1996950" cy="814249"/>
          </a:xfrm>
          <a:prstGeom prst="flowChartMagneticDrum">
            <a:avLst/>
          </a:prstGeom>
          <a:solidFill>
            <a:srgbClr val="EFEFEF"/>
          </a:solidFill>
          <a:ln cap="flat" cmpd="sng" w="9525">
            <a:solidFill>
              <a:schemeClr val="dk1"/>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ru"/>
              <a:t>JMS Queue</a:t>
            </a:r>
          </a:p>
        </p:txBody>
      </p:sp>
      <p:sp>
        <p:nvSpPr>
          <p:cNvPr id="233" name="Shape 233"/>
          <p:cNvSpPr/>
          <p:nvPr/>
        </p:nvSpPr>
        <p:spPr>
          <a:xfrm>
            <a:off x="6477700" y="2401275"/>
            <a:ext cx="1278600" cy="663000"/>
          </a:xfrm>
          <a:prstGeom prst="roundRect">
            <a:avLst>
              <a:gd fmla="val 16667" name="adj"/>
            </a:avLst>
          </a:prstGeom>
          <a:solidFill>
            <a:srgbClr val="EFEFEF"/>
          </a:solidFill>
          <a:ln cap="flat" cmpd="sng" w="19050">
            <a:solidFill>
              <a:srgbClr val="666666"/>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ru"/>
              <a:t>Receiver</a:t>
            </a:r>
          </a:p>
        </p:txBody>
      </p:sp>
      <p:cxnSp>
        <p:nvCxnSpPr>
          <p:cNvPr id="234" name="Shape 234"/>
          <p:cNvCxnSpPr/>
          <p:nvPr/>
        </p:nvCxnSpPr>
        <p:spPr>
          <a:xfrm>
            <a:off x="2462850" y="2571749"/>
            <a:ext cx="1008900" cy="0"/>
          </a:xfrm>
          <a:prstGeom prst="straightConnector1">
            <a:avLst/>
          </a:prstGeom>
          <a:noFill/>
          <a:ln cap="flat" cmpd="sng" w="19050">
            <a:solidFill>
              <a:srgbClr val="666666"/>
            </a:solidFill>
            <a:prstDash val="solid"/>
            <a:round/>
            <a:headEnd len="lg" w="lg" type="none"/>
            <a:tailEnd len="lg" w="lg" type="triangle"/>
          </a:ln>
        </p:spPr>
      </p:cxnSp>
      <p:cxnSp>
        <p:nvCxnSpPr>
          <p:cNvPr id="235" name="Shape 235"/>
          <p:cNvCxnSpPr/>
          <p:nvPr/>
        </p:nvCxnSpPr>
        <p:spPr>
          <a:xfrm>
            <a:off x="5468750" y="2571749"/>
            <a:ext cx="1008900" cy="0"/>
          </a:xfrm>
          <a:prstGeom prst="straightConnector1">
            <a:avLst/>
          </a:prstGeom>
          <a:noFill/>
          <a:ln cap="flat" cmpd="sng" w="19050">
            <a:solidFill>
              <a:srgbClr val="666666"/>
            </a:solidFill>
            <a:prstDash val="solid"/>
            <a:round/>
            <a:headEnd len="lg" w="lg" type="none"/>
            <a:tailEnd len="lg" w="lg" type="triangle"/>
          </a:ln>
        </p:spPr>
      </p:cxnSp>
      <p:cxnSp>
        <p:nvCxnSpPr>
          <p:cNvPr id="236" name="Shape 236"/>
          <p:cNvCxnSpPr/>
          <p:nvPr/>
        </p:nvCxnSpPr>
        <p:spPr>
          <a:xfrm rot="10800000">
            <a:off x="2462850" y="2903349"/>
            <a:ext cx="1008900" cy="0"/>
          </a:xfrm>
          <a:prstGeom prst="straightConnector1">
            <a:avLst/>
          </a:prstGeom>
          <a:noFill/>
          <a:ln cap="flat" cmpd="sng" w="19050">
            <a:solidFill>
              <a:srgbClr val="666666"/>
            </a:solidFill>
            <a:prstDash val="solid"/>
            <a:round/>
            <a:headEnd len="lg" w="lg" type="none"/>
            <a:tailEnd len="lg" w="lg" type="triangle"/>
          </a:ln>
        </p:spPr>
      </p:cxnSp>
      <p:cxnSp>
        <p:nvCxnSpPr>
          <p:cNvPr id="237" name="Shape 237"/>
          <p:cNvCxnSpPr/>
          <p:nvPr/>
        </p:nvCxnSpPr>
        <p:spPr>
          <a:xfrm rot="10800000">
            <a:off x="5468750" y="2903349"/>
            <a:ext cx="1008900" cy="0"/>
          </a:xfrm>
          <a:prstGeom prst="straightConnector1">
            <a:avLst/>
          </a:prstGeom>
          <a:noFill/>
          <a:ln cap="flat" cmpd="sng" w="19050">
            <a:solidFill>
              <a:srgbClr val="666666"/>
            </a:solidFill>
            <a:prstDash val="solid"/>
            <a:round/>
            <a:headEnd len="lg" w="lg" type="none"/>
            <a:tailEnd len="lg" w="lg"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x="0" y="0"/>
          <a:ext cx="0" cy="0"/>
          <a:chOff x="0" y="0"/>
          <a:chExt cx="0" cy="0"/>
        </a:xfrm>
      </p:grpSpPr>
      <p:sp>
        <p:nvSpPr>
          <p:cNvPr id="87" name="Shape 87"/>
          <p:cNvSpPr txBox="1"/>
          <p:nvPr>
            <p:ph type="title"/>
          </p:nvPr>
        </p:nvSpPr>
        <p:spPr>
          <a:xfrm>
            <a:off x="349300" y="334525"/>
            <a:ext cx="7407000" cy="663000"/>
          </a:xfrm>
          <a:prstGeom prst="rect">
            <a:avLst/>
          </a:prstGeom>
        </p:spPr>
        <p:txBody>
          <a:bodyPr anchorCtr="0" anchor="b" bIns="91425" lIns="91425" rIns="91425" tIns="91425">
            <a:noAutofit/>
          </a:bodyPr>
          <a:lstStyle/>
          <a:p>
            <a:pPr lvl="0" rtl="0">
              <a:spcBef>
                <a:spcPts val="0"/>
              </a:spcBef>
              <a:buNone/>
            </a:pPr>
            <a:r>
              <a:rPr lang="ru"/>
              <a:t>Summary of Contents</a:t>
            </a:r>
          </a:p>
        </p:txBody>
      </p:sp>
      <p:sp>
        <p:nvSpPr>
          <p:cNvPr id="88" name="Shape 88"/>
          <p:cNvSpPr txBox="1"/>
          <p:nvPr>
            <p:ph idx="1" type="body"/>
          </p:nvPr>
        </p:nvSpPr>
        <p:spPr>
          <a:xfrm>
            <a:off x="349300" y="1147425"/>
            <a:ext cx="7407000" cy="3172500"/>
          </a:xfrm>
          <a:prstGeom prst="rect">
            <a:avLst/>
          </a:prstGeom>
        </p:spPr>
        <p:txBody>
          <a:bodyPr anchorCtr="0" anchor="t" bIns="91425" lIns="91425" rIns="91425" tIns="91425">
            <a:noAutofit/>
          </a:bodyPr>
          <a:lstStyle/>
          <a:p>
            <a:pPr indent="-330200" lvl="0" marL="457200" marR="0" rtl="0" algn="l">
              <a:lnSpc>
                <a:spcPct val="115000"/>
              </a:lnSpc>
              <a:spcBef>
                <a:spcPts val="0"/>
              </a:spcBef>
              <a:spcAft>
                <a:spcPts val="1600"/>
              </a:spcAft>
              <a:buClr>
                <a:schemeClr val="dk2"/>
              </a:buClr>
              <a:buSzPct val="100000"/>
              <a:buFont typeface="Source Code Pro"/>
            </a:pPr>
            <a:r>
              <a:rPr lang="ru"/>
              <a:t>JMS and MOM</a:t>
            </a:r>
          </a:p>
          <a:p>
            <a:pPr indent="-228600" lvl="0" marL="457200" marR="0" rtl="0" algn="l">
              <a:lnSpc>
                <a:spcPct val="115000"/>
              </a:lnSpc>
              <a:spcBef>
                <a:spcPts val="0"/>
              </a:spcBef>
              <a:spcAft>
                <a:spcPts val="1600"/>
              </a:spcAft>
            </a:pPr>
            <a:r>
              <a:rPr lang="ru"/>
              <a:t>JMS API</a:t>
            </a:r>
          </a:p>
          <a:p>
            <a:pPr indent="-228600" lvl="0" marL="457200" marR="0" rtl="0" algn="l">
              <a:lnSpc>
                <a:spcPct val="115000"/>
              </a:lnSpc>
              <a:spcBef>
                <a:spcPts val="0"/>
              </a:spcBef>
              <a:spcAft>
                <a:spcPts val="1600"/>
              </a:spcAft>
            </a:pPr>
            <a:r>
              <a:rPr lang="ru"/>
              <a:t>Messaging models</a:t>
            </a:r>
          </a:p>
          <a:p>
            <a:pPr indent="-228600" lvl="0" marL="457200" marR="0" rtl="0" algn="l">
              <a:lnSpc>
                <a:spcPct val="115000"/>
              </a:lnSpc>
              <a:spcBef>
                <a:spcPts val="0"/>
              </a:spcBef>
              <a:spcAft>
                <a:spcPts val="1600"/>
              </a:spcAft>
            </a:pPr>
            <a:r>
              <a:rPr lang="ru"/>
              <a:t>Sync and Async message delivery</a:t>
            </a:r>
          </a:p>
          <a:p>
            <a:pPr indent="-228600" lvl="0" marL="457200" marR="0" rtl="0" algn="l">
              <a:lnSpc>
                <a:spcPct val="115000"/>
              </a:lnSpc>
              <a:spcBef>
                <a:spcPts val="0"/>
              </a:spcBef>
              <a:spcAft>
                <a:spcPts val="1600"/>
              </a:spcAft>
            </a:pPr>
            <a:r>
              <a:rPr lang="ru"/>
              <a:t>JMS message structure</a:t>
            </a:r>
          </a:p>
          <a:p>
            <a:pPr indent="-228600" lvl="0" marL="457200" marR="0" rtl="0" algn="l">
              <a:lnSpc>
                <a:spcPct val="115000"/>
              </a:lnSpc>
              <a:spcBef>
                <a:spcPts val="0"/>
              </a:spcBef>
              <a:spcAft>
                <a:spcPts val="1600"/>
              </a:spcAft>
            </a:pPr>
            <a:r>
              <a:rPr lang="ru"/>
              <a:t>Selectors</a:t>
            </a:r>
          </a:p>
          <a:p>
            <a:pPr indent="-228600" lvl="0" marL="457200" marR="0" rtl="0" algn="l">
              <a:lnSpc>
                <a:spcPct val="115000"/>
              </a:lnSpc>
              <a:spcBef>
                <a:spcPts val="0"/>
              </a:spcBef>
              <a:spcAft>
                <a:spcPts val="1600"/>
              </a:spcAft>
            </a:pPr>
            <a:r>
              <a:rPr lang="ru"/>
              <a:t>Guaranteed</a:t>
            </a:r>
            <a:r>
              <a:rPr lang="ru"/>
              <a:t> delivery</a:t>
            </a:r>
          </a:p>
          <a:p>
            <a:pPr indent="-228600" lvl="0" marL="457200" marR="0" rtl="0" algn="l">
              <a:lnSpc>
                <a:spcPct val="115000"/>
              </a:lnSpc>
              <a:spcBef>
                <a:spcPts val="0"/>
              </a:spcBef>
              <a:spcAft>
                <a:spcPts val="1600"/>
              </a:spcAft>
            </a:pPr>
            <a:r>
              <a:rPr lang="ru"/>
              <a:t>JMS in JEE</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1" name="Shape 241"/>
        <p:cNvGrpSpPr/>
        <p:nvPr/>
      </p:nvGrpSpPr>
      <p:grpSpPr>
        <a:xfrm>
          <a:off x="0" y="0"/>
          <a:ext cx="0" cy="0"/>
          <a:chOff x="0" y="0"/>
          <a:chExt cx="0" cy="0"/>
        </a:xfrm>
      </p:grpSpPr>
      <p:sp>
        <p:nvSpPr>
          <p:cNvPr id="242" name="Shape 242"/>
          <p:cNvSpPr txBox="1"/>
          <p:nvPr>
            <p:ph type="title"/>
          </p:nvPr>
        </p:nvSpPr>
        <p:spPr>
          <a:xfrm>
            <a:off x="349300" y="334525"/>
            <a:ext cx="7407000" cy="663000"/>
          </a:xfrm>
          <a:prstGeom prst="rect">
            <a:avLst/>
          </a:prstGeom>
        </p:spPr>
        <p:txBody>
          <a:bodyPr anchorCtr="0" anchor="b" bIns="91425" lIns="91425" rIns="91425" tIns="91425">
            <a:noAutofit/>
          </a:bodyPr>
          <a:lstStyle/>
          <a:p>
            <a:pPr lvl="0" rtl="0">
              <a:spcBef>
                <a:spcPts val="0"/>
              </a:spcBef>
              <a:buNone/>
            </a:pPr>
            <a:r>
              <a:rPr lang="ru"/>
              <a:t>“Executor”</a:t>
            </a:r>
          </a:p>
        </p:txBody>
      </p:sp>
      <p:sp>
        <p:nvSpPr>
          <p:cNvPr id="243" name="Shape 243"/>
          <p:cNvSpPr/>
          <p:nvPr/>
        </p:nvSpPr>
        <p:spPr>
          <a:xfrm>
            <a:off x="1184250" y="2401275"/>
            <a:ext cx="1278600" cy="663000"/>
          </a:xfrm>
          <a:prstGeom prst="roundRect">
            <a:avLst>
              <a:gd fmla="val 16667" name="adj"/>
            </a:avLst>
          </a:prstGeom>
          <a:solidFill>
            <a:srgbClr val="EFEFEF"/>
          </a:solidFill>
          <a:ln cap="flat" cmpd="sng" w="19050">
            <a:solidFill>
              <a:srgbClr val="666666"/>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ru"/>
              <a:t>Sender</a:t>
            </a:r>
          </a:p>
        </p:txBody>
      </p:sp>
      <p:sp>
        <p:nvSpPr>
          <p:cNvPr id="244" name="Shape 244"/>
          <p:cNvSpPr/>
          <p:nvPr/>
        </p:nvSpPr>
        <p:spPr>
          <a:xfrm>
            <a:off x="6477700" y="2401275"/>
            <a:ext cx="1278600" cy="663000"/>
          </a:xfrm>
          <a:prstGeom prst="roundRect">
            <a:avLst>
              <a:gd fmla="val 16667" name="adj"/>
            </a:avLst>
          </a:prstGeom>
          <a:solidFill>
            <a:srgbClr val="EFEFEF"/>
          </a:solidFill>
          <a:ln cap="flat" cmpd="sng" w="19050">
            <a:solidFill>
              <a:srgbClr val="666666"/>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ru"/>
              <a:t>Receiver</a:t>
            </a:r>
          </a:p>
        </p:txBody>
      </p:sp>
      <p:sp>
        <p:nvSpPr>
          <p:cNvPr id="245" name="Shape 245"/>
          <p:cNvSpPr/>
          <p:nvPr/>
        </p:nvSpPr>
        <p:spPr>
          <a:xfrm>
            <a:off x="3471800" y="2325649"/>
            <a:ext cx="1996950" cy="814249"/>
          </a:xfrm>
          <a:prstGeom prst="flowChartMagneticDrum">
            <a:avLst/>
          </a:prstGeom>
          <a:solidFill>
            <a:srgbClr val="EFEFEF"/>
          </a:solidFill>
          <a:ln cap="flat" cmpd="sng" w="9525">
            <a:solidFill>
              <a:schemeClr val="dk1"/>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ru"/>
              <a:t>JMS Queue</a:t>
            </a:r>
          </a:p>
        </p:txBody>
      </p:sp>
      <p:sp>
        <p:nvSpPr>
          <p:cNvPr id="246" name="Shape 246"/>
          <p:cNvSpPr/>
          <p:nvPr/>
        </p:nvSpPr>
        <p:spPr>
          <a:xfrm>
            <a:off x="6477700" y="1554975"/>
            <a:ext cx="1278600" cy="663000"/>
          </a:xfrm>
          <a:prstGeom prst="roundRect">
            <a:avLst>
              <a:gd fmla="val 16667" name="adj"/>
            </a:avLst>
          </a:prstGeom>
          <a:solidFill>
            <a:srgbClr val="EFEFEF"/>
          </a:solidFill>
          <a:ln cap="flat" cmpd="sng" w="19050">
            <a:solidFill>
              <a:srgbClr val="666666"/>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ru"/>
              <a:t>Receiver</a:t>
            </a:r>
          </a:p>
        </p:txBody>
      </p:sp>
      <p:sp>
        <p:nvSpPr>
          <p:cNvPr id="247" name="Shape 247"/>
          <p:cNvSpPr/>
          <p:nvPr/>
        </p:nvSpPr>
        <p:spPr>
          <a:xfrm>
            <a:off x="6477700" y="3247575"/>
            <a:ext cx="1278600" cy="663000"/>
          </a:xfrm>
          <a:prstGeom prst="roundRect">
            <a:avLst>
              <a:gd fmla="val 16667" name="adj"/>
            </a:avLst>
          </a:prstGeom>
          <a:solidFill>
            <a:srgbClr val="EFEFEF"/>
          </a:solidFill>
          <a:ln cap="flat" cmpd="sng" w="19050">
            <a:solidFill>
              <a:srgbClr val="666666"/>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ru"/>
              <a:t>Receiver</a:t>
            </a:r>
          </a:p>
        </p:txBody>
      </p:sp>
      <p:cxnSp>
        <p:nvCxnSpPr>
          <p:cNvPr id="248" name="Shape 248"/>
          <p:cNvCxnSpPr>
            <a:endCxn id="245" idx="1"/>
          </p:cNvCxnSpPr>
          <p:nvPr/>
        </p:nvCxnSpPr>
        <p:spPr>
          <a:xfrm>
            <a:off x="2462900" y="2732774"/>
            <a:ext cx="1008900" cy="0"/>
          </a:xfrm>
          <a:prstGeom prst="straightConnector1">
            <a:avLst/>
          </a:prstGeom>
          <a:noFill/>
          <a:ln cap="flat" cmpd="sng" w="19050">
            <a:solidFill>
              <a:srgbClr val="666666"/>
            </a:solidFill>
            <a:prstDash val="solid"/>
            <a:round/>
            <a:headEnd len="lg" w="lg" type="none"/>
            <a:tailEnd len="lg" w="lg" type="triangle"/>
          </a:ln>
        </p:spPr>
      </p:cxnSp>
      <p:cxnSp>
        <p:nvCxnSpPr>
          <p:cNvPr id="249" name="Shape 249"/>
          <p:cNvCxnSpPr>
            <a:stCxn id="245" idx="4"/>
            <a:endCxn id="246" idx="1"/>
          </p:cNvCxnSpPr>
          <p:nvPr/>
        </p:nvCxnSpPr>
        <p:spPr>
          <a:xfrm flipH="1" rot="10800000">
            <a:off x="5468750" y="1886474"/>
            <a:ext cx="1008900" cy="846300"/>
          </a:xfrm>
          <a:prstGeom prst="straightConnector1">
            <a:avLst/>
          </a:prstGeom>
          <a:noFill/>
          <a:ln cap="flat" cmpd="sng" w="19050">
            <a:solidFill>
              <a:srgbClr val="666666"/>
            </a:solidFill>
            <a:prstDash val="solid"/>
            <a:round/>
            <a:headEnd len="lg" w="lg" type="none"/>
            <a:tailEnd len="lg" w="lg" type="triangle"/>
          </a:ln>
        </p:spPr>
      </p:cxnSp>
      <p:cxnSp>
        <p:nvCxnSpPr>
          <p:cNvPr id="250" name="Shape 250"/>
          <p:cNvCxnSpPr>
            <a:endCxn id="244" idx="1"/>
          </p:cNvCxnSpPr>
          <p:nvPr/>
        </p:nvCxnSpPr>
        <p:spPr>
          <a:xfrm>
            <a:off x="5468800" y="2732775"/>
            <a:ext cx="1008900" cy="0"/>
          </a:xfrm>
          <a:prstGeom prst="straightConnector1">
            <a:avLst/>
          </a:prstGeom>
          <a:noFill/>
          <a:ln cap="flat" cmpd="sng" w="9525">
            <a:solidFill>
              <a:schemeClr val="dk2"/>
            </a:solidFill>
            <a:prstDash val="dot"/>
            <a:round/>
            <a:headEnd len="lg" w="lg" type="none"/>
            <a:tailEnd len="lg" w="lg" type="triangle"/>
          </a:ln>
        </p:spPr>
      </p:cxnSp>
      <p:cxnSp>
        <p:nvCxnSpPr>
          <p:cNvPr id="251" name="Shape 251"/>
          <p:cNvCxnSpPr>
            <a:stCxn id="245" idx="4"/>
            <a:endCxn id="247" idx="1"/>
          </p:cNvCxnSpPr>
          <p:nvPr/>
        </p:nvCxnSpPr>
        <p:spPr>
          <a:xfrm>
            <a:off x="5468750" y="2732774"/>
            <a:ext cx="1008900" cy="846299"/>
          </a:xfrm>
          <a:prstGeom prst="straightConnector1">
            <a:avLst/>
          </a:prstGeom>
          <a:noFill/>
          <a:ln cap="flat" cmpd="sng" w="9525">
            <a:solidFill>
              <a:schemeClr val="dk2"/>
            </a:solidFill>
            <a:prstDash val="dot"/>
            <a:round/>
            <a:headEnd len="lg" w="lg" type="none"/>
            <a:tailEnd len="lg" w="lg" type="triangl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5" name="Shape 255"/>
        <p:cNvGrpSpPr/>
        <p:nvPr/>
      </p:nvGrpSpPr>
      <p:grpSpPr>
        <a:xfrm>
          <a:off x="0" y="0"/>
          <a:ext cx="0" cy="0"/>
          <a:chOff x="0" y="0"/>
          <a:chExt cx="0" cy="0"/>
        </a:xfrm>
      </p:grpSpPr>
      <p:sp>
        <p:nvSpPr>
          <p:cNvPr id="256" name="Shape 256"/>
          <p:cNvSpPr txBox="1"/>
          <p:nvPr>
            <p:ph type="title"/>
          </p:nvPr>
        </p:nvSpPr>
        <p:spPr>
          <a:xfrm>
            <a:off x="349300" y="334525"/>
            <a:ext cx="7407000" cy="663000"/>
          </a:xfrm>
          <a:prstGeom prst="rect">
            <a:avLst/>
          </a:prstGeom>
        </p:spPr>
        <p:txBody>
          <a:bodyPr anchorCtr="0" anchor="b" bIns="91425" lIns="91425" rIns="91425" tIns="91425">
            <a:noAutofit/>
          </a:bodyPr>
          <a:lstStyle/>
          <a:p>
            <a:pPr lvl="0" rtl="0">
              <a:spcBef>
                <a:spcPts val="0"/>
              </a:spcBef>
              <a:buNone/>
            </a:pPr>
            <a:r>
              <a:rPr lang="ru"/>
              <a:t>Publish-and-Subscribe</a:t>
            </a:r>
          </a:p>
        </p:txBody>
      </p:sp>
      <p:sp>
        <p:nvSpPr>
          <p:cNvPr id="257" name="Shape 257"/>
          <p:cNvSpPr/>
          <p:nvPr/>
        </p:nvSpPr>
        <p:spPr>
          <a:xfrm>
            <a:off x="1184250" y="2401275"/>
            <a:ext cx="1278600" cy="663000"/>
          </a:xfrm>
          <a:prstGeom prst="roundRect">
            <a:avLst>
              <a:gd fmla="val 16667" name="adj"/>
            </a:avLst>
          </a:prstGeom>
          <a:solidFill>
            <a:srgbClr val="EFEFEF"/>
          </a:solidFill>
          <a:ln cap="flat" cmpd="sng" w="19050">
            <a:solidFill>
              <a:srgbClr val="666666"/>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ru"/>
              <a:t>Publisher</a:t>
            </a:r>
          </a:p>
        </p:txBody>
      </p:sp>
      <p:sp>
        <p:nvSpPr>
          <p:cNvPr id="258" name="Shape 258"/>
          <p:cNvSpPr/>
          <p:nvPr/>
        </p:nvSpPr>
        <p:spPr>
          <a:xfrm>
            <a:off x="6477700" y="2401275"/>
            <a:ext cx="1278600" cy="663000"/>
          </a:xfrm>
          <a:prstGeom prst="roundRect">
            <a:avLst>
              <a:gd fmla="val 16667" name="adj"/>
            </a:avLst>
          </a:prstGeom>
          <a:solidFill>
            <a:srgbClr val="EFEFEF"/>
          </a:solidFill>
          <a:ln cap="flat" cmpd="sng" w="19050">
            <a:solidFill>
              <a:srgbClr val="666666"/>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ru"/>
              <a:t>Subscriber</a:t>
            </a:r>
          </a:p>
        </p:txBody>
      </p:sp>
      <p:sp>
        <p:nvSpPr>
          <p:cNvPr id="259" name="Shape 259"/>
          <p:cNvSpPr/>
          <p:nvPr/>
        </p:nvSpPr>
        <p:spPr>
          <a:xfrm>
            <a:off x="6477700" y="1554975"/>
            <a:ext cx="1278600" cy="663000"/>
          </a:xfrm>
          <a:prstGeom prst="roundRect">
            <a:avLst>
              <a:gd fmla="val 16667" name="adj"/>
            </a:avLst>
          </a:prstGeom>
          <a:solidFill>
            <a:srgbClr val="EFEFEF"/>
          </a:solidFill>
          <a:ln cap="flat" cmpd="sng" w="19050">
            <a:solidFill>
              <a:srgbClr val="666666"/>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ru"/>
              <a:t>Subscriber</a:t>
            </a:r>
          </a:p>
        </p:txBody>
      </p:sp>
      <p:sp>
        <p:nvSpPr>
          <p:cNvPr id="260" name="Shape 260"/>
          <p:cNvSpPr/>
          <p:nvPr/>
        </p:nvSpPr>
        <p:spPr>
          <a:xfrm>
            <a:off x="6477700" y="3247575"/>
            <a:ext cx="1278600" cy="663000"/>
          </a:xfrm>
          <a:prstGeom prst="roundRect">
            <a:avLst>
              <a:gd fmla="val 16667" name="adj"/>
            </a:avLst>
          </a:prstGeom>
          <a:solidFill>
            <a:srgbClr val="EFEFEF"/>
          </a:solidFill>
          <a:ln cap="flat" cmpd="sng" w="19050">
            <a:solidFill>
              <a:srgbClr val="666666"/>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ru"/>
              <a:t>Subscriber</a:t>
            </a:r>
          </a:p>
        </p:txBody>
      </p:sp>
      <p:cxnSp>
        <p:nvCxnSpPr>
          <p:cNvPr id="261" name="Shape 261"/>
          <p:cNvCxnSpPr>
            <a:endCxn id="262" idx="1"/>
          </p:cNvCxnSpPr>
          <p:nvPr/>
        </p:nvCxnSpPr>
        <p:spPr>
          <a:xfrm>
            <a:off x="2462900" y="2732774"/>
            <a:ext cx="1008900" cy="0"/>
          </a:xfrm>
          <a:prstGeom prst="straightConnector1">
            <a:avLst/>
          </a:prstGeom>
          <a:noFill/>
          <a:ln cap="flat" cmpd="sng" w="19050">
            <a:solidFill>
              <a:srgbClr val="666666"/>
            </a:solidFill>
            <a:prstDash val="solid"/>
            <a:round/>
            <a:headEnd len="lg" w="lg" type="none"/>
            <a:tailEnd len="lg" w="lg" type="triangle"/>
          </a:ln>
        </p:spPr>
      </p:cxnSp>
      <p:cxnSp>
        <p:nvCxnSpPr>
          <p:cNvPr id="263" name="Shape 263"/>
          <p:cNvCxnSpPr>
            <a:stCxn id="262" idx="4"/>
            <a:endCxn id="259" idx="1"/>
          </p:cNvCxnSpPr>
          <p:nvPr/>
        </p:nvCxnSpPr>
        <p:spPr>
          <a:xfrm flipH="1" rot="10800000">
            <a:off x="5468800" y="1886475"/>
            <a:ext cx="1008900" cy="846300"/>
          </a:xfrm>
          <a:prstGeom prst="straightConnector1">
            <a:avLst/>
          </a:prstGeom>
          <a:noFill/>
          <a:ln cap="flat" cmpd="sng" w="19050">
            <a:solidFill>
              <a:srgbClr val="666666"/>
            </a:solidFill>
            <a:prstDash val="solid"/>
            <a:round/>
            <a:headEnd len="lg" w="lg" type="none"/>
            <a:tailEnd len="lg" w="lg" type="triangle"/>
          </a:ln>
        </p:spPr>
      </p:cxnSp>
      <p:cxnSp>
        <p:nvCxnSpPr>
          <p:cNvPr id="264" name="Shape 264"/>
          <p:cNvCxnSpPr>
            <a:endCxn id="258" idx="1"/>
          </p:cNvCxnSpPr>
          <p:nvPr/>
        </p:nvCxnSpPr>
        <p:spPr>
          <a:xfrm>
            <a:off x="5468800" y="2732775"/>
            <a:ext cx="1008900" cy="0"/>
          </a:xfrm>
          <a:prstGeom prst="straightConnector1">
            <a:avLst/>
          </a:prstGeom>
          <a:noFill/>
          <a:ln cap="flat" cmpd="sng" w="19050">
            <a:solidFill>
              <a:srgbClr val="666666"/>
            </a:solidFill>
            <a:prstDash val="solid"/>
            <a:round/>
            <a:headEnd len="lg" w="lg" type="none"/>
            <a:tailEnd len="lg" w="lg" type="triangle"/>
          </a:ln>
        </p:spPr>
      </p:cxnSp>
      <p:cxnSp>
        <p:nvCxnSpPr>
          <p:cNvPr id="265" name="Shape 265"/>
          <p:cNvCxnSpPr>
            <a:stCxn id="262" idx="4"/>
            <a:endCxn id="260" idx="1"/>
          </p:cNvCxnSpPr>
          <p:nvPr/>
        </p:nvCxnSpPr>
        <p:spPr>
          <a:xfrm>
            <a:off x="5468800" y="2732775"/>
            <a:ext cx="1008900" cy="846300"/>
          </a:xfrm>
          <a:prstGeom prst="straightConnector1">
            <a:avLst/>
          </a:prstGeom>
          <a:noFill/>
          <a:ln cap="flat" cmpd="sng" w="19050">
            <a:solidFill>
              <a:srgbClr val="666666"/>
            </a:solidFill>
            <a:prstDash val="solid"/>
            <a:round/>
            <a:headEnd len="lg" w="lg" type="none"/>
            <a:tailEnd len="lg" w="lg" type="triangle"/>
          </a:ln>
        </p:spPr>
      </p:cxnSp>
      <p:sp>
        <p:nvSpPr>
          <p:cNvPr id="266" name="Shape 266"/>
          <p:cNvSpPr/>
          <p:nvPr/>
        </p:nvSpPr>
        <p:spPr>
          <a:xfrm>
            <a:off x="3471725" y="2401275"/>
            <a:ext cx="1997100" cy="663000"/>
          </a:xfrm>
          <a:prstGeom prst="rect">
            <a:avLst/>
          </a:prstGeom>
          <a:solidFill>
            <a:srgbClr val="EFEFEF"/>
          </a:solidFill>
          <a:ln cap="flat" cmpd="sng" w="9525">
            <a:solidFill>
              <a:schemeClr val="dk1"/>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ru"/>
              <a:t>JMS Topic</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0" name="Shape 270"/>
        <p:cNvGrpSpPr/>
        <p:nvPr/>
      </p:nvGrpSpPr>
      <p:grpSpPr>
        <a:xfrm>
          <a:off x="0" y="0"/>
          <a:ext cx="0" cy="0"/>
          <a:chOff x="0" y="0"/>
          <a:chExt cx="0" cy="0"/>
        </a:xfrm>
      </p:grpSpPr>
      <p:sp>
        <p:nvSpPr>
          <p:cNvPr id="271" name="Shape 271"/>
          <p:cNvSpPr txBox="1"/>
          <p:nvPr>
            <p:ph type="title"/>
          </p:nvPr>
        </p:nvSpPr>
        <p:spPr>
          <a:xfrm>
            <a:off x="349300" y="334525"/>
            <a:ext cx="7407000" cy="663000"/>
          </a:xfrm>
          <a:prstGeom prst="rect">
            <a:avLst/>
          </a:prstGeom>
        </p:spPr>
        <p:txBody>
          <a:bodyPr anchorCtr="0" anchor="b" bIns="91425" lIns="91425" rIns="91425" tIns="91425">
            <a:noAutofit/>
          </a:bodyPr>
          <a:lstStyle/>
          <a:p>
            <a:pPr lvl="0" rtl="0">
              <a:spcBef>
                <a:spcPts val="0"/>
              </a:spcBef>
              <a:buNone/>
            </a:pPr>
            <a:r>
              <a:rPr lang="ru"/>
              <a:t>JMS API</a:t>
            </a:r>
          </a:p>
        </p:txBody>
      </p:sp>
      <p:sp>
        <p:nvSpPr>
          <p:cNvPr id="272" name="Shape 272"/>
          <p:cNvSpPr txBox="1"/>
          <p:nvPr>
            <p:ph idx="1" type="body"/>
          </p:nvPr>
        </p:nvSpPr>
        <p:spPr>
          <a:xfrm>
            <a:off x="349300" y="1147425"/>
            <a:ext cx="7407000" cy="3172500"/>
          </a:xfrm>
          <a:prstGeom prst="rect">
            <a:avLst/>
          </a:prstGeom>
        </p:spPr>
        <p:txBody>
          <a:bodyPr anchorCtr="0" anchor="t" bIns="91425" lIns="91425" rIns="91425" tIns="91425">
            <a:noAutofit/>
          </a:bodyPr>
          <a:lstStyle/>
          <a:p>
            <a:pPr indent="-228600" lvl="0" marL="457200" rtl="0">
              <a:spcBef>
                <a:spcPts val="0"/>
              </a:spcBef>
            </a:pPr>
            <a:r>
              <a:rPr lang="ru"/>
              <a:t>ConnectionFactory</a:t>
            </a:r>
          </a:p>
          <a:p>
            <a:pPr indent="-228600" lvl="0" marL="457200" rtl="0">
              <a:spcBef>
                <a:spcPts val="0"/>
              </a:spcBef>
            </a:pPr>
            <a:r>
              <a:rPr lang="ru"/>
              <a:t>Destination</a:t>
            </a:r>
          </a:p>
          <a:p>
            <a:pPr indent="-228600" lvl="0" marL="457200" rtl="0">
              <a:spcBef>
                <a:spcPts val="0"/>
              </a:spcBef>
            </a:pPr>
            <a:r>
              <a:rPr lang="ru"/>
              <a:t>Connection</a:t>
            </a:r>
          </a:p>
          <a:p>
            <a:pPr indent="-228600" lvl="0" marL="457200" rtl="0">
              <a:spcBef>
                <a:spcPts val="0"/>
              </a:spcBef>
            </a:pPr>
            <a:r>
              <a:rPr lang="ru"/>
              <a:t>Session</a:t>
            </a:r>
          </a:p>
          <a:p>
            <a:pPr indent="-228600" lvl="0" marL="457200" rtl="0">
              <a:spcBef>
                <a:spcPts val="0"/>
              </a:spcBef>
            </a:pPr>
            <a:r>
              <a:rPr lang="ru"/>
              <a:t>Message</a:t>
            </a:r>
          </a:p>
          <a:p>
            <a:pPr indent="-228600" lvl="0" marL="457200" rtl="0">
              <a:spcBef>
                <a:spcPts val="0"/>
              </a:spcBef>
            </a:pPr>
            <a:r>
              <a:rPr lang="ru"/>
              <a:t>MessageProducer</a:t>
            </a:r>
          </a:p>
          <a:p>
            <a:pPr indent="-228600" lvl="0" marL="457200" rtl="0">
              <a:spcBef>
                <a:spcPts val="0"/>
              </a:spcBef>
            </a:pPr>
            <a:r>
              <a:rPr lang="ru"/>
              <a:t>MessageConsumer</a:t>
            </a:r>
          </a:p>
        </p:txBody>
      </p:sp>
      <p:sp>
        <p:nvSpPr>
          <p:cNvPr id="273" name="Shape 273"/>
          <p:cNvSpPr/>
          <p:nvPr/>
        </p:nvSpPr>
        <p:spPr>
          <a:xfrm>
            <a:off x="6327750" y="1531987"/>
            <a:ext cx="2410800" cy="361500"/>
          </a:xfrm>
          <a:prstGeom prst="roundRect">
            <a:avLst>
              <a:gd fmla="val 16667" name="adj"/>
            </a:avLst>
          </a:prstGeom>
          <a:solidFill>
            <a:srgbClr val="F3F3F3"/>
          </a:solidFill>
          <a:ln cap="flat" cmpd="sng" w="19050">
            <a:solidFill>
              <a:srgbClr val="666666"/>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ru"/>
              <a:t>ConnectionFactory</a:t>
            </a:r>
          </a:p>
        </p:txBody>
      </p:sp>
      <p:sp>
        <p:nvSpPr>
          <p:cNvPr id="274" name="Shape 274"/>
          <p:cNvSpPr/>
          <p:nvPr/>
        </p:nvSpPr>
        <p:spPr>
          <a:xfrm>
            <a:off x="3677275" y="1531987"/>
            <a:ext cx="2410800" cy="361500"/>
          </a:xfrm>
          <a:prstGeom prst="roundRect">
            <a:avLst>
              <a:gd fmla="val 16667" name="adj"/>
            </a:avLst>
          </a:prstGeom>
          <a:solidFill>
            <a:srgbClr val="F3F3F3"/>
          </a:solidFill>
          <a:ln cap="flat" cmpd="sng" w="19050">
            <a:solidFill>
              <a:srgbClr val="666666"/>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ru"/>
              <a:t>Destination</a:t>
            </a:r>
          </a:p>
        </p:txBody>
      </p:sp>
      <p:sp>
        <p:nvSpPr>
          <p:cNvPr id="275" name="Shape 275"/>
          <p:cNvSpPr/>
          <p:nvPr/>
        </p:nvSpPr>
        <p:spPr>
          <a:xfrm>
            <a:off x="6327750" y="2213962"/>
            <a:ext cx="2410800" cy="361500"/>
          </a:xfrm>
          <a:prstGeom prst="roundRect">
            <a:avLst>
              <a:gd fmla="val 16667" name="adj"/>
            </a:avLst>
          </a:prstGeom>
          <a:solidFill>
            <a:srgbClr val="F3F3F3"/>
          </a:solidFill>
          <a:ln cap="flat" cmpd="sng" w="19050">
            <a:solidFill>
              <a:srgbClr val="666666"/>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ru"/>
              <a:t>Connection</a:t>
            </a:r>
          </a:p>
        </p:txBody>
      </p:sp>
      <p:sp>
        <p:nvSpPr>
          <p:cNvPr id="276" name="Shape 276"/>
          <p:cNvSpPr/>
          <p:nvPr/>
        </p:nvSpPr>
        <p:spPr>
          <a:xfrm>
            <a:off x="6327750" y="2895937"/>
            <a:ext cx="2410800" cy="361500"/>
          </a:xfrm>
          <a:prstGeom prst="roundRect">
            <a:avLst>
              <a:gd fmla="val 16667" name="adj"/>
            </a:avLst>
          </a:prstGeom>
          <a:solidFill>
            <a:srgbClr val="F3F3F3"/>
          </a:solidFill>
          <a:ln cap="flat" cmpd="sng" w="19050">
            <a:solidFill>
              <a:srgbClr val="666666"/>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ru"/>
              <a:t>Session</a:t>
            </a:r>
          </a:p>
        </p:txBody>
      </p:sp>
      <p:sp>
        <p:nvSpPr>
          <p:cNvPr id="277" name="Shape 277"/>
          <p:cNvSpPr/>
          <p:nvPr/>
        </p:nvSpPr>
        <p:spPr>
          <a:xfrm>
            <a:off x="6327750" y="3577912"/>
            <a:ext cx="2410800" cy="361500"/>
          </a:xfrm>
          <a:prstGeom prst="roundRect">
            <a:avLst>
              <a:gd fmla="val 16667" name="adj"/>
            </a:avLst>
          </a:prstGeom>
          <a:solidFill>
            <a:srgbClr val="F3F3F3"/>
          </a:solidFill>
          <a:ln cap="flat" cmpd="sng" w="19050">
            <a:solidFill>
              <a:srgbClr val="666666"/>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ru"/>
              <a:t>Producer/Consumer</a:t>
            </a:r>
          </a:p>
        </p:txBody>
      </p:sp>
      <p:sp>
        <p:nvSpPr>
          <p:cNvPr id="278" name="Shape 278"/>
          <p:cNvSpPr/>
          <p:nvPr/>
        </p:nvSpPr>
        <p:spPr>
          <a:xfrm>
            <a:off x="3677275" y="3577912"/>
            <a:ext cx="2410800" cy="361500"/>
          </a:xfrm>
          <a:prstGeom prst="roundRect">
            <a:avLst>
              <a:gd fmla="val 16667" name="adj"/>
            </a:avLst>
          </a:prstGeom>
          <a:solidFill>
            <a:srgbClr val="F3F3F3"/>
          </a:solidFill>
          <a:ln cap="flat" cmpd="sng" w="19050">
            <a:solidFill>
              <a:srgbClr val="666666"/>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ru"/>
              <a:t>Message</a:t>
            </a:r>
          </a:p>
        </p:txBody>
      </p:sp>
      <p:cxnSp>
        <p:nvCxnSpPr>
          <p:cNvPr id="279" name="Shape 279"/>
          <p:cNvCxnSpPr>
            <a:stCxn id="273" idx="2"/>
            <a:endCxn id="275" idx="0"/>
          </p:cNvCxnSpPr>
          <p:nvPr/>
        </p:nvCxnSpPr>
        <p:spPr>
          <a:xfrm>
            <a:off x="7533150" y="1893487"/>
            <a:ext cx="0" cy="320400"/>
          </a:xfrm>
          <a:prstGeom prst="straightConnector1">
            <a:avLst/>
          </a:prstGeom>
          <a:noFill/>
          <a:ln cap="flat" cmpd="sng" w="9525">
            <a:solidFill>
              <a:schemeClr val="dk2"/>
            </a:solidFill>
            <a:prstDash val="solid"/>
            <a:round/>
            <a:headEnd len="lg" w="lg" type="none"/>
            <a:tailEnd len="lg" w="lg" type="triangle"/>
          </a:ln>
        </p:spPr>
      </p:cxnSp>
      <p:cxnSp>
        <p:nvCxnSpPr>
          <p:cNvPr id="280" name="Shape 280"/>
          <p:cNvCxnSpPr>
            <a:endCxn id="276" idx="0"/>
          </p:cNvCxnSpPr>
          <p:nvPr/>
        </p:nvCxnSpPr>
        <p:spPr>
          <a:xfrm>
            <a:off x="7533150" y="2575537"/>
            <a:ext cx="0" cy="320400"/>
          </a:xfrm>
          <a:prstGeom prst="straightConnector1">
            <a:avLst/>
          </a:prstGeom>
          <a:noFill/>
          <a:ln cap="flat" cmpd="sng" w="9525">
            <a:solidFill>
              <a:schemeClr val="dk2"/>
            </a:solidFill>
            <a:prstDash val="solid"/>
            <a:round/>
            <a:headEnd len="lg" w="lg" type="none"/>
            <a:tailEnd len="lg" w="lg" type="triangle"/>
          </a:ln>
        </p:spPr>
      </p:cxnSp>
      <p:cxnSp>
        <p:nvCxnSpPr>
          <p:cNvPr id="281" name="Shape 281"/>
          <p:cNvCxnSpPr>
            <a:stCxn id="276" idx="2"/>
            <a:endCxn id="277" idx="0"/>
          </p:cNvCxnSpPr>
          <p:nvPr/>
        </p:nvCxnSpPr>
        <p:spPr>
          <a:xfrm>
            <a:off x="7533150" y="3257437"/>
            <a:ext cx="0" cy="320400"/>
          </a:xfrm>
          <a:prstGeom prst="straightConnector1">
            <a:avLst/>
          </a:prstGeom>
          <a:noFill/>
          <a:ln cap="flat" cmpd="sng" w="9525">
            <a:solidFill>
              <a:schemeClr val="dk2"/>
            </a:solidFill>
            <a:prstDash val="solid"/>
            <a:round/>
            <a:headEnd len="lg" w="lg" type="none"/>
            <a:tailEnd len="lg" w="lg" type="triangle"/>
          </a:ln>
        </p:spPr>
      </p:cxnSp>
      <p:cxnSp>
        <p:nvCxnSpPr>
          <p:cNvPr id="282" name="Shape 282"/>
          <p:cNvCxnSpPr>
            <a:endCxn id="278" idx="0"/>
          </p:cNvCxnSpPr>
          <p:nvPr/>
        </p:nvCxnSpPr>
        <p:spPr>
          <a:xfrm flipH="1">
            <a:off x="4882675" y="3076612"/>
            <a:ext cx="1445100" cy="501300"/>
          </a:xfrm>
          <a:prstGeom prst="straightConnector1">
            <a:avLst/>
          </a:prstGeom>
          <a:noFill/>
          <a:ln cap="flat" cmpd="sng" w="9525">
            <a:solidFill>
              <a:schemeClr val="dk2"/>
            </a:solidFill>
            <a:prstDash val="solid"/>
            <a:round/>
            <a:headEnd len="lg" w="lg" type="none"/>
            <a:tailEnd len="lg" w="lg" type="triangle"/>
          </a:ln>
        </p:spPr>
      </p:cxnSp>
      <p:cxnSp>
        <p:nvCxnSpPr>
          <p:cNvPr id="283" name="Shape 283"/>
          <p:cNvCxnSpPr/>
          <p:nvPr/>
        </p:nvCxnSpPr>
        <p:spPr>
          <a:xfrm>
            <a:off x="3542725" y="1062825"/>
            <a:ext cx="5314200" cy="0"/>
          </a:xfrm>
          <a:prstGeom prst="straightConnector1">
            <a:avLst/>
          </a:prstGeom>
          <a:noFill/>
          <a:ln cap="flat" cmpd="sng" w="9525">
            <a:solidFill>
              <a:schemeClr val="dk2"/>
            </a:solidFill>
            <a:prstDash val="dot"/>
            <a:round/>
            <a:headEnd len="lg" w="lg" type="none"/>
            <a:tailEnd len="lg" w="lg" type="none"/>
          </a:ln>
        </p:spPr>
      </p:cxnSp>
      <p:sp>
        <p:nvSpPr>
          <p:cNvPr id="284" name="Shape 284"/>
          <p:cNvSpPr txBox="1"/>
          <p:nvPr/>
        </p:nvSpPr>
        <p:spPr>
          <a:xfrm>
            <a:off x="5419050" y="634925"/>
            <a:ext cx="1522200" cy="576600"/>
          </a:xfrm>
          <a:prstGeom prst="rect">
            <a:avLst/>
          </a:prstGeom>
          <a:noFill/>
          <a:ln>
            <a:noFill/>
          </a:ln>
        </p:spPr>
        <p:txBody>
          <a:bodyPr anchorCtr="0" anchor="t" bIns="91425" lIns="91425" rIns="91425" tIns="91425">
            <a:noAutofit/>
          </a:bodyPr>
          <a:lstStyle/>
          <a:p>
            <a:pPr lvl="0" algn="ctr">
              <a:spcBef>
                <a:spcPts val="0"/>
              </a:spcBef>
              <a:buNone/>
            </a:pPr>
            <a:r>
              <a:rPr lang="ru" sz="1800"/>
              <a:t>JNDI</a:t>
            </a:r>
          </a:p>
        </p:txBody>
      </p:sp>
      <p:cxnSp>
        <p:nvCxnSpPr>
          <p:cNvPr id="285" name="Shape 285"/>
          <p:cNvCxnSpPr>
            <a:endCxn id="274" idx="0"/>
          </p:cNvCxnSpPr>
          <p:nvPr/>
        </p:nvCxnSpPr>
        <p:spPr>
          <a:xfrm>
            <a:off x="4882675" y="1089187"/>
            <a:ext cx="0" cy="442800"/>
          </a:xfrm>
          <a:prstGeom prst="straightConnector1">
            <a:avLst/>
          </a:prstGeom>
          <a:noFill/>
          <a:ln cap="flat" cmpd="sng" w="9525">
            <a:solidFill>
              <a:schemeClr val="dk2"/>
            </a:solidFill>
            <a:prstDash val="solid"/>
            <a:round/>
            <a:headEnd len="lg" w="lg" type="none"/>
            <a:tailEnd len="lg" w="lg" type="triangle"/>
          </a:ln>
        </p:spPr>
      </p:cxnSp>
      <p:cxnSp>
        <p:nvCxnSpPr>
          <p:cNvPr id="286" name="Shape 286"/>
          <p:cNvCxnSpPr>
            <a:endCxn id="273" idx="0"/>
          </p:cNvCxnSpPr>
          <p:nvPr/>
        </p:nvCxnSpPr>
        <p:spPr>
          <a:xfrm>
            <a:off x="7531650" y="1075987"/>
            <a:ext cx="1500" cy="4560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0" name="Shape 290"/>
        <p:cNvGrpSpPr/>
        <p:nvPr/>
      </p:nvGrpSpPr>
      <p:grpSpPr>
        <a:xfrm>
          <a:off x="0" y="0"/>
          <a:ext cx="0" cy="0"/>
          <a:chOff x="0" y="0"/>
          <a:chExt cx="0" cy="0"/>
        </a:xfrm>
      </p:grpSpPr>
      <p:sp>
        <p:nvSpPr>
          <p:cNvPr id="291" name="Shape 291"/>
          <p:cNvSpPr txBox="1"/>
          <p:nvPr>
            <p:ph type="title"/>
          </p:nvPr>
        </p:nvSpPr>
        <p:spPr>
          <a:xfrm>
            <a:off x="349300" y="334525"/>
            <a:ext cx="7407000" cy="663000"/>
          </a:xfrm>
          <a:prstGeom prst="rect">
            <a:avLst/>
          </a:prstGeom>
        </p:spPr>
        <p:txBody>
          <a:bodyPr anchorCtr="0" anchor="b" bIns="91425" lIns="91425" rIns="91425" tIns="91425">
            <a:noAutofit/>
          </a:bodyPr>
          <a:lstStyle/>
          <a:p>
            <a:pPr lvl="0" rtl="0">
              <a:spcBef>
                <a:spcPts val="0"/>
              </a:spcBef>
              <a:buNone/>
            </a:pPr>
            <a:r>
              <a:rPr lang="ru"/>
              <a:t>JMS API</a:t>
            </a:r>
          </a:p>
        </p:txBody>
      </p:sp>
      <p:graphicFrame>
        <p:nvGraphicFramePr>
          <p:cNvPr id="292" name="Shape 292"/>
          <p:cNvGraphicFramePr/>
          <p:nvPr/>
        </p:nvGraphicFramePr>
        <p:xfrm>
          <a:off x="952500" y="1238250"/>
          <a:ext cx="3000000" cy="3000000"/>
        </p:xfrm>
        <a:graphic>
          <a:graphicData uri="http://schemas.openxmlformats.org/drawingml/2006/table">
            <a:tbl>
              <a:tblPr>
                <a:noFill/>
                <a:tableStyleId>{842CACBF-B01F-4F6B-A6B9-F5F0459828C0}</a:tableStyleId>
              </a:tblPr>
              <a:tblGrid>
                <a:gridCol w="2281800"/>
                <a:gridCol w="2544225"/>
                <a:gridCol w="2412975"/>
              </a:tblGrid>
              <a:tr h="381000">
                <a:tc>
                  <a:txBody>
                    <a:bodyPr>
                      <a:noAutofit/>
                    </a:bodyPr>
                    <a:lstStyle/>
                    <a:p>
                      <a:pPr lvl="0">
                        <a:spcBef>
                          <a:spcPts val="0"/>
                        </a:spcBef>
                        <a:buNone/>
                      </a:pPr>
                      <a:r>
                        <a:rPr b="1" lang="ru"/>
                        <a:t>General API</a:t>
                      </a:r>
                    </a:p>
                  </a:txBody>
                  <a:tcPr marT="91425" marB="91425" marR="91425" marL="91425"/>
                </a:tc>
                <a:tc>
                  <a:txBody>
                    <a:bodyPr>
                      <a:noAutofit/>
                    </a:bodyPr>
                    <a:lstStyle/>
                    <a:p>
                      <a:pPr lvl="0">
                        <a:spcBef>
                          <a:spcPts val="0"/>
                        </a:spcBef>
                        <a:buNone/>
                      </a:pPr>
                      <a:r>
                        <a:rPr b="1" lang="ru"/>
                        <a:t>P2P</a:t>
                      </a:r>
                    </a:p>
                  </a:txBody>
                  <a:tcPr marT="91425" marB="91425" marR="91425" marL="91425"/>
                </a:tc>
                <a:tc>
                  <a:txBody>
                    <a:bodyPr>
                      <a:noAutofit/>
                    </a:bodyPr>
                    <a:lstStyle/>
                    <a:p>
                      <a:pPr lvl="0">
                        <a:spcBef>
                          <a:spcPts val="0"/>
                        </a:spcBef>
                        <a:buNone/>
                      </a:pPr>
                      <a:r>
                        <a:rPr b="1" lang="ru"/>
                        <a:t>Pub/Sub</a:t>
                      </a:r>
                    </a:p>
                  </a:txBody>
                  <a:tcPr marT="91425" marB="91425" marR="91425" marL="91425"/>
                </a:tc>
              </a:tr>
              <a:tr h="381000">
                <a:tc>
                  <a:txBody>
                    <a:bodyPr>
                      <a:noAutofit/>
                    </a:bodyPr>
                    <a:lstStyle/>
                    <a:p>
                      <a:pPr lvl="0">
                        <a:spcBef>
                          <a:spcPts val="0"/>
                        </a:spcBef>
                        <a:buNone/>
                      </a:pPr>
                      <a:r>
                        <a:rPr lang="ru"/>
                        <a:t>ConnectionFactory</a:t>
                      </a:r>
                    </a:p>
                  </a:txBody>
                  <a:tcPr marT="91425" marB="91425" marR="91425" marL="91425"/>
                </a:tc>
                <a:tc>
                  <a:txBody>
                    <a:bodyPr>
                      <a:noAutofit/>
                    </a:bodyPr>
                    <a:lstStyle/>
                    <a:p>
                      <a:pPr lvl="0">
                        <a:spcBef>
                          <a:spcPts val="0"/>
                        </a:spcBef>
                        <a:buNone/>
                      </a:pPr>
                      <a:r>
                        <a:rPr lang="ru"/>
                        <a:t>QueueConnectionFactory</a:t>
                      </a:r>
                    </a:p>
                  </a:txBody>
                  <a:tcPr marT="91425" marB="91425" marR="91425" marL="91425"/>
                </a:tc>
                <a:tc>
                  <a:txBody>
                    <a:bodyPr>
                      <a:noAutofit/>
                    </a:bodyPr>
                    <a:lstStyle/>
                    <a:p>
                      <a:pPr lvl="0">
                        <a:spcBef>
                          <a:spcPts val="0"/>
                        </a:spcBef>
                        <a:buNone/>
                      </a:pPr>
                      <a:r>
                        <a:rPr lang="ru"/>
                        <a:t>TopicConnectionFactory</a:t>
                      </a:r>
                    </a:p>
                  </a:txBody>
                  <a:tcPr marT="91425" marB="91425" marR="91425" marL="91425"/>
                </a:tc>
              </a:tr>
              <a:tr h="381000">
                <a:tc>
                  <a:txBody>
                    <a:bodyPr>
                      <a:noAutofit/>
                    </a:bodyPr>
                    <a:lstStyle/>
                    <a:p>
                      <a:pPr lvl="0">
                        <a:spcBef>
                          <a:spcPts val="0"/>
                        </a:spcBef>
                        <a:buNone/>
                      </a:pPr>
                      <a:r>
                        <a:rPr lang="ru"/>
                        <a:t>Destination</a:t>
                      </a:r>
                    </a:p>
                  </a:txBody>
                  <a:tcPr marT="91425" marB="91425" marR="91425" marL="91425"/>
                </a:tc>
                <a:tc>
                  <a:txBody>
                    <a:bodyPr>
                      <a:noAutofit/>
                    </a:bodyPr>
                    <a:lstStyle/>
                    <a:p>
                      <a:pPr lvl="0">
                        <a:spcBef>
                          <a:spcPts val="0"/>
                        </a:spcBef>
                        <a:buNone/>
                      </a:pPr>
                      <a:r>
                        <a:rPr lang="ru"/>
                        <a:t>Queue</a:t>
                      </a:r>
                    </a:p>
                  </a:txBody>
                  <a:tcPr marT="91425" marB="91425" marR="91425" marL="91425"/>
                </a:tc>
                <a:tc>
                  <a:txBody>
                    <a:bodyPr>
                      <a:noAutofit/>
                    </a:bodyPr>
                    <a:lstStyle/>
                    <a:p>
                      <a:pPr lvl="0">
                        <a:spcBef>
                          <a:spcPts val="0"/>
                        </a:spcBef>
                        <a:buNone/>
                      </a:pPr>
                      <a:r>
                        <a:rPr lang="ru"/>
                        <a:t>Topic</a:t>
                      </a:r>
                    </a:p>
                  </a:txBody>
                  <a:tcPr marT="91425" marB="91425" marR="91425" marL="91425"/>
                </a:tc>
              </a:tr>
              <a:tr h="381000">
                <a:tc>
                  <a:txBody>
                    <a:bodyPr>
                      <a:noAutofit/>
                    </a:bodyPr>
                    <a:lstStyle/>
                    <a:p>
                      <a:pPr lvl="0">
                        <a:spcBef>
                          <a:spcPts val="0"/>
                        </a:spcBef>
                        <a:buNone/>
                      </a:pPr>
                      <a:r>
                        <a:rPr lang="ru"/>
                        <a:t>Connection</a:t>
                      </a:r>
                    </a:p>
                  </a:txBody>
                  <a:tcPr marT="91425" marB="91425" marR="91425" marL="91425"/>
                </a:tc>
                <a:tc>
                  <a:txBody>
                    <a:bodyPr>
                      <a:noAutofit/>
                    </a:bodyPr>
                    <a:lstStyle/>
                    <a:p>
                      <a:pPr lvl="0">
                        <a:spcBef>
                          <a:spcPts val="0"/>
                        </a:spcBef>
                        <a:buNone/>
                      </a:pPr>
                      <a:r>
                        <a:rPr lang="ru"/>
                        <a:t>QueueConnection</a:t>
                      </a:r>
                    </a:p>
                  </a:txBody>
                  <a:tcPr marT="91425" marB="91425" marR="91425" marL="91425"/>
                </a:tc>
                <a:tc>
                  <a:txBody>
                    <a:bodyPr>
                      <a:noAutofit/>
                    </a:bodyPr>
                    <a:lstStyle/>
                    <a:p>
                      <a:pPr lvl="0">
                        <a:spcBef>
                          <a:spcPts val="0"/>
                        </a:spcBef>
                        <a:buNone/>
                      </a:pPr>
                      <a:r>
                        <a:rPr lang="ru"/>
                        <a:t>TopicConnection</a:t>
                      </a:r>
                    </a:p>
                  </a:txBody>
                  <a:tcPr marT="91425" marB="91425" marR="91425" marL="91425"/>
                </a:tc>
              </a:tr>
              <a:tr h="381000">
                <a:tc>
                  <a:txBody>
                    <a:bodyPr>
                      <a:noAutofit/>
                    </a:bodyPr>
                    <a:lstStyle/>
                    <a:p>
                      <a:pPr lvl="0">
                        <a:spcBef>
                          <a:spcPts val="0"/>
                        </a:spcBef>
                        <a:buNone/>
                      </a:pPr>
                      <a:r>
                        <a:rPr lang="ru"/>
                        <a:t>Session</a:t>
                      </a:r>
                    </a:p>
                  </a:txBody>
                  <a:tcPr marT="91425" marB="91425" marR="91425" marL="91425"/>
                </a:tc>
                <a:tc>
                  <a:txBody>
                    <a:bodyPr>
                      <a:noAutofit/>
                    </a:bodyPr>
                    <a:lstStyle/>
                    <a:p>
                      <a:pPr lvl="0">
                        <a:spcBef>
                          <a:spcPts val="0"/>
                        </a:spcBef>
                        <a:buNone/>
                      </a:pPr>
                      <a:r>
                        <a:rPr lang="ru"/>
                        <a:t>QueueSession</a:t>
                      </a:r>
                    </a:p>
                  </a:txBody>
                  <a:tcPr marT="91425" marB="91425" marR="91425" marL="91425"/>
                </a:tc>
                <a:tc>
                  <a:txBody>
                    <a:bodyPr>
                      <a:noAutofit/>
                    </a:bodyPr>
                    <a:lstStyle/>
                    <a:p>
                      <a:pPr lvl="0">
                        <a:spcBef>
                          <a:spcPts val="0"/>
                        </a:spcBef>
                        <a:buNone/>
                      </a:pPr>
                      <a:r>
                        <a:rPr lang="ru"/>
                        <a:t>TopicSession</a:t>
                      </a:r>
                    </a:p>
                  </a:txBody>
                  <a:tcPr marT="91425" marB="91425" marR="91425" marL="91425"/>
                </a:tc>
              </a:tr>
              <a:tr h="381000">
                <a:tc>
                  <a:txBody>
                    <a:bodyPr>
                      <a:noAutofit/>
                    </a:bodyPr>
                    <a:lstStyle/>
                    <a:p>
                      <a:pPr lvl="0">
                        <a:spcBef>
                          <a:spcPts val="0"/>
                        </a:spcBef>
                        <a:buNone/>
                      </a:pPr>
                      <a:r>
                        <a:rPr lang="ru"/>
                        <a:t>MessageProducer</a:t>
                      </a:r>
                    </a:p>
                  </a:txBody>
                  <a:tcPr marT="91425" marB="91425" marR="91425" marL="91425"/>
                </a:tc>
                <a:tc>
                  <a:txBody>
                    <a:bodyPr>
                      <a:noAutofit/>
                    </a:bodyPr>
                    <a:lstStyle/>
                    <a:p>
                      <a:pPr lvl="0">
                        <a:spcBef>
                          <a:spcPts val="0"/>
                        </a:spcBef>
                        <a:buNone/>
                      </a:pPr>
                      <a:r>
                        <a:rPr lang="ru"/>
                        <a:t>QueueSender</a:t>
                      </a:r>
                    </a:p>
                  </a:txBody>
                  <a:tcPr marT="91425" marB="91425" marR="91425" marL="91425"/>
                </a:tc>
                <a:tc>
                  <a:txBody>
                    <a:bodyPr>
                      <a:noAutofit/>
                    </a:bodyPr>
                    <a:lstStyle/>
                    <a:p>
                      <a:pPr lvl="0">
                        <a:spcBef>
                          <a:spcPts val="0"/>
                        </a:spcBef>
                        <a:buNone/>
                      </a:pPr>
                      <a:r>
                        <a:rPr lang="ru"/>
                        <a:t>TopicPublisher</a:t>
                      </a:r>
                    </a:p>
                  </a:txBody>
                  <a:tcPr marT="91425" marB="91425" marR="91425" marL="91425"/>
                </a:tc>
              </a:tr>
              <a:tr h="381000">
                <a:tc>
                  <a:txBody>
                    <a:bodyPr>
                      <a:noAutofit/>
                    </a:bodyPr>
                    <a:lstStyle/>
                    <a:p>
                      <a:pPr lvl="0">
                        <a:spcBef>
                          <a:spcPts val="0"/>
                        </a:spcBef>
                        <a:buNone/>
                      </a:pPr>
                      <a:r>
                        <a:rPr lang="ru"/>
                        <a:t>MessageConsumer</a:t>
                      </a:r>
                    </a:p>
                  </a:txBody>
                  <a:tcPr marT="91425" marB="91425" marR="91425" marL="91425"/>
                </a:tc>
                <a:tc>
                  <a:txBody>
                    <a:bodyPr>
                      <a:noAutofit/>
                    </a:bodyPr>
                    <a:lstStyle/>
                    <a:p>
                      <a:pPr lvl="0">
                        <a:spcBef>
                          <a:spcPts val="0"/>
                        </a:spcBef>
                        <a:buNone/>
                      </a:pPr>
                      <a:r>
                        <a:rPr lang="ru"/>
                        <a:t>QueueReceiver</a:t>
                      </a:r>
                    </a:p>
                  </a:txBody>
                  <a:tcPr marT="91425" marB="91425" marR="91425" marL="91425"/>
                </a:tc>
                <a:tc>
                  <a:txBody>
                    <a:bodyPr>
                      <a:noAutofit/>
                    </a:bodyPr>
                    <a:lstStyle/>
                    <a:p>
                      <a:pPr lvl="0">
                        <a:spcBef>
                          <a:spcPts val="0"/>
                        </a:spcBef>
                        <a:buNone/>
                      </a:pPr>
                      <a:r>
                        <a:rPr lang="ru"/>
                        <a:t>TopicSubscriber</a:t>
                      </a:r>
                    </a:p>
                  </a:txBody>
                  <a:tcPr marT="91425" marB="91425" marR="91425" marL="91425"/>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6" name="Shape 296"/>
        <p:cNvGrpSpPr/>
        <p:nvPr/>
      </p:nvGrpSpPr>
      <p:grpSpPr>
        <a:xfrm>
          <a:off x="0" y="0"/>
          <a:ext cx="0" cy="0"/>
          <a:chOff x="0" y="0"/>
          <a:chExt cx="0" cy="0"/>
        </a:xfrm>
      </p:grpSpPr>
      <p:sp>
        <p:nvSpPr>
          <p:cNvPr id="297" name="Shape 297"/>
          <p:cNvSpPr txBox="1"/>
          <p:nvPr>
            <p:ph type="title"/>
          </p:nvPr>
        </p:nvSpPr>
        <p:spPr>
          <a:xfrm>
            <a:off x="349300" y="334525"/>
            <a:ext cx="7407000" cy="663000"/>
          </a:xfrm>
          <a:prstGeom prst="rect">
            <a:avLst/>
          </a:prstGeom>
        </p:spPr>
        <p:txBody>
          <a:bodyPr anchorCtr="0" anchor="b" bIns="91425" lIns="91425" rIns="91425" tIns="91425">
            <a:noAutofit/>
          </a:bodyPr>
          <a:lstStyle/>
          <a:p>
            <a:pPr lvl="0" rtl="0">
              <a:spcBef>
                <a:spcPts val="0"/>
              </a:spcBef>
              <a:buNone/>
            </a:pPr>
            <a:r>
              <a:rPr lang="ru"/>
              <a:t>Message delivery</a:t>
            </a:r>
          </a:p>
        </p:txBody>
      </p:sp>
      <p:sp>
        <p:nvSpPr>
          <p:cNvPr id="298" name="Shape 298"/>
          <p:cNvSpPr txBox="1"/>
          <p:nvPr>
            <p:ph idx="1" type="body"/>
          </p:nvPr>
        </p:nvSpPr>
        <p:spPr>
          <a:xfrm>
            <a:off x="349300" y="1147425"/>
            <a:ext cx="7407000" cy="3172500"/>
          </a:xfrm>
          <a:prstGeom prst="rect">
            <a:avLst/>
          </a:prstGeom>
        </p:spPr>
        <p:txBody>
          <a:bodyPr anchorCtr="0" anchor="t" bIns="91425" lIns="91425" rIns="91425" tIns="91425">
            <a:noAutofit/>
          </a:bodyPr>
          <a:lstStyle/>
          <a:p>
            <a:pPr indent="-228600" lvl="0" marL="457200" rtl="0">
              <a:spcBef>
                <a:spcPts val="0"/>
              </a:spcBef>
            </a:pPr>
            <a:r>
              <a:rPr lang="ru"/>
              <a:t>Synchronous (pull)</a:t>
            </a:r>
          </a:p>
          <a:p>
            <a:pPr indent="-228600" lvl="0" marL="457200" rtl="0">
              <a:spcBef>
                <a:spcPts val="0"/>
              </a:spcBef>
            </a:pPr>
            <a:r>
              <a:rPr lang="ru"/>
              <a:t>Asynchronous (push)</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2" name="Shape 302"/>
        <p:cNvGrpSpPr/>
        <p:nvPr/>
      </p:nvGrpSpPr>
      <p:grpSpPr>
        <a:xfrm>
          <a:off x="0" y="0"/>
          <a:ext cx="0" cy="0"/>
          <a:chOff x="0" y="0"/>
          <a:chExt cx="0" cy="0"/>
        </a:xfrm>
      </p:grpSpPr>
      <p:sp>
        <p:nvSpPr>
          <p:cNvPr id="303" name="Shape 303"/>
          <p:cNvSpPr txBox="1"/>
          <p:nvPr>
            <p:ph type="title"/>
          </p:nvPr>
        </p:nvSpPr>
        <p:spPr>
          <a:xfrm>
            <a:off x="349300" y="334525"/>
            <a:ext cx="7407000" cy="663000"/>
          </a:xfrm>
          <a:prstGeom prst="rect">
            <a:avLst/>
          </a:prstGeom>
        </p:spPr>
        <p:txBody>
          <a:bodyPr anchorCtr="0" anchor="b" bIns="91425" lIns="91425" rIns="91425" tIns="91425">
            <a:noAutofit/>
          </a:bodyPr>
          <a:lstStyle/>
          <a:p>
            <a:pPr lvl="0" rtl="0">
              <a:spcBef>
                <a:spcPts val="0"/>
              </a:spcBef>
              <a:buNone/>
            </a:pPr>
            <a:r>
              <a:rPr lang="ru"/>
              <a:t>Practice</a:t>
            </a:r>
            <a:r>
              <a:rPr lang="ru"/>
              <a:t>. Synchronous delivery </a:t>
            </a:r>
          </a:p>
        </p:txBody>
      </p:sp>
      <p:sp>
        <p:nvSpPr>
          <p:cNvPr id="304" name="Shape 304"/>
          <p:cNvSpPr txBox="1"/>
          <p:nvPr>
            <p:ph idx="1" type="body"/>
          </p:nvPr>
        </p:nvSpPr>
        <p:spPr>
          <a:xfrm>
            <a:off x="349300" y="1147425"/>
            <a:ext cx="8153100" cy="3172500"/>
          </a:xfrm>
          <a:prstGeom prst="rect">
            <a:avLst/>
          </a:prstGeom>
        </p:spPr>
        <p:txBody>
          <a:bodyPr anchorCtr="0" anchor="t" bIns="91425" lIns="91425" rIns="91425" tIns="91425">
            <a:noAutofit/>
          </a:bodyPr>
          <a:lstStyle/>
          <a:p>
            <a:pPr indent="-228600" lvl="0" marL="457200" rtl="0">
              <a:spcBef>
                <a:spcPts val="0"/>
              </a:spcBef>
            </a:pPr>
            <a:r>
              <a:rPr lang="ru"/>
              <a:t>Receive your message synchronously with </a:t>
            </a:r>
            <a:r>
              <a:rPr lang="ru">
                <a:solidFill>
                  <a:schemeClr val="dk1"/>
                </a:solidFill>
              </a:rPr>
              <a:t>MessageConsumer::receive</a:t>
            </a:r>
            <a:r>
              <a:rPr lang="ru"/>
              <a:t> method and print the text</a:t>
            </a:r>
          </a:p>
          <a:p>
            <a:pPr indent="-228600" lvl="0" marL="457200" rtl="0">
              <a:spcBef>
                <a:spcPts val="0"/>
              </a:spcBef>
            </a:pPr>
            <a:r>
              <a:rPr lang="ru"/>
              <a:t>Check the queue content</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8" name="Shape 308"/>
        <p:cNvGrpSpPr/>
        <p:nvPr/>
      </p:nvGrpSpPr>
      <p:grpSpPr>
        <a:xfrm>
          <a:off x="0" y="0"/>
          <a:ext cx="0" cy="0"/>
          <a:chOff x="0" y="0"/>
          <a:chExt cx="0" cy="0"/>
        </a:xfrm>
      </p:grpSpPr>
      <p:sp>
        <p:nvSpPr>
          <p:cNvPr id="309" name="Shape 309"/>
          <p:cNvSpPr txBox="1"/>
          <p:nvPr>
            <p:ph type="title"/>
          </p:nvPr>
        </p:nvSpPr>
        <p:spPr>
          <a:xfrm>
            <a:off x="349300" y="334525"/>
            <a:ext cx="7407000" cy="663000"/>
          </a:xfrm>
          <a:prstGeom prst="rect">
            <a:avLst/>
          </a:prstGeom>
        </p:spPr>
        <p:txBody>
          <a:bodyPr anchorCtr="0" anchor="b" bIns="91425" lIns="91425" rIns="91425" tIns="91425">
            <a:noAutofit/>
          </a:bodyPr>
          <a:lstStyle/>
          <a:p>
            <a:pPr lvl="0" rtl="0">
              <a:spcBef>
                <a:spcPts val="0"/>
              </a:spcBef>
              <a:buNone/>
            </a:pPr>
            <a:r>
              <a:rPr lang="ru"/>
              <a:t>Practice</a:t>
            </a:r>
            <a:r>
              <a:rPr lang="ru"/>
              <a:t>. Asynchronous delivery</a:t>
            </a:r>
          </a:p>
        </p:txBody>
      </p:sp>
      <p:sp>
        <p:nvSpPr>
          <p:cNvPr id="310" name="Shape 310"/>
          <p:cNvSpPr txBox="1"/>
          <p:nvPr>
            <p:ph idx="1" type="body"/>
          </p:nvPr>
        </p:nvSpPr>
        <p:spPr>
          <a:xfrm>
            <a:off x="349300" y="1147425"/>
            <a:ext cx="8140200" cy="3172500"/>
          </a:xfrm>
          <a:prstGeom prst="rect">
            <a:avLst/>
          </a:prstGeom>
        </p:spPr>
        <p:txBody>
          <a:bodyPr anchorCtr="0" anchor="t" bIns="91425" lIns="91425" rIns="91425" tIns="91425">
            <a:noAutofit/>
          </a:bodyPr>
          <a:lstStyle/>
          <a:p>
            <a:pPr indent="-228600" lvl="0" marL="457200" rtl="0">
              <a:spcBef>
                <a:spcPts val="0"/>
              </a:spcBef>
            </a:pPr>
            <a:r>
              <a:rPr lang="ru"/>
              <a:t>Implement your message listener (</a:t>
            </a:r>
            <a:r>
              <a:rPr lang="ru">
                <a:solidFill>
                  <a:schemeClr val="dk1"/>
                </a:solidFill>
              </a:rPr>
              <a:t>javax.jms.MessageListener</a:t>
            </a:r>
            <a:r>
              <a:rPr lang="ru"/>
              <a:t>)</a:t>
            </a:r>
          </a:p>
          <a:p>
            <a:pPr indent="-228600" lvl="0" marL="457200" rtl="0">
              <a:spcBef>
                <a:spcPts val="0"/>
              </a:spcBef>
            </a:pPr>
            <a:r>
              <a:rPr lang="ru"/>
              <a:t>Register it </a:t>
            </a:r>
            <a:r>
              <a:rPr lang="ru"/>
              <a:t>with </a:t>
            </a:r>
            <a:r>
              <a:rPr lang="ru">
                <a:solidFill>
                  <a:schemeClr val="dk1"/>
                </a:solidFill>
              </a:rPr>
              <a:t>[</a:t>
            </a:r>
            <a:r>
              <a:rPr lang="ru">
                <a:solidFill>
                  <a:schemeClr val="dk1"/>
                </a:solidFill>
              </a:rPr>
              <a:t>MessageConsumer::setMessageListener]</a:t>
            </a:r>
          </a:p>
          <a:p>
            <a:pPr indent="-228600" lvl="0" marL="457200" rtl="0">
              <a:spcBef>
                <a:spcPts val="0"/>
              </a:spcBef>
            </a:pPr>
            <a:r>
              <a:rPr lang="ru"/>
              <a:t>Run the app</a:t>
            </a:r>
          </a:p>
          <a:p>
            <a:pPr indent="-228600" lvl="0" marL="457200" rtl="0">
              <a:spcBef>
                <a:spcPts val="0"/>
              </a:spcBef>
            </a:pPr>
            <a:r>
              <a:rPr lang="ru"/>
              <a:t>In ActiveMQ console, create an artificial message for your queue</a:t>
            </a:r>
          </a:p>
          <a:p>
            <a:pPr indent="-228600" lvl="0" marL="457200" rtl="0">
              <a:spcBef>
                <a:spcPts val="0"/>
              </a:spcBef>
            </a:pPr>
            <a:r>
              <a:rPr lang="ru"/>
              <a:t>Check that your message is consumed by your listener</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4" name="Shape 314"/>
        <p:cNvGrpSpPr/>
        <p:nvPr/>
      </p:nvGrpSpPr>
      <p:grpSpPr>
        <a:xfrm>
          <a:off x="0" y="0"/>
          <a:ext cx="0" cy="0"/>
          <a:chOff x="0" y="0"/>
          <a:chExt cx="0" cy="0"/>
        </a:xfrm>
      </p:grpSpPr>
      <p:sp>
        <p:nvSpPr>
          <p:cNvPr id="315" name="Shape 315"/>
          <p:cNvSpPr txBox="1"/>
          <p:nvPr>
            <p:ph type="title"/>
          </p:nvPr>
        </p:nvSpPr>
        <p:spPr>
          <a:xfrm>
            <a:off x="349300" y="334525"/>
            <a:ext cx="7407000" cy="663000"/>
          </a:xfrm>
          <a:prstGeom prst="rect">
            <a:avLst/>
          </a:prstGeom>
        </p:spPr>
        <p:txBody>
          <a:bodyPr anchorCtr="0" anchor="b" bIns="91425" lIns="91425" rIns="91425" tIns="91425">
            <a:noAutofit/>
          </a:bodyPr>
          <a:lstStyle/>
          <a:p>
            <a:pPr lvl="0" rtl="0">
              <a:spcBef>
                <a:spcPts val="0"/>
              </a:spcBef>
              <a:buNone/>
            </a:pPr>
            <a:r>
              <a:rPr lang="ru"/>
              <a:t>JMS Message. Anatomy </a:t>
            </a:r>
          </a:p>
        </p:txBody>
      </p:sp>
      <p:sp>
        <p:nvSpPr>
          <p:cNvPr id="316" name="Shape 316"/>
          <p:cNvSpPr txBox="1"/>
          <p:nvPr>
            <p:ph idx="1" type="body"/>
          </p:nvPr>
        </p:nvSpPr>
        <p:spPr>
          <a:xfrm>
            <a:off x="349300" y="1147425"/>
            <a:ext cx="7407000" cy="3172500"/>
          </a:xfrm>
          <a:prstGeom prst="rect">
            <a:avLst/>
          </a:prstGeom>
        </p:spPr>
        <p:txBody>
          <a:bodyPr anchorCtr="0" anchor="t" bIns="91425" lIns="91425" rIns="91425" tIns="91425">
            <a:noAutofit/>
          </a:bodyPr>
          <a:lstStyle/>
          <a:p>
            <a:pPr indent="-228600" lvl="0" marL="457200" rtl="0">
              <a:spcBef>
                <a:spcPts val="0"/>
              </a:spcBef>
            </a:pPr>
            <a:r>
              <a:rPr lang="ru"/>
              <a:t>Headers</a:t>
            </a:r>
          </a:p>
          <a:p>
            <a:pPr indent="-228600" lvl="0" marL="457200" rtl="0">
              <a:spcBef>
                <a:spcPts val="0"/>
              </a:spcBef>
            </a:pPr>
            <a:r>
              <a:rPr lang="ru"/>
              <a:t>Properties</a:t>
            </a:r>
          </a:p>
          <a:p>
            <a:pPr indent="-228600" lvl="0" marL="457200" rtl="0">
              <a:spcBef>
                <a:spcPts val="0"/>
              </a:spcBef>
            </a:pPr>
            <a:r>
              <a:rPr lang="ru"/>
              <a:t>Body</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0" name="Shape 320"/>
        <p:cNvGrpSpPr/>
        <p:nvPr/>
      </p:nvGrpSpPr>
      <p:grpSpPr>
        <a:xfrm>
          <a:off x="0" y="0"/>
          <a:ext cx="0" cy="0"/>
          <a:chOff x="0" y="0"/>
          <a:chExt cx="0" cy="0"/>
        </a:xfrm>
      </p:grpSpPr>
      <p:sp>
        <p:nvSpPr>
          <p:cNvPr id="321" name="Shape 321"/>
          <p:cNvSpPr txBox="1"/>
          <p:nvPr>
            <p:ph type="title"/>
          </p:nvPr>
        </p:nvSpPr>
        <p:spPr>
          <a:xfrm>
            <a:off x="349300" y="334525"/>
            <a:ext cx="7407000" cy="663000"/>
          </a:xfrm>
          <a:prstGeom prst="rect">
            <a:avLst/>
          </a:prstGeom>
        </p:spPr>
        <p:txBody>
          <a:bodyPr anchorCtr="0" anchor="b" bIns="91425" lIns="91425" rIns="91425" tIns="91425">
            <a:noAutofit/>
          </a:bodyPr>
          <a:lstStyle/>
          <a:p>
            <a:pPr lvl="0" rtl="0">
              <a:spcBef>
                <a:spcPts val="0"/>
              </a:spcBef>
              <a:buNone/>
            </a:pPr>
            <a:r>
              <a:rPr lang="ru"/>
              <a:t>Headers</a:t>
            </a:r>
          </a:p>
        </p:txBody>
      </p:sp>
      <p:sp>
        <p:nvSpPr>
          <p:cNvPr id="322" name="Shape 322"/>
          <p:cNvSpPr txBox="1"/>
          <p:nvPr>
            <p:ph idx="1" type="body"/>
          </p:nvPr>
        </p:nvSpPr>
        <p:spPr>
          <a:xfrm>
            <a:off x="349300" y="1147425"/>
            <a:ext cx="8533800" cy="3172500"/>
          </a:xfrm>
          <a:prstGeom prst="rect">
            <a:avLst/>
          </a:prstGeom>
        </p:spPr>
        <p:txBody>
          <a:bodyPr anchorCtr="0" anchor="t" bIns="91425" lIns="91425" rIns="91425" tIns="91425">
            <a:noAutofit/>
          </a:bodyPr>
          <a:lstStyle/>
          <a:p>
            <a:pPr indent="-228600" lvl="0" marL="457200" rtl="0">
              <a:spcBef>
                <a:spcPts val="0"/>
              </a:spcBef>
            </a:pPr>
            <a:r>
              <a:rPr lang="ru"/>
              <a:t>Application-managed headers [getJMS&lt;HEADER&gt;, </a:t>
            </a:r>
            <a:r>
              <a:rPr lang="ru">
                <a:solidFill>
                  <a:srgbClr val="B7B7B7"/>
                </a:solidFill>
              </a:rPr>
              <a:t>setJMS&lt;HEADER&gt;</a:t>
            </a:r>
            <a:r>
              <a:rPr lang="ru"/>
              <a:t>]</a:t>
            </a:r>
          </a:p>
          <a:p>
            <a:pPr indent="-228600" lvl="1" marL="914400" rtl="0">
              <a:spcBef>
                <a:spcPts val="0"/>
              </a:spcBef>
            </a:pPr>
            <a:r>
              <a:rPr lang="ru"/>
              <a:t>Priority</a:t>
            </a:r>
          </a:p>
          <a:p>
            <a:pPr indent="-228600" lvl="1" marL="914400" rtl="0">
              <a:spcBef>
                <a:spcPts val="0"/>
              </a:spcBef>
            </a:pPr>
            <a:r>
              <a:rPr lang="ru"/>
              <a:t>Expiration</a:t>
            </a:r>
          </a:p>
          <a:p>
            <a:pPr indent="-228600" lvl="1" marL="914400" rtl="0">
              <a:spcBef>
                <a:spcPts val="0"/>
              </a:spcBef>
            </a:pPr>
            <a:r>
              <a:rPr lang="ru"/>
              <a:t>MessageID</a:t>
            </a:r>
          </a:p>
          <a:p>
            <a:pPr indent="-228600" lvl="0" marL="457200" rtl="0">
              <a:spcBef>
                <a:spcPts val="0"/>
              </a:spcBef>
            </a:pPr>
            <a:r>
              <a:rPr lang="ru"/>
              <a:t>Developer-managed headers [getJMS&lt;HEADER&gt;, setJMS&lt;HEADER&gt;]</a:t>
            </a:r>
          </a:p>
          <a:p>
            <a:pPr indent="-228600" lvl="1" marL="914400" rtl="0">
              <a:spcBef>
                <a:spcPts val="0"/>
              </a:spcBef>
            </a:pPr>
            <a:r>
              <a:rPr lang="ru"/>
              <a:t>ReplyTo</a:t>
            </a:r>
          </a:p>
          <a:p>
            <a:pPr indent="-228600" lvl="1" marL="914400" rtl="0">
              <a:spcBef>
                <a:spcPts val="0"/>
              </a:spcBef>
            </a:pPr>
            <a:r>
              <a:rPr lang="ru"/>
              <a:t>CorrelationID</a:t>
            </a:r>
          </a:p>
        </p:txBody>
      </p:sp>
      <p:sp>
        <p:nvSpPr>
          <p:cNvPr id="323" name="Shape 323"/>
          <p:cNvSpPr txBox="1"/>
          <p:nvPr/>
        </p:nvSpPr>
        <p:spPr>
          <a:xfrm>
            <a:off x="2478300" y="3545675"/>
            <a:ext cx="6665700" cy="1115400"/>
          </a:xfrm>
          <a:prstGeom prst="rect">
            <a:avLst/>
          </a:prstGeom>
          <a:noFill/>
          <a:ln>
            <a:noFill/>
          </a:ln>
        </p:spPr>
        <p:txBody>
          <a:bodyPr anchorCtr="0" anchor="t" bIns="91425" lIns="91425" rIns="91425" tIns="91425">
            <a:noAutofit/>
          </a:bodyPr>
          <a:lstStyle/>
          <a:p>
            <a:pPr lvl="0" rtl="0">
              <a:spcBef>
                <a:spcPts val="0"/>
              </a:spcBef>
              <a:buNone/>
            </a:pPr>
            <a:r>
              <a:rPr lang="ru" sz="1200">
                <a:solidFill>
                  <a:srgbClr val="999999"/>
                </a:solidFill>
                <a:highlight>
                  <a:srgbClr val="FFFFFF"/>
                </a:highlight>
                <a:latin typeface="Georgia"/>
                <a:ea typeface="Georgia"/>
                <a:cs typeface="Georgia"/>
                <a:sym typeface="Georgia"/>
              </a:rPr>
              <a:t>JMS Specification 3.4.11</a:t>
            </a:r>
          </a:p>
          <a:p>
            <a:pPr lvl="0" rtl="0">
              <a:spcBef>
                <a:spcPts val="0"/>
              </a:spcBef>
              <a:buNone/>
            </a:pPr>
            <a:r>
              <a:rPr lang="ru" sz="1200">
                <a:solidFill>
                  <a:srgbClr val="999999"/>
                </a:solidFill>
                <a:highlight>
                  <a:srgbClr val="FFFFFF"/>
                </a:highlight>
                <a:latin typeface="Georgia"/>
                <a:ea typeface="Georgia"/>
                <a:cs typeface="Georgia"/>
                <a:sym typeface="Georgia"/>
              </a:rPr>
              <a:t>… </a:t>
            </a:r>
            <a:r>
              <a:rPr lang="ru" sz="1200">
                <a:solidFill>
                  <a:srgbClr val="999999"/>
                </a:solidFill>
                <a:highlight>
                  <a:srgbClr val="FFFFFF"/>
                </a:highlight>
                <a:latin typeface="Georgia"/>
                <a:ea typeface="Georgia"/>
                <a:cs typeface="Georgia"/>
                <a:sym typeface="Georgia"/>
              </a:rPr>
              <a:t>The JMS provider sets these header fields using the appropriate setter methods. These setter methods are public to allow a JMS provider to set these fields when handling a message whose implementation is not its own. Client applications should not use these setter methods. Any values set by calling these methods prior to sending a message will be ignored and overwritten</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7" name="Shape 327"/>
        <p:cNvGrpSpPr/>
        <p:nvPr/>
      </p:nvGrpSpPr>
      <p:grpSpPr>
        <a:xfrm>
          <a:off x="0" y="0"/>
          <a:ext cx="0" cy="0"/>
          <a:chOff x="0" y="0"/>
          <a:chExt cx="0" cy="0"/>
        </a:xfrm>
      </p:grpSpPr>
      <p:sp>
        <p:nvSpPr>
          <p:cNvPr id="328" name="Shape 328"/>
          <p:cNvSpPr txBox="1"/>
          <p:nvPr>
            <p:ph type="title"/>
          </p:nvPr>
        </p:nvSpPr>
        <p:spPr>
          <a:xfrm>
            <a:off x="349300" y="334525"/>
            <a:ext cx="7407000" cy="663000"/>
          </a:xfrm>
          <a:prstGeom prst="rect">
            <a:avLst/>
          </a:prstGeom>
        </p:spPr>
        <p:txBody>
          <a:bodyPr anchorCtr="0" anchor="b" bIns="91425" lIns="91425" rIns="91425" tIns="91425">
            <a:noAutofit/>
          </a:bodyPr>
          <a:lstStyle/>
          <a:p>
            <a:pPr lvl="0" rtl="0">
              <a:spcBef>
                <a:spcPts val="0"/>
              </a:spcBef>
              <a:buNone/>
            </a:pPr>
            <a:r>
              <a:rPr lang="ru"/>
              <a:t>Properties</a:t>
            </a:r>
          </a:p>
        </p:txBody>
      </p:sp>
      <p:sp>
        <p:nvSpPr>
          <p:cNvPr id="329" name="Shape 329"/>
          <p:cNvSpPr txBox="1"/>
          <p:nvPr>
            <p:ph idx="1" type="body"/>
          </p:nvPr>
        </p:nvSpPr>
        <p:spPr>
          <a:xfrm>
            <a:off x="349300" y="985500"/>
            <a:ext cx="7407000" cy="3172500"/>
          </a:xfrm>
          <a:prstGeom prst="rect">
            <a:avLst/>
          </a:prstGeom>
        </p:spPr>
        <p:txBody>
          <a:bodyPr anchorCtr="0" anchor="t" bIns="91425" lIns="91425" rIns="91425" tIns="91425">
            <a:noAutofit/>
          </a:bodyPr>
          <a:lstStyle/>
          <a:p>
            <a:pPr indent="-228600" lvl="0" marL="457200" rtl="0">
              <a:spcBef>
                <a:spcPts val="0"/>
              </a:spcBef>
            </a:pPr>
            <a:r>
              <a:rPr lang="ru"/>
              <a:t>Custom properties (Strings, primitives or wrappers)</a:t>
            </a:r>
          </a:p>
          <a:p>
            <a:pPr indent="-228600" lvl="0" marL="457200" rtl="0">
              <a:spcBef>
                <a:spcPts val="0"/>
              </a:spcBef>
            </a:pPr>
            <a:r>
              <a:rPr lang="ru"/>
              <a:t>JMS defined properties (JMSX&lt;Property&gt;)</a:t>
            </a:r>
          </a:p>
          <a:p>
            <a:pPr indent="-228600" lvl="1" marL="914400" rtl="0">
              <a:spcBef>
                <a:spcPts val="0"/>
              </a:spcBef>
            </a:pPr>
            <a:r>
              <a:rPr lang="ru"/>
              <a:t>JMSXUserID</a:t>
            </a:r>
          </a:p>
          <a:p>
            <a:pPr indent="-228600" lvl="1" marL="914400" rtl="0">
              <a:spcBef>
                <a:spcPts val="0"/>
              </a:spcBef>
            </a:pPr>
            <a:r>
              <a:rPr lang="ru"/>
              <a:t>JMSXAppID</a:t>
            </a:r>
          </a:p>
          <a:p>
            <a:pPr indent="-228600" lvl="1" marL="914400" rtl="0">
              <a:spcBef>
                <a:spcPts val="0"/>
              </a:spcBef>
            </a:pPr>
            <a:r>
              <a:rPr lang="ru"/>
              <a:t>…</a:t>
            </a:r>
          </a:p>
          <a:p>
            <a:pPr indent="-228600" lvl="1" marL="914400" rtl="0">
              <a:spcBef>
                <a:spcPts val="0"/>
              </a:spcBef>
            </a:pPr>
            <a:r>
              <a:rPr lang="ru"/>
              <a:t>JMSXGroupID</a:t>
            </a:r>
          </a:p>
          <a:p>
            <a:pPr indent="-228600" lvl="1" marL="914400" rtl="0">
              <a:spcBef>
                <a:spcPts val="0"/>
              </a:spcBef>
            </a:pPr>
            <a:r>
              <a:rPr lang="ru"/>
              <a:t>JMSXGroupSeq</a:t>
            </a:r>
          </a:p>
          <a:p>
            <a:pPr indent="-228600" lvl="0" marL="457200" rtl="0">
              <a:spcBef>
                <a:spcPts val="0"/>
              </a:spcBef>
            </a:pPr>
            <a:r>
              <a:rPr lang="ru"/>
              <a:t>Provider-specific properties (JMS_&lt;vendor_name&gt;)</a:t>
            </a:r>
          </a:p>
        </p:txBody>
      </p:sp>
      <p:sp>
        <p:nvSpPr>
          <p:cNvPr id="330" name="Shape 330"/>
          <p:cNvSpPr txBox="1"/>
          <p:nvPr/>
        </p:nvSpPr>
        <p:spPr>
          <a:xfrm>
            <a:off x="2386475" y="3926250"/>
            <a:ext cx="6665700" cy="774300"/>
          </a:xfrm>
          <a:prstGeom prst="rect">
            <a:avLst/>
          </a:prstGeom>
          <a:noFill/>
          <a:ln>
            <a:noFill/>
          </a:ln>
        </p:spPr>
        <p:txBody>
          <a:bodyPr anchorCtr="0" anchor="t" bIns="91425" lIns="91425" rIns="91425" tIns="91425">
            <a:noAutofit/>
          </a:bodyPr>
          <a:lstStyle/>
          <a:p>
            <a:pPr lvl="0" rtl="0">
              <a:spcBef>
                <a:spcPts val="0"/>
              </a:spcBef>
              <a:buNone/>
            </a:pPr>
            <a:r>
              <a:rPr lang="ru" sz="1200">
                <a:solidFill>
                  <a:srgbClr val="999999"/>
                </a:solidFill>
                <a:highlight>
                  <a:srgbClr val="FFFFFF"/>
                </a:highlight>
                <a:latin typeface="Georgia"/>
                <a:ea typeface="Georgia"/>
                <a:cs typeface="Georgia"/>
                <a:sym typeface="Georgia"/>
              </a:rPr>
              <a:t>JMS Specification 3.5.10</a:t>
            </a:r>
          </a:p>
          <a:p>
            <a:pPr lvl="0" rtl="0">
              <a:spcBef>
                <a:spcPts val="0"/>
              </a:spcBef>
              <a:buNone/>
            </a:pPr>
            <a:r>
              <a:rPr lang="ru" sz="1200">
                <a:solidFill>
                  <a:srgbClr val="999999"/>
                </a:solidFill>
                <a:highlight>
                  <a:srgbClr val="FFFFFF"/>
                </a:highlight>
                <a:latin typeface="Georgia"/>
                <a:ea typeface="Georgia"/>
                <a:cs typeface="Georgia"/>
                <a:sym typeface="Georgia"/>
              </a:rPr>
              <a:t>The purpose of provider-specific properties is to provide special features needed to support JMS use with provider-native clients. They should not be used for JMS to JMS messaging</a:t>
            </a:r>
          </a:p>
        </p:txBody>
      </p:sp>
      <p:sp>
        <p:nvSpPr>
          <p:cNvPr id="331" name="Shape 331"/>
          <p:cNvSpPr txBox="1"/>
          <p:nvPr/>
        </p:nvSpPr>
        <p:spPr>
          <a:xfrm>
            <a:off x="2386475" y="3309400"/>
            <a:ext cx="6665700" cy="774300"/>
          </a:xfrm>
          <a:prstGeom prst="rect">
            <a:avLst/>
          </a:prstGeom>
          <a:noFill/>
          <a:ln>
            <a:noFill/>
          </a:ln>
        </p:spPr>
        <p:txBody>
          <a:bodyPr anchorCtr="0" anchor="t" bIns="91425" lIns="91425" rIns="91425" tIns="91425">
            <a:noAutofit/>
          </a:bodyPr>
          <a:lstStyle/>
          <a:p>
            <a:pPr lvl="0" rtl="0">
              <a:spcBef>
                <a:spcPts val="0"/>
              </a:spcBef>
              <a:buNone/>
            </a:pPr>
            <a:r>
              <a:rPr lang="ru" sz="1200">
                <a:solidFill>
                  <a:srgbClr val="999999"/>
                </a:solidFill>
                <a:highlight>
                  <a:srgbClr val="FFFFFF"/>
                </a:highlight>
                <a:latin typeface="Georgia"/>
                <a:ea typeface="Georgia"/>
                <a:cs typeface="Georgia"/>
                <a:sym typeface="Georgia"/>
              </a:rPr>
              <a:t>JMS Specification 3.5.9</a:t>
            </a:r>
          </a:p>
          <a:p>
            <a:pPr lvl="0" rtl="0">
              <a:spcBef>
                <a:spcPts val="0"/>
              </a:spcBef>
              <a:buNone/>
            </a:pPr>
            <a:r>
              <a:rPr lang="ru" sz="1200">
                <a:solidFill>
                  <a:srgbClr val="999999"/>
                </a:solidFill>
                <a:highlight>
                  <a:srgbClr val="FFFFFF"/>
                </a:highlight>
                <a:latin typeface="Georgia"/>
                <a:ea typeface="Georgia"/>
                <a:cs typeface="Georgia"/>
                <a:sym typeface="Georgia"/>
              </a:rPr>
              <a:t>JMSXGroupID and JMSXGroupSeq are standard properties clients should use if they want to group messages. All providers must support them</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ph type="title"/>
          </p:nvPr>
        </p:nvSpPr>
        <p:spPr>
          <a:xfrm>
            <a:off x="349300" y="334525"/>
            <a:ext cx="7407000" cy="663000"/>
          </a:xfrm>
          <a:prstGeom prst="rect">
            <a:avLst/>
          </a:prstGeom>
        </p:spPr>
        <p:txBody>
          <a:bodyPr anchorCtr="0" anchor="b" bIns="91425" lIns="91425" rIns="91425" tIns="91425">
            <a:noAutofit/>
          </a:bodyPr>
          <a:lstStyle/>
          <a:p>
            <a:pPr lvl="0" rtl="0">
              <a:spcBef>
                <a:spcPts val="0"/>
              </a:spcBef>
              <a:buNone/>
            </a:pPr>
            <a:r>
              <a:rPr lang="ru"/>
              <a:t>Message-Oriented Middleware (MOM)</a:t>
            </a:r>
          </a:p>
        </p:txBody>
      </p:sp>
      <p:sp>
        <p:nvSpPr>
          <p:cNvPr id="94" name="Shape 94"/>
          <p:cNvSpPr/>
          <p:nvPr/>
        </p:nvSpPr>
        <p:spPr>
          <a:xfrm>
            <a:off x="1184250" y="2126925"/>
            <a:ext cx="1278600" cy="1396200"/>
          </a:xfrm>
          <a:prstGeom prst="roundRect">
            <a:avLst>
              <a:gd fmla="val 16667" name="adj"/>
            </a:avLst>
          </a:prstGeom>
          <a:solidFill>
            <a:srgbClr val="EFEFEF"/>
          </a:solidFill>
          <a:ln cap="flat" cmpd="sng" w="19050">
            <a:solidFill>
              <a:srgbClr val="666666"/>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ru"/>
              <a:t>Application </a:t>
            </a:r>
          </a:p>
        </p:txBody>
      </p:sp>
      <p:sp>
        <p:nvSpPr>
          <p:cNvPr id="95" name="Shape 95"/>
          <p:cNvSpPr/>
          <p:nvPr/>
        </p:nvSpPr>
        <p:spPr>
          <a:xfrm>
            <a:off x="4045611" y="2418525"/>
            <a:ext cx="757500" cy="813000"/>
          </a:xfrm>
          <a:prstGeom prst="roundRect">
            <a:avLst>
              <a:gd fmla="val 16667" name="adj"/>
            </a:avLst>
          </a:prstGeom>
          <a:solidFill>
            <a:srgbClr val="EFEFEF"/>
          </a:solidFill>
          <a:ln cap="flat" cmpd="sng" w="9525">
            <a:solidFill>
              <a:schemeClr val="dk1"/>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ru"/>
              <a:t>MOM</a:t>
            </a:r>
          </a:p>
        </p:txBody>
      </p:sp>
      <p:sp>
        <p:nvSpPr>
          <p:cNvPr id="96" name="Shape 96"/>
          <p:cNvSpPr/>
          <p:nvPr/>
        </p:nvSpPr>
        <p:spPr>
          <a:xfrm>
            <a:off x="6385850" y="2126925"/>
            <a:ext cx="1278600" cy="1396200"/>
          </a:xfrm>
          <a:prstGeom prst="roundRect">
            <a:avLst>
              <a:gd fmla="val 16667" name="adj"/>
            </a:avLst>
          </a:prstGeom>
          <a:solidFill>
            <a:srgbClr val="EFEFEF"/>
          </a:solidFill>
          <a:ln cap="flat" cmpd="sng" w="19050">
            <a:solidFill>
              <a:srgbClr val="666666"/>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ru"/>
              <a:t>Application </a:t>
            </a:r>
          </a:p>
        </p:txBody>
      </p:sp>
      <p:sp>
        <p:nvSpPr>
          <p:cNvPr id="97" name="Shape 97"/>
          <p:cNvSpPr txBox="1"/>
          <p:nvPr/>
        </p:nvSpPr>
        <p:spPr>
          <a:xfrm>
            <a:off x="4198750" y="1997025"/>
            <a:ext cx="451200" cy="497700"/>
          </a:xfrm>
          <a:prstGeom prst="rect">
            <a:avLst/>
          </a:prstGeom>
          <a:noFill/>
          <a:ln>
            <a:noFill/>
          </a:ln>
        </p:spPr>
        <p:txBody>
          <a:bodyPr anchorCtr="0" anchor="t" bIns="91425" lIns="91425" rIns="91425" tIns="91425">
            <a:noAutofit/>
          </a:bodyPr>
          <a:lstStyle/>
          <a:p>
            <a:pPr lvl="0" algn="ctr">
              <a:spcBef>
                <a:spcPts val="0"/>
              </a:spcBef>
              <a:buNone/>
            </a:pPr>
            <a:r>
              <a:rPr lang="ru" sz="1800">
                <a:solidFill>
                  <a:srgbClr val="666666"/>
                </a:solidFill>
              </a:rPr>
              <a:t>⌛</a:t>
            </a:r>
          </a:p>
        </p:txBody>
      </p:sp>
      <p:cxnSp>
        <p:nvCxnSpPr>
          <p:cNvPr id="98" name="Shape 98"/>
          <p:cNvCxnSpPr/>
          <p:nvPr/>
        </p:nvCxnSpPr>
        <p:spPr>
          <a:xfrm>
            <a:off x="2574187" y="2745575"/>
            <a:ext cx="1361100" cy="0"/>
          </a:xfrm>
          <a:prstGeom prst="straightConnector1">
            <a:avLst/>
          </a:prstGeom>
          <a:noFill/>
          <a:ln cap="flat" cmpd="sng" w="9525">
            <a:solidFill>
              <a:schemeClr val="dk2"/>
            </a:solidFill>
            <a:prstDash val="solid"/>
            <a:round/>
            <a:headEnd len="lg" w="lg" type="none"/>
            <a:tailEnd len="lg" w="lg" type="triangle"/>
          </a:ln>
        </p:spPr>
      </p:cxnSp>
      <p:cxnSp>
        <p:nvCxnSpPr>
          <p:cNvPr id="99" name="Shape 99"/>
          <p:cNvCxnSpPr/>
          <p:nvPr/>
        </p:nvCxnSpPr>
        <p:spPr>
          <a:xfrm rot="10800000">
            <a:off x="2580187" y="2928100"/>
            <a:ext cx="1349100" cy="0"/>
          </a:xfrm>
          <a:prstGeom prst="straightConnector1">
            <a:avLst/>
          </a:prstGeom>
          <a:noFill/>
          <a:ln cap="flat" cmpd="sng" w="9525">
            <a:solidFill>
              <a:schemeClr val="dk2"/>
            </a:solidFill>
            <a:prstDash val="solid"/>
            <a:round/>
            <a:headEnd len="lg" w="lg" type="none"/>
            <a:tailEnd len="lg" w="lg" type="triangle"/>
          </a:ln>
        </p:spPr>
      </p:cxnSp>
      <p:cxnSp>
        <p:nvCxnSpPr>
          <p:cNvPr id="100" name="Shape 100"/>
          <p:cNvCxnSpPr/>
          <p:nvPr/>
        </p:nvCxnSpPr>
        <p:spPr>
          <a:xfrm>
            <a:off x="4913412" y="2739662"/>
            <a:ext cx="1361100" cy="0"/>
          </a:xfrm>
          <a:prstGeom prst="straightConnector1">
            <a:avLst/>
          </a:prstGeom>
          <a:noFill/>
          <a:ln cap="flat" cmpd="sng" w="9525">
            <a:solidFill>
              <a:schemeClr val="dk2"/>
            </a:solidFill>
            <a:prstDash val="solid"/>
            <a:round/>
            <a:headEnd len="lg" w="lg" type="none"/>
            <a:tailEnd len="lg" w="lg" type="triangle"/>
          </a:ln>
        </p:spPr>
      </p:cxnSp>
      <p:cxnSp>
        <p:nvCxnSpPr>
          <p:cNvPr id="101" name="Shape 101"/>
          <p:cNvCxnSpPr/>
          <p:nvPr/>
        </p:nvCxnSpPr>
        <p:spPr>
          <a:xfrm rot="10800000">
            <a:off x="4919412" y="2922187"/>
            <a:ext cx="1349100" cy="0"/>
          </a:xfrm>
          <a:prstGeom prst="straightConnector1">
            <a:avLst/>
          </a:prstGeom>
          <a:noFill/>
          <a:ln cap="flat" cmpd="sng" w="9525">
            <a:solidFill>
              <a:schemeClr val="dk2"/>
            </a:solidFill>
            <a:prstDash val="solid"/>
            <a:round/>
            <a:headEnd len="lg" w="lg" type="none"/>
            <a:tailEnd len="lg" w="lg" type="triangle"/>
          </a:ln>
        </p:spPr>
      </p:cxnSp>
      <p:sp>
        <p:nvSpPr>
          <p:cNvPr id="102" name="Shape 102"/>
          <p:cNvSpPr txBox="1"/>
          <p:nvPr/>
        </p:nvSpPr>
        <p:spPr>
          <a:xfrm>
            <a:off x="3028625" y="2333100"/>
            <a:ext cx="451200" cy="477300"/>
          </a:xfrm>
          <a:prstGeom prst="rect">
            <a:avLst/>
          </a:prstGeom>
          <a:noFill/>
          <a:ln>
            <a:noFill/>
          </a:ln>
        </p:spPr>
        <p:txBody>
          <a:bodyPr anchorCtr="0" anchor="t" bIns="91425" lIns="91425" rIns="91425" tIns="91425">
            <a:noAutofit/>
          </a:bodyPr>
          <a:lstStyle/>
          <a:p>
            <a:pPr lvl="0" algn="ctr">
              <a:spcBef>
                <a:spcPts val="0"/>
              </a:spcBef>
              <a:buNone/>
            </a:pPr>
            <a:r>
              <a:rPr lang="ru" sz="1800">
                <a:solidFill>
                  <a:srgbClr val="666666"/>
                </a:solidFill>
              </a:rPr>
              <a:t>✉</a:t>
            </a:r>
          </a:p>
        </p:txBody>
      </p:sp>
      <p:sp>
        <p:nvSpPr>
          <p:cNvPr id="103" name="Shape 103"/>
          <p:cNvSpPr txBox="1"/>
          <p:nvPr/>
        </p:nvSpPr>
        <p:spPr>
          <a:xfrm>
            <a:off x="5368875" y="2333100"/>
            <a:ext cx="451200" cy="477300"/>
          </a:xfrm>
          <a:prstGeom prst="rect">
            <a:avLst/>
          </a:prstGeom>
          <a:noFill/>
          <a:ln>
            <a:noFill/>
          </a:ln>
        </p:spPr>
        <p:txBody>
          <a:bodyPr anchorCtr="0" anchor="t" bIns="91425" lIns="91425" rIns="91425" tIns="91425">
            <a:noAutofit/>
          </a:bodyPr>
          <a:lstStyle/>
          <a:p>
            <a:pPr lvl="0" rtl="0" algn="ctr">
              <a:spcBef>
                <a:spcPts val="0"/>
              </a:spcBef>
              <a:buNone/>
            </a:pPr>
            <a:r>
              <a:rPr lang="ru" sz="1800">
                <a:solidFill>
                  <a:srgbClr val="666666"/>
                </a:solidFill>
              </a:rPr>
              <a:t>✉</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5" name="Shape 335"/>
        <p:cNvGrpSpPr/>
        <p:nvPr/>
      </p:nvGrpSpPr>
      <p:grpSpPr>
        <a:xfrm>
          <a:off x="0" y="0"/>
          <a:ext cx="0" cy="0"/>
          <a:chOff x="0" y="0"/>
          <a:chExt cx="0" cy="0"/>
        </a:xfrm>
      </p:grpSpPr>
      <p:sp>
        <p:nvSpPr>
          <p:cNvPr id="336" name="Shape 336"/>
          <p:cNvSpPr txBox="1"/>
          <p:nvPr>
            <p:ph type="title"/>
          </p:nvPr>
        </p:nvSpPr>
        <p:spPr>
          <a:xfrm>
            <a:off x="349300" y="334525"/>
            <a:ext cx="7407000" cy="663000"/>
          </a:xfrm>
          <a:prstGeom prst="rect">
            <a:avLst/>
          </a:prstGeom>
        </p:spPr>
        <p:txBody>
          <a:bodyPr anchorCtr="0" anchor="b" bIns="91425" lIns="91425" rIns="91425" tIns="91425">
            <a:noAutofit/>
          </a:bodyPr>
          <a:lstStyle/>
          <a:p>
            <a:pPr lvl="0" rtl="0">
              <a:spcBef>
                <a:spcPts val="0"/>
              </a:spcBef>
              <a:buNone/>
            </a:pPr>
            <a:r>
              <a:rPr lang="ru"/>
              <a:t>Message types (Message body)</a:t>
            </a:r>
          </a:p>
        </p:txBody>
      </p:sp>
      <p:sp>
        <p:nvSpPr>
          <p:cNvPr id="337" name="Shape 337"/>
          <p:cNvSpPr txBox="1"/>
          <p:nvPr>
            <p:ph idx="1" type="body"/>
          </p:nvPr>
        </p:nvSpPr>
        <p:spPr>
          <a:xfrm>
            <a:off x="349300" y="1147425"/>
            <a:ext cx="7407000" cy="35502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lang="ru">
                <a:solidFill>
                  <a:srgbClr val="000000"/>
                </a:solidFill>
              </a:rPr>
              <a:t>JMS API</a:t>
            </a:r>
          </a:p>
          <a:p>
            <a:pPr indent="-317500" lvl="0" marL="457200" rtl="0">
              <a:spcBef>
                <a:spcPts val="0"/>
              </a:spcBef>
              <a:buClr>
                <a:srgbClr val="999999"/>
              </a:buClr>
              <a:buSzPct val="100000"/>
            </a:pPr>
            <a:r>
              <a:rPr lang="ru" sz="1400">
                <a:solidFill>
                  <a:srgbClr val="999999"/>
                </a:solidFill>
              </a:rPr>
              <a:t>Message</a:t>
            </a:r>
          </a:p>
          <a:p>
            <a:pPr indent="-317500" lvl="0" marL="457200" rtl="0">
              <a:spcBef>
                <a:spcPts val="0"/>
              </a:spcBef>
              <a:buSzPct val="100000"/>
            </a:pPr>
            <a:r>
              <a:rPr lang="ru" sz="1400"/>
              <a:t>TextMessage</a:t>
            </a:r>
          </a:p>
          <a:p>
            <a:pPr indent="-317500" lvl="0" marL="457200" rtl="0">
              <a:spcBef>
                <a:spcPts val="0"/>
              </a:spcBef>
              <a:buSzPct val="100000"/>
            </a:pPr>
            <a:r>
              <a:rPr lang="ru" sz="1400"/>
              <a:t>BytesMessage</a:t>
            </a:r>
          </a:p>
          <a:p>
            <a:pPr indent="-317500" lvl="0" marL="457200" rtl="0">
              <a:spcBef>
                <a:spcPts val="0"/>
              </a:spcBef>
              <a:buSzPct val="100000"/>
            </a:pPr>
            <a:r>
              <a:rPr lang="ru" sz="1400"/>
              <a:t>StreamMessage</a:t>
            </a:r>
          </a:p>
          <a:p>
            <a:pPr indent="-317500" lvl="0" marL="457200" rtl="0">
              <a:spcBef>
                <a:spcPts val="0"/>
              </a:spcBef>
              <a:buSzPct val="100000"/>
            </a:pPr>
            <a:r>
              <a:rPr lang="ru" sz="1400"/>
              <a:t>MapMessage</a:t>
            </a:r>
          </a:p>
          <a:p>
            <a:pPr indent="-317500" lvl="0" marL="457200" rtl="0">
              <a:spcBef>
                <a:spcPts val="0"/>
              </a:spcBef>
              <a:buSzPct val="100000"/>
            </a:pPr>
            <a:r>
              <a:rPr lang="ru" sz="1400"/>
              <a:t>ObjectMessage</a:t>
            </a:r>
          </a:p>
          <a:p>
            <a:pPr lvl="0" rtl="0">
              <a:spcBef>
                <a:spcPts val="0"/>
              </a:spcBef>
              <a:spcAft>
                <a:spcPts val="0"/>
              </a:spcAft>
              <a:buNone/>
            </a:pPr>
            <a:r>
              <a:rPr lang="ru"/>
              <a:t>Vendor specific (e.g. SonicMQ)</a:t>
            </a:r>
          </a:p>
          <a:p>
            <a:pPr indent="-317500" lvl="0" marL="457200" rtl="0">
              <a:spcBef>
                <a:spcPts val="0"/>
              </a:spcBef>
              <a:buSzPct val="100000"/>
            </a:pPr>
            <a:r>
              <a:rPr lang="ru" sz="1400"/>
              <a:t>MultiPartMessage</a:t>
            </a:r>
          </a:p>
          <a:p>
            <a:pPr indent="-317500" lvl="0" marL="457200" rtl="0">
              <a:spcBef>
                <a:spcPts val="0"/>
              </a:spcBef>
              <a:buSzPct val="100000"/>
            </a:pPr>
            <a:r>
              <a:rPr lang="ru" sz="1400"/>
              <a:t>XMLMessage</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1" name="Shape 341"/>
        <p:cNvGrpSpPr/>
        <p:nvPr/>
      </p:nvGrpSpPr>
      <p:grpSpPr>
        <a:xfrm>
          <a:off x="0" y="0"/>
          <a:ext cx="0" cy="0"/>
          <a:chOff x="0" y="0"/>
          <a:chExt cx="0" cy="0"/>
        </a:xfrm>
      </p:grpSpPr>
      <p:sp>
        <p:nvSpPr>
          <p:cNvPr id="342" name="Shape 342"/>
          <p:cNvSpPr txBox="1"/>
          <p:nvPr>
            <p:ph type="title"/>
          </p:nvPr>
        </p:nvSpPr>
        <p:spPr>
          <a:xfrm>
            <a:off x="349300" y="334525"/>
            <a:ext cx="7407000" cy="663000"/>
          </a:xfrm>
          <a:prstGeom prst="rect">
            <a:avLst/>
          </a:prstGeom>
        </p:spPr>
        <p:txBody>
          <a:bodyPr anchorCtr="0" anchor="b" bIns="91425" lIns="91425" rIns="91425" tIns="91425">
            <a:noAutofit/>
          </a:bodyPr>
          <a:lstStyle/>
          <a:p>
            <a:pPr lvl="0" rtl="0">
              <a:spcBef>
                <a:spcPts val="0"/>
              </a:spcBef>
              <a:buNone/>
            </a:pPr>
            <a:r>
              <a:rPr lang="ru"/>
              <a:t>Message Selection</a:t>
            </a:r>
          </a:p>
        </p:txBody>
      </p:sp>
      <p:sp>
        <p:nvSpPr>
          <p:cNvPr id="343" name="Shape 343"/>
          <p:cNvSpPr txBox="1"/>
          <p:nvPr>
            <p:ph idx="1" type="body"/>
          </p:nvPr>
        </p:nvSpPr>
        <p:spPr>
          <a:xfrm>
            <a:off x="349300" y="1147425"/>
            <a:ext cx="7407000" cy="3172500"/>
          </a:xfrm>
          <a:prstGeom prst="rect">
            <a:avLst/>
          </a:prstGeom>
        </p:spPr>
        <p:txBody>
          <a:bodyPr anchorCtr="0" anchor="t" bIns="91425" lIns="91425" rIns="91425" tIns="91425">
            <a:noAutofit/>
          </a:bodyPr>
          <a:lstStyle/>
          <a:p>
            <a:pPr indent="-228600" lvl="0" marL="457200" rtl="0">
              <a:spcBef>
                <a:spcPts val="0"/>
              </a:spcBef>
            </a:pPr>
            <a:r>
              <a:rPr lang="ru"/>
              <a:t>Multiple destination approach</a:t>
            </a:r>
          </a:p>
          <a:p>
            <a:pPr lvl="0" rtl="0">
              <a:spcBef>
                <a:spcPts val="0"/>
              </a:spcBef>
              <a:buNone/>
            </a:pPr>
            <a:r>
              <a:t/>
            </a:r>
            <a:endParaRPr/>
          </a:p>
          <a:p>
            <a:pPr lvl="0" rtl="0">
              <a:spcBef>
                <a:spcPts val="0"/>
              </a:spcBef>
              <a:buNone/>
            </a:pPr>
            <a:r>
              <a:t/>
            </a:r>
            <a:endParaRPr/>
          </a:p>
          <a:p>
            <a:pPr indent="-228600" lvl="0" marL="457200" rtl="0">
              <a:spcBef>
                <a:spcPts val="0"/>
              </a:spcBef>
            </a:pPr>
            <a:r>
              <a:rPr lang="ru"/>
              <a:t>Message filtering approach</a:t>
            </a:r>
          </a:p>
        </p:txBody>
      </p:sp>
      <p:sp>
        <p:nvSpPr>
          <p:cNvPr id="344" name="Shape 344"/>
          <p:cNvSpPr/>
          <p:nvPr/>
        </p:nvSpPr>
        <p:spPr>
          <a:xfrm>
            <a:off x="5812325" y="3230825"/>
            <a:ext cx="806400" cy="308700"/>
          </a:xfrm>
          <a:prstGeom prst="roundRect">
            <a:avLst>
              <a:gd fmla="val 16667" name="adj"/>
            </a:avLst>
          </a:prstGeom>
          <a:solidFill>
            <a:srgbClr val="EFEFEF"/>
          </a:solidFill>
          <a:ln cap="flat" cmpd="sng" w="19050">
            <a:solidFill>
              <a:srgbClr val="666666"/>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ru" sz="1000"/>
              <a:t>Receiver</a:t>
            </a:r>
          </a:p>
        </p:txBody>
      </p:sp>
      <p:sp>
        <p:nvSpPr>
          <p:cNvPr id="345" name="Shape 345"/>
          <p:cNvSpPr/>
          <p:nvPr/>
        </p:nvSpPr>
        <p:spPr>
          <a:xfrm>
            <a:off x="1820125" y="3418748"/>
            <a:ext cx="806400" cy="308700"/>
          </a:xfrm>
          <a:prstGeom prst="roundRect">
            <a:avLst>
              <a:gd fmla="val 16667" name="adj"/>
            </a:avLst>
          </a:prstGeom>
          <a:solidFill>
            <a:srgbClr val="EFEFEF"/>
          </a:solidFill>
          <a:ln cap="flat" cmpd="sng" w="19050">
            <a:solidFill>
              <a:srgbClr val="666666"/>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ru" sz="1000"/>
              <a:t>Sender</a:t>
            </a:r>
          </a:p>
        </p:txBody>
      </p:sp>
      <p:sp>
        <p:nvSpPr>
          <p:cNvPr id="346" name="Shape 346"/>
          <p:cNvSpPr/>
          <p:nvPr/>
        </p:nvSpPr>
        <p:spPr>
          <a:xfrm>
            <a:off x="5812325" y="3606650"/>
            <a:ext cx="806400" cy="308700"/>
          </a:xfrm>
          <a:prstGeom prst="roundRect">
            <a:avLst>
              <a:gd fmla="val 16667" name="adj"/>
            </a:avLst>
          </a:prstGeom>
          <a:solidFill>
            <a:srgbClr val="EFEFEF"/>
          </a:solidFill>
          <a:ln cap="flat" cmpd="sng" w="19050">
            <a:solidFill>
              <a:srgbClr val="666666"/>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ru" sz="1000"/>
              <a:t>Receiver</a:t>
            </a:r>
          </a:p>
        </p:txBody>
      </p:sp>
      <p:cxnSp>
        <p:nvCxnSpPr>
          <p:cNvPr id="347" name="Shape 347"/>
          <p:cNvCxnSpPr>
            <a:endCxn id="348" idx="1"/>
          </p:cNvCxnSpPr>
          <p:nvPr/>
        </p:nvCxnSpPr>
        <p:spPr>
          <a:xfrm>
            <a:off x="2626525" y="3573100"/>
            <a:ext cx="975900" cy="0"/>
          </a:xfrm>
          <a:prstGeom prst="straightConnector1">
            <a:avLst/>
          </a:prstGeom>
          <a:noFill/>
          <a:ln cap="flat" cmpd="sng" w="19050">
            <a:solidFill>
              <a:srgbClr val="666666"/>
            </a:solidFill>
            <a:prstDash val="solid"/>
            <a:round/>
            <a:headEnd len="lg" w="lg" type="none"/>
            <a:tailEnd len="lg" w="lg" type="triangle"/>
          </a:ln>
        </p:spPr>
      </p:cxnSp>
      <p:cxnSp>
        <p:nvCxnSpPr>
          <p:cNvPr id="349" name="Shape 349"/>
          <p:cNvCxnSpPr>
            <a:stCxn id="348" idx="3"/>
            <a:endCxn id="344" idx="1"/>
          </p:cNvCxnSpPr>
          <p:nvPr/>
        </p:nvCxnSpPr>
        <p:spPr>
          <a:xfrm flipH="1" rot="10800000">
            <a:off x="4529125" y="3385300"/>
            <a:ext cx="1283100" cy="187800"/>
          </a:xfrm>
          <a:prstGeom prst="straightConnector1">
            <a:avLst/>
          </a:prstGeom>
          <a:noFill/>
          <a:ln cap="flat" cmpd="sng" w="19050">
            <a:solidFill>
              <a:srgbClr val="666666"/>
            </a:solidFill>
            <a:prstDash val="solid"/>
            <a:round/>
            <a:headEnd len="lg" w="lg" type="none"/>
            <a:tailEnd len="lg" w="lg" type="triangle"/>
          </a:ln>
        </p:spPr>
      </p:cxnSp>
      <p:cxnSp>
        <p:nvCxnSpPr>
          <p:cNvPr id="350" name="Shape 350"/>
          <p:cNvCxnSpPr>
            <a:stCxn id="348" idx="3"/>
            <a:endCxn id="346" idx="1"/>
          </p:cNvCxnSpPr>
          <p:nvPr/>
        </p:nvCxnSpPr>
        <p:spPr>
          <a:xfrm>
            <a:off x="4529125" y="3573100"/>
            <a:ext cx="1283100" cy="187800"/>
          </a:xfrm>
          <a:prstGeom prst="straightConnector1">
            <a:avLst/>
          </a:prstGeom>
          <a:noFill/>
          <a:ln cap="flat" cmpd="sng" w="19050">
            <a:solidFill>
              <a:srgbClr val="666666"/>
            </a:solidFill>
            <a:prstDash val="solid"/>
            <a:round/>
            <a:headEnd len="lg" w="lg" type="none"/>
            <a:tailEnd len="lg" w="lg" type="triangle"/>
          </a:ln>
        </p:spPr>
      </p:cxnSp>
      <p:sp>
        <p:nvSpPr>
          <p:cNvPr id="348" name="Shape 348"/>
          <p:cNvSpPr/>
          <p:nvPr/>
        </p:nvSpPr>
        <p:spPr>
          <a:xfrm>
            <a:off x="3602425" y="3457600"/>
            <a:ext cx="926700" cy="231000"/>
          </a:xfrm>
          <a:prstGeom prst="rect">
            <a:avLst/>
          </a:prstGeom>
          <a:solidFill>
            <a:srgbClr val="EFEFEF"/>
          </a:solidFill>
          <a:ln cap="flat" cmpd="sng" w="9525">
            <a:solidFill>
              <a:schemeClr val="dk1"/>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ru" sz="1000"/>
              <a:t>Destination</a:t>
            </a:r>
          </a:p>
        </p:txBody>
      </p:sp>
      <p:sp>
        <p:nvSpPr>
          <p:cNvPr id="351" name="Shape 351"/>
          <p:cNvSpPr/>
          <p:nvPr/>
        </p:nvSpPr>
        <p:spPr>
          <a:xfrm>
            <a:off x="5812325" y="1734525"/>
            <a:ext cx="806400" cy="308700"/>
          </a:xfrm>
          <a:prstGeom prst="roundRect">
            <a:avLst>
              <a:gd fmla="val 16667" name="adj"/>
            </a:avLst>
          </a:prstGeom>
          <a:solidFill>
            <a:srgbClr val="EFEFEF"/>
          </a:solidFill>
          <a:ln cap="flat" cmpd="sng" w="19050">
            <a:solidFill>
              <a:srgbClr val="666666"/>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ru" sz="1000"/>
              <a:t>Receiver</a:t>
            </a:r>
          </a:p>
        </p:txBody>
      </p:sp>
      <p:sp>
        <p:nvSpPr>
          <p:cNvPr id="352" name="Shape 352"/>
          <p:cNvSpPr/>
          <p:nvPr/>
        </p:nvSpPr>
        <p:spPr>
          <a:xfrm>
            <a:off x="1820125" y="1922448"/>
            <a:ext cx="806400" cy="308700"/>
          </a:xfrm>
          <a:prstGeom prst="roundRect">
            <a:avLst>
              <a:gd fmla="val 16667" name="adj"/>
            </a:avLst>
          </a:prstGeom>
          <a:solidFill>
            <a:srgbClr val="EFEFEF"/>
          </a:solidFill>
          <a:ln cap="flat" cmpd="sng" w="19050">
            <a:solidFill>
              <a:srgbClr val="666666"/>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ru" sz="1000"/>
              <a:t>Sender</a:t>
            </a:r>
          </a:p>
        </p:txBody>
      </p:sp>
      <p:sp>
        <p:nvSpPr>
          <p:cNvPr id="353" name="Shape 353"/>
          <p:cNvSpPr/>
          <p:nvPr/>
        </p:nvSpPr>
        <p:spPr>
          <a:xfrm>
            <a:off x="5812325" y="2110350"/>
            <a:ext cx="806400" cy="308700"/>
          </a:xfrm>
          <a:prstGeom prst="roundRect">
            <a:avLst>
              <a:gd fmla="val 16667" name="adj"/>
            </a:avLst>
          </a:prstGeom>
          <a:solidFill>
            <a:srgbClr val="EFEFEF"/>
          </a:solidFill>
          <a:ln cap="flat" cmpd="sng" w="19050">
            <a:solidFill>
              <a:srgbClr val="666666"/>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ru" sz="1000"/>
              <a:t>Receiver</a:t>
            </a:r>
          </a:p>
        </p:txBody>
      </p:sp>
      <p:cxnSp>
        <p:nvCxnSpPr>
          <p:cNvPr id="354" name="Shape 354"/>
          <p:cNvCxnSpPr>
            <a:stCxn id="352" idx="3"/>
            <a:endCxn id="355" idx="1"/>
          </p:cNvCxnSpPr>
          <p:nvPr/>
        </p:nvCxnSpPr>
        <p:spPr>
          <a:xfrm>
            <a:off x="2626525" y="2076798"/>
            <a:ext cx="1000800" cy="187800"/>
          </a:xfrm>
          <a:prstGeom prst="straightConnector1">
            <a:avLst/>
          </a:prstGeom>
          <a:noFill/>
          <a:ln cap="flat" cmpd="sng" w="19050">
            <a:solidFill>
              <a:srgbClr val="666666"/>
            </a:solidFill>
            <a:prstDash val="solid"/>
            <a:round/>
            <a:headEnd len="lg" w="lg" type="none"/>
            <a:tailEnd len="lg" w="lg" type="triangle"/>
          </a:ln>
        </p:spPr>
      </p:cxnSp>
      <p:cxnSp>
        <p:nvCxnSpPr>
          <p:cNvPr id="356" name="Shape 356"/>
          <p:cNvCxnSpPr>
            <a:stCxn id="357" idx="3"/>
            <a:endCxn id="351" idx="1"/>
          </p:cNvCxnSpPr>
          <p:nvPr/>
        </p:nvCxnSpPr>
        <p:spPr>
          <a:xfrm>
            <a:off x="4554100" y="1888875"/>
            <a:ext cx="1258200" cy="0"/>
          </a:xfrm>
          <a:prstGeom prst="straightConnector1">
            <a:avLst/>
          </a:prstGeom>
          <a:noFill/>
          <a:ln cap="flat" cmpd="sng" w="19050">
            <a:solidFill>
              <a:srgbClr val="666666"/>
            </a:solidFill>
            <a:prstDash val="solid"/>
            <a:round/>
            <a:headEnd len="lg" w="lg" type="none"/>
            <a:tailEnd len="lg" w="lg" type="triangle"/>
          </a:ln>
        </p:spPr>
      </p:cxnSp>
      <p:cxnSp>
        <p:nvCxnSpPr>
          <p:cNvPr id="358" name="Shape 358"/>
          <p:cNvCxnSpPr>
            <a:stCxn id="355" idx="3"/>
            <a:endCxn id="353" idx="1"/>
          </p:cNvCxnSpPr>
          <p:nvPr/>
        </p:nvCxnSpPr>
        <p:spPr>
          <a:xfrm>
            <a:off x="4554100" y="2264700"/>
            <a:ext cx="1258200" cy="0"/>
          </a:xfrm>
          <a:prstGeom prst="straightConnector1">
            <a:avLst/>
          </a:prstGeom>
          <a:noFill/>
          <a:ln cap="flat" cmpd="sng" w="19050">
            <a:solidFill>
              <a:srgbClr val="666666"/>
            </a:solidFill>
            <a:prstDash val="solid"/>
            <a:round/>
            <a:headEnd len="lg" w="lg" type="none"/>
            <a:tailEnd len="lg" w="lg" type="triangle"/>
          </a:ln>
        </p:spPr>
      </p:cxnSp>
      <p:sp>
        <p:nvSpPr>
          <p:cNvPr id="355" name="Shape 355"/>
          <p:cNvSpPr/>
          <p:nvPr/>
        </p:nvSpPr>
        <p:spPr>
          <a:xfrm>
            <a:off x="3627400" y="2149200"/>
            <a:ext cx="926700" cy="231000"/>
          </a:xfrm>
          <a:prstGeom prst="rect">
            <a:avLst/>
          </a:prstGeom>
          <a:solidFill>
            <a:srgbClr val="EFEFEF"/>
          </a:solidFill>
          <a:ln cap="flat" cmpd="sng" w="9525">
            <a:solidFill>
              <a:schemeClr val="dk1"/>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ru" sz="1000"/>
              <a:t>Destination</a:t>
            </a:r>
          </a:p>
        </p:txBody>
      </p:sp>
      <p:sp>
        <p:nvSpPr>
          <p:cNvPr id="357" name="Shape 357"/>
          <p:cNvSpPr/>
          <p:nvPr/>
        </p:nvSpPr>
        <p:spPr>
          <a:xfrm>
            <a:off x="3627400" y="1773375"/>
            <a:ext cx="926700" cy="231000"/>
          </a:xfrm>
          <a:prstGeom prst="rect">
            <a:avLst/>
          </a:prstGeom>
          <a:solidFill>
            <a:srgbClr val="EFEFEF"/>
          </a:solidFill>
          <a:ln cap="flat" cmpd="sng" w="9525">
            <a:solidFill>
              <a:schemeClr val="dk1"/>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ru" sz="1000"/>
              <a:t>Destination</a:t>
            </a:r>
          </a:p>
        </p:txBody>
      </p:sp>
      <p:cxnSp>
        <p:nvCxnSpPr>
          <p:cNvPr id="359" name="Shape 359"/>
          <p:cNvCxnSpPr>
            <a:stCxn id="352" idx="3"/>
            <a:endCxn id="357" idx="1"/>
          </p:cNvCxnSpPr>
          <p:nvPr/>
        </p:nvCxnSpPr>
        <p:spPr>
          <a:xfrm flipH="1" rot="10800000">
            <a:off x="2626525" y="1888998"/>
            <a:ext cx="1000800" cy="187800"/>
          </a:xfrm>
          <a:prstGeom prst="straightConnector1">
            <a:avLst/>
          </a:prstGeom>
          <a:noFill/>
          <a:ln cap="flat" cmpd="sng" w="19050">
            <a:solidFill>
              <a:srgbClr val="666666"/>
            </a:solidFill>
            <a:prstDash val="solid"/>
            <a:round/>
            <a:headEnd len="lg" w="lg" type="none"/>
            <a:tailEnd len="lg" w="lg" type="triangle"/>
          </a:ln>
        </p:spPr>
      </p:cxnSp>
      <p:sp>
        <p:nvSpPr>
          <p:cNvPr id="360" name="Shape 360"/>
          <p:cNvSpPr txBox="1"/>
          <p:nvPr/>
        </p:nvSpPr>
        <p:spPr>
          <a:xfrm rot="-612728">
            <a:off x="4839616" y="3215115"/>
            <a:ext cx="663308" cy="308819"/>
          </a:xfrm>
          <a:prstGeom prst="rect">
            <a:avLst/>
          </a:prstGeom>
          <a:noFill/>
          <a:ln>
            <a:noFill/>
          </a:ln>
        </p:spPr>
        <p:txBody>
          <a:bodyPr anchorCtr="0" anchor="t" bIns="91425" lIns="91425" rIns="91425" tIns="91425">
            <a:noAutofit/>
          </a:bodyPr>
          <a:lstStyle/>
          <a:p>
            <a:pPr lvl="0">
              <a:spcBef>
                <a:spcPts val="0"/>
              </a:spcBef>
              <a:buNone/>
            </a:pPr>
            <a:r>
              <a:rPr lang="ru" sz="1000"/>
              <a:t>Selector</a:t>
            </a:r>
          </a:p>
        </p:txBody>
      </p:sp>
      <p:sp>
        <p:nvSpPr>
          <p:cNvPr id="361" name="Shape 361"/>
          <p:cNvSpPr txBox="1"/>
          <p:nvPr/>
        </p:nvSpPr>
        <p:spPr>
          <a:xfrm rot="653972">
            <a:off x="4839621" y="3590457"/>
            <a:ext cx="648906" cy="308833"/>
          </a:xfrm>
          <a:prstGeom prst="rect">
            <a:avLst/>
          </a:prstGeom>
          <a:noFill/>
          <a:ln>
            <a:noFill/>
          </a:ln>
        </p:spPr>
        <p:txBody>
          <a:bodyPr anchorCtr="0" anchor="t" bIns="91425" lIns="91425" rIns="91425" tIns="91425">
            <a:noAutofit/>
          </a:bodyPr>
          <a:lstStyle/>
          <a:p>
            <a:pPr lvl="0" rtl="0">
              <a:spcBef>
                <a:spcPts val="0"/>
              </a:spcBef>
              <a:buNone/>
            </a:pPr>
            <a:r>
              <a:rPr lang="ru" sz="1000"/>
              <a:t>Selector</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5" name="Shape 365"/>
        <p:cNvGrpSpPr/>
        <p:nvPr/>
      </p:nvGrpSpPr>
      <p:grpSpPr>
        <a:xfrm>
          <a:off x="0" y="0"/>
          <a:ext cx="0" cy="0"/>
          <a:chOff x="0" y="0"/>
          <a:chExt cx="0" cy="0"/>
        </a:xfrm>
      </p:grpSpPr>
      <p:sp>
        <p:nvSpPr>
          <p:cNvPr id="366" name="Shape 366"/>
          <p:cNvSpPr txBox="1"/>
          <p:nvPr>
            <p:ph type="title"/>
          </p:nvPr>
        </p:nvSpPr>
        <p:spPr>
          <a:xfrm>
            <a:off x="349300" y="334525"/>
            <a:ext cx="7407000" cy="663000"/>
          </a:xfrm>
          <a:prstGeom prst="rect">
            <a:avLst/>
          </a:prstGeom>
        </p:spPr>
        <p:txBody>
          <a:bodyPr anchorCtr="0" anchor="b" bIns="91425" lIns="91425" rIns="91425" tIns="91425">
            <a:noAutofit/>
          </a:bodyPr>
          <a:lstStyle/>
          <a:p>
            <a:pPr lvl="0" rtl="0">
              <a:spcBef>
                <a:spcPts val="0"/>
              </a:spcBef>
              <a:buNone/>
            </a:pPr>
            <a:r>
              <a:rPr lang="ru"/>
              <a:t>Selectors</a:t>
            </a:r>
          </a:p>
        </p:txBody>
      </p:sp>
      <p:sp>
        <p:nvSpPr>
          <p:cNvPr id="367" name="Shape 367"/>
          <p:cNvSpPr txBox="1"/>
          <p:nvPr>
            <p:ph idx="1" type="body"/>
          </p:nvPr>
        </p:nvSpPr>
        <p:spPr>
          <a:xfrm>
            <a:off x="349300" y="1147425"/>
            <a:ext cx="7965300" cy="2716500"/>
          </a:xfrm>
          <a:prstGeom prst="rect">
            <a:avLst/>
          </a:prstGeom>
        </p:spPr>
        <p:txBody>
          <a:bodyPr anchorCtr="0" anchor="t" bIns="91425" lIns="91425" rIns="91425" tIns="91425">
            <a:noAutofit/>
          </a:bodyPr>
          <a:lstStyle/>
          <a:p>
            <a:pPr indent="-228600" lvl="0" marL="457200" rtl="0">
              <a:spcBef>
                <a:spcPts val="0"/>
              </a:spcBef>
            </a:pPr>
            <a:r>
              <a:rPr lang="ru"/>
              <a:t>Helps distinguish messages that a particular consumer wants to receive</a:t>
            </a:r>
          </a:p>
          <a:p>
            <a:pPr indent="-228600" lvl="0" marL="457200" rtl="0">
              <a:spcBef>
                <a:spcPts val="0"/>
              </a:spcBef>
            </a:pPr>
            <a:r>
              <a:rPr lang="ru"/>
              <a:t>Assigned on the consumer-basis (cannot be changed)</a:t>
            </a:r>
          </a:p>
          <a:p>
            <a:pPr indent="0" lvl="0" marL="457200" rtl="0">
              <a:spcBef>
                <a:spcPts val="0"/>
              </a:spcBef>
              <a:spcAft>
                <a:spcPts val="0"/>
              </a:spcAft>
              <a:buNone/>
            </a:pPr>
            <a:r>
              <a:rPr lang="ru" sz="1100">
                <a:solidFill>
                  <a:srgbClr val="000000"/>
                </a:solidFill>
                <a:latin typeface="Courier New"/>
                <a:ea typeface="Courier New"/>
                <a:cs typeface="Courier New"/>
                <a:sym typeface="Courier New"/>
              </a:rPr>
              <a:t>QueueReceiver rece</a:t>
            </a:r>
            <a:r>
              <a:rPr lang="ru" sz="1100">
                <a:solidFill>
                  <a:srgbClr val="000000"/>
                </a:solidFill>
                <a:highlight>
                  <a:srgbClr val="FFFFFF"/>
                </a:highlight>
                <a:latin typeface="Courier New"/>
                <a:ea typeface="Courier New"/>
                <a:cs typeface="Courier New"/>
                <a:sym typeface="Courier New"/>
              </a:rPr>
              <a:t>iver = </a:t>
            </a:r>
          </a:p>
          <a:p>
            <a:pPr indent="457200" lvl="0" marL="457200" rtl="0">
              <a:spcBef>
                <a:spcPts val="0"/>
              </a:spcBef>
              <a:spcAft>
                <a:spcPts val="0"/>
              </a:spcAft>
              <a:buNone/>
            </a:pPr>
            <a:r>
              <a:rPr lang="ru" sz="1100">
                <a:solidFill>
                  <a:srgbClr val="000000"/>
                </a:solidFill>
                <a:highlight>
                  <a:srgbClr val="FFFFFF"/>
                </a:highlight>
                <a:latin typeface="Courier New"/>
                <a:ea typeface="Courier New"/>
                <a:cs typeface="Courier New"/>
                <a:sym typeface="Courier New"/>
              </a:rPr>
              <a:t>session.createReceiver(queue, </a:t>
            </a:r>
            <a:r>
              <a:rPr b="1" lang="ru" sz="1100">
                <a:solidFill>
                  <a:srgbClr val="008000"/>
                </a:solidFill>
                <a:highlight>
                  <a:srgbClr val="FFFFFF"/>
                </a:highlight>
                <a:latin typeface="Courier New"/>
                <a:ea typeface="Courier New"/>
                <a:cs typeface="Courier New"/>
                <a:sym typeface="Courier New"/>
              </a:rPr>
              <a:t>"SomeHeader LIKE ‘%value%’ AND SomeProp &gt; 25"</a:t>
            </a:r>
            <a:r>
              <a:rPr lang="ru" sz="1100">
                <a:solidFill>
                  <a:srgbClr val="000000"/>
                </a:solidFill>
                <a:highlight>
                  <a:srgbClr val="FFFFFF"/>
                </a:highlight>
                <a:latin typeface="Courier New"/>
                <a:ea typeface="Courier New"/>
                <a:cs typeface="Courier New"/>
                <a:sym typeface="Courier New"/>
              </a:rPr>
              <a:t>);</a:t>
            </a:r>
          </a:p>
          <a:p>
            <a:pPr indent="457200" lvl="0" marL="457200" rtl="0">
              <a:spcBef>
                <a:spcPts val="0"/>
              </a:spcBef>
              <a:spcAft>
                <a:spcPts val="0"/>
              </a:spcAft>
              <a:buNone/>
            </a:pPr>
            <a:r>
              <a:t/>
            </a:r>
            <a:endParaRPr sz="1100">
              <a:solidFill>
                <a:srgbClr val="000000"/>
              </a:solidFill>
              <a:highlight>
                <a:srgbClr val="FFFFFF"/>
              </a:highlight>
              <a:latin typeface="Courier New"/>
              <a:ea typeface="Courier New"/>
              <a:cs typeface="Courier New"/>
              <a:sym typeface="Courier New"/>
            </a:endParaRPr>
          </a:p>
          <a:p>
            <a:pPr indent="-228600" lvl="0" marL="457200" rtl="0">
              <a:spcBef>
                <a:spcPts val="0"/>
              </a:spcBef>
            </a:pPr>
            <a:r>
              <a:rPr lang="ru"/>
              <a:t>Has SQL syntax (Syntax is checked while constructing a consumer)</a:t>
            </a:r>
          </a:p>
        </p:txBody>
      </p:sp>
      <p:sp>
        <p:nvSpPr>
          <p:cNvPr id="368" name="Shape 368"/>
          <p:cNvSpPr txBox="1"/>
          <p:nvPr/>
        </p:nvSpPr>
        <p:spPr>
          <a:xfrm>
            <a:off x="2877000" y="3888975"/>
            <a:ext cx="6267000" cy="780000"/>
          </a:xfrm>
          <a:prstGeom prst="rect">
            <a:avLst/>
          </a:prstGeom>
          <a:noFill/>
          <a:ln>
            <a:noFill/>
          </a:ln>
        </p:spPr>
        <p:txBody>
          <a:bodyPr anchorCtr="0" anchor="t" bIns="91425" lIns="91425" rIns="91425" tIns="91425">
            <a:noAutofit/>
          </a:bodyPr>
          <a:lstStyle/>
          <a:p>
            <a:pPr lvl="0" rtl="0">
              <a:spcBef>
                <a:spcPts val="0"/>
              </a:spcBef>
              <a:buNone/>
            </a:pPr>
            <a:r>
              <a:rPr lang="ru" sz="1200">
                <a:solidFill>
                  <a:srgbClr val="999999"/>
                </a:solidFill>
                <a:highlight>
                  <a:srgbClr val="FFFFFF"/>
                </a:highlight>
                <a:latin typeface="Georgia"/>
                <a:ea typeface="Georgia"/>
                <a:cs typeface="Georgia"/>
                <a:sym typeface="Georgia"/>
              </a:rPr>
              <a:t>JMS Specification 3.8.1.1</a:t>
            </a:r>
          </a:p>
          <a:p>
            <a:pPr lvl="0" rtl="0">
              <a:spcBef>
                <a:spcPts val="0"/>
              </a:spcBef>
              <a:buNone/>
            </a:pPr>
            <a:r>
              <a:rPr lang="ru" sz="1200">
                <a:solidFill>
                  <a:srgbClr val="999999"/>
                </a:solidFill>
                <a:highlight>
                  <a:srgbClr val="FFFFFF"/>
                </a:highlight>
                <a:latin typeface="Georgia"/>
                <a:ea typeface="Georgia"/>
                <a:cs typeface="Georgia"/>
                <a:sym typeface="Georgia"/>
              </a:rPr>
              <a:t>A message selector is a String whose syntax is based on a subset of the SQL92 conditional expression syntax</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2" name="Shape 372"/>
        <p:cNvGrpSpPr/>
        <p:nvPr/>
      </p:nvGrpSpPr>
      <p:grpSpPr>
        <a:xfrm>
          <a:off x="0" y="0"/>
          <a:ext cx="0" cy="0"/>
          <a:chOff x="0" y="0"/>
          <a:chExt cx="0" cy="0"/>
        </a:xfrm>
      </p:grpSpPr>
      <p:sp>
        <p:nvSpPr>
          <p:cNvPr id="373" name="Shape 373"/>
          <p:cNvSpPr txBox="1"/>
          <p:nvPr>
            <p:ph type="title"/>
          </p:nvPr>
        </p:nvSpPr>
        <p:spPr>
          <a:xfrm>
            <a:off x="349300" y="334525"/>
            <a:ext cx="7407000" cy="663000"/>
          </a:xfrm>
          <a:prstGeom prst="rect">
            <a:avLst/>
          </a:prstGeom>
        </p:spPr>
        <p:txBody>
          <a:bodyPr anchorCtr="0" anchor="b" bIns="91425" lIns="91425" rIns="91425" tIns="91425">
            <a:noAutofit/>
          </a:bodyPr>
          <a:lstStyle/>
          <a:p>
            <a:pPr lvl="0" rtl="0">
              <a:spcBef>
                <a:spcPts val="0"/>
              </a:spcBef>
              <a:buNone/>
            </a:pPr>
            <a:r>
              <a:rPr lang="ru"/>
              <a:t>Practice</a:t>
            </a:r>
            <a:r>
              <a:rPr lang="ru"/>
              <a:t>. Message selectors</a:t>
            </a:r>
          </a:p>
        </p:txBody>
      </p:sp>
      <p:sp>
        <p:nvSpPr>
          <p:cNvPr id="374" name="Shape 374"/>
          <p:cNvSpPr txBox="1"/>
          <p:nvPr>
            <p:ph idx="1" type="body"/>
          </p:nvPr>
        </p:nvSpPr>
        <p:spPr>
          <a:xfrm>
            <a:off x="349300" y="1147425"/>
            <a:ext cx="7407000" cy="3172500"/>
          </a:xfrm>
          <a:prstGeom prst="rect">
            <a:avLst/>
          </a:prstGeom>
        </p:spPr>
        <p:txBody>
          <a:bodyPr anchorCtr="0" anchor="t" bIns="91425" lIns="91425" rIns="91425" tIns="91425">
            <a:noAutofit/>
          </a:bodyPr>
          <a:lstStyle/>
          <a:p>
            <a:pPr indent="-228600" lvl="0" marL="457200" rtl="0">
              <a:spcBef>
                <a:spcPts val="0"/>
              </a:spcBef>
            </a:pPr>
            <a:r>
              <a:rPr lang="ru"/>
              <a:t>Send a message with some custom property</a:t>
            </a:r>
          </a:p>
          <a:p>
            <a:pPr indent="-228600" lvl="0" marL="457200" rtl="0">
              <a:spcBef>
                <a:spcPts val="0"/>
              </a:spcBef>
            </a:pPr>
            <a:r>
              <a:rPr lang="ru"/>
              <a:t>In ActiveMQ console, check that the message is queued</a:t>
            </a:r>
          </a:p>
          <a:p>
            <a:pPr indent="-228600" lvl="0" marL="457200" rtl="0">
              <a:spcBef>
                <a:spcPts val="0"/>
              </a:spcBef>
            </a:pPr>
            <a:r>
              <a:rPr lang="ru"/>
              <a:t>Create a receiver with a selector </a:t>
            </a:r>
            <a:r>
              <a:rPr lang="ru">
                <a:solidFill>
                  <a:schemeClr val="dk1"/>
                </a:solidFill>
              </a:rPr>
              <a:t>not matching</a:t>
            </a:r>
            <a:r>
              <a:rPr lang="ru"/>
              <a:t> the property</a:t>
            </a:r>
          </a:p>
          <a:p>
            <a:pPr indent="-228600" lvl="0" marL="457200" rtl="0">
              <a:spcBef>
                <a:spcPts val="0"/>
              </a:spcBef>
            </a:pPr>
            <a:r>
              <a:rPr lang="ru"/>
              <a:t>Make sure that you can not receive your message with this receiver (blocked on waiting)</a:t>
            </a:r>
          </a:p>
          <a:p>
            <a:pPr indent="-228600" lvl="0" marL="457200" rtl="0">
              <a:spcBef>
                <a:spcPts val="0"/>
              </a:spcBef>
            </a:pPr>
            <a:r>
              <a:rPr lang="ru"/>
              <a:t>Create a receiver with a selector </a:t>
            </a:r>
            <a:r>
              <a:rPr lang="ru">
                <a:solidFill>
                  <a:schemeClr val="dk1"/>
                </a:solidFill>
              </a:rPr>
              <a:t>matching</a:t>
            </a:r>
            <a:r>
              <a:rPr lang="ru"/>
              <a:t> the property</a:t>
            </a:r>
          </a:p>
          <a:p>
            <a:pPr indent="-228600" lvl="0" marL="457200" rtl="0">
              <a:spcBef>
                <a:spcPts val="0"/>
              </a:spcBef>
            </a:pPr>
            <a:r>
              <a:rPr lang="ru"/>
              <a:t>Receive the message with this receiver</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8" name="Shape 378"/>
        <p:cNvGrpSpPr/>
        <p:nvPr/>
      </p:nvGrpSpPr>
      <p:grpSpPr>
        <a:xfrm>
          <a:off x="0" y="0"/>
          <a:ext cx="0" cy="0"/>
          <a:chOff x="0" y="0"/>
          <a:chExt cx="0" cy="0"/>
        </a:xfrm>
      </p:grpSpPr>
      <p:sp>
        <p:nvSpPr>
          <p:cNvPr id="379" name="Shape 379"/>
          <p:cNvSpPr txBox="1"/>
          <p:nvPr>
            <p:ph type="title"/>
          </p:nvPr>
        </p:nvSpPr>
        <p:spPr>
          <a:xfrm>
            <a:off x="349300" y="334525"/>
            <a:ext cx="7407000" cy="663000"/>
          </a:xfrm>
          <a:prstGeom prst="rect">
            <a:avLst/>
          </a:prstGeom>
        </p:spPr>
        <p:txBody>
          <a:bodyPr anchorCtr="0" anchor="b" bIns="91425" lIns="91425" rIns="91425" tIns="91425">
            <a:noAutofit/>
          </a:bodyPr>
          <a:lstStyle/>
          <a:p>
            <a:pPr lvl="0" rtl="0">
              <a:spcBef>
                <a:spcPts val="0"/>
              </a:spcBef>
              <a:buNone/>
            </a:pPr>
            <a:r>
              <a:rPr lang="ru"/>
              <a:t>Guaranteed delivery</a:t>
            </a:r>
          </a:p>
        </p:txBody>
      </p:sp>
      <p:sp>
        <p:nvSpPr>
          <p:cNvPr id="380" name="Shape 380"/>
          <p:cNvSpPr txBox="1"/>
          <p:nvPr>
            <p:ph idx="1" type="body"/>
          </p:nvPr>
        </p:nvSpPr>
        <p:spPr>
          <a:xfrm>
            <a:off x="349300" y="1147425"/>
            <a:ext cx="7407000" cy="3172500"/>
          </a:xfrm>
          <a:prstGeom prst="rect">
            <a:avLst/>
          </a:prstGeom>
        </p:spPr>
        <p:txBody>
          <a:bodyPr anchorCtr="0" anchor="t" bIns="91425" lIns="91425" rIns="91425" tIns="91425">
            <a:noAutofit/>
          </a:bodyPr>
          <a:lstStyle/>
          <a:p>
            <a:pPr indent="-228600" lvl="0" marL="457200" rtl="0">
              <a:spcBef>
                <a:spcPts val="0"/>
              </a:spcBef>
            </a:pPr>
            <a:r>
              <a:rPr lang="ru"/>
              <a:t>Message delivery (</a:t>
            </a:r>
            <a:r>
              <a:rPr lang="ru"/>
              <a:t>persistence</a:t>
            </a:r>
            <a:r>
              <a:rPr lang="ru"/>
              <a:t>) mode</a:t>
            </a:r>
          </a:p>
          <a:p>
            <a:pPr indent="-228600" lvl="0" marL="457200" rtl="0">
              <a:spcBef>
                <a:spcPts val="0"/>
              </a:spcBef>
            </a:pPr>
            <a:r>
              <a:rPr lang="ru"/>
              <a:t>Message </a:t>
            </a:r>
            <a:r>
              <a:rPr lang="ru"/>
              <a:t>acknowledgement</a:t>
            </a:r>
          </a:p>
          <a:p>
            <a:pPr indent="-228600" lvl="0" marL="457200" rtl="0">
              <a:spcBef>
                <a:spcPts val="0"/>
              </a:spcBef>
            </a:pPr>
            <a:r>
              <a:rPr lang="ru"/>
              <a:t>JMS transactions (Local)</a:t>
            </a:r>
          </a:p>
          <a:p>
            <a:pPr indent="-228600" lvl="0" marL="457200" rtl="0">
              <a:spcBef>
                <a:spcPts val="0"/>
              </a:spcBef>
            </a:pPr>
            <a:r>
              <a:rPr lang="ru"/>
              <a:t>Distributed transactions (Global)</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4" name="Shape 384"/>
        <p:cNvGrpSpPr/>
        <p:nvPr/>
      </p:nvGrpSpPr>
      <p:grpSpPr>
        <a:xfrm>
          <a:off x="0" y="0"/>
          <a:ext cx="0" cy="0"/>
          <a:chOff x="0" y="0"/>
          <a:chExt cx="0" cy="0"/>
        </a:xfrm>
      </p:grpSpPr>
      <p:sp>
        <p:nvSpPr>
          <p:cNvPr id="385" name="Shape 385"/>
          <p:cNvSpPr txBox="1"/>
          <p:nvPr>
            <p:ph type="title"/>
          </p:nvPr>
        </p:nvSpPr>
        <p:spPr>
          <a:xfrm>
            <a:off x="349300" y="334525"/>
            <a:ext cx="7407000" cy="663000"/>
          </a:xfrm>
          <a:prstGeom prst="rect">
            <a:avLst/>
          </a:prstGeom>
        </p:spPr>
        <p:txBody>
          <a:bodyPr anchorCtr="0" anchor="b" bIns="91425" lIns="91425" rIns="91425" tIns="91425">
            <a:noAutofit/>
          </a:bodyPr>
          <a:lstStyle/>
          <a:p>
            <a:pPr lvl="0" rtl="0">
              <a:spcBef>
                <a:spcPts val="0"/>
              </a:spcBef>
              <a:buNone/>
            </a:pPr>
            <a:r>
              <a:rPr lang="ru"/>
              <a:t>Message delivery mode</a:t>
            </a:r>
          </a:p>
        </p:txBody>
      </p:sp>
      <p:sp>
        <p:nvSpPr>
          <p:cNvPr id="386" name="Shape 386"/>
          <p:cNvSpPr txBox="1"/>
          <p:nvPr>
            <p:ph idx="1" type="body"/>
          </p:nvPr>
        </p:nvSpPr>
        <p:spPr>
          <a:xfrm>
            <a:off x="349300" y="1147425"/>
            <a:ext cx="7407000" cy="1324500"/>
          </a:xfrm>
          <a:prstGeom prst="rect">
            <a:avLst/>
          </a:prstGeom>
        </p:spPr>
        <p:txBody>
          <a:bodyPr anchorCtr="0" anchor="t" bIns="91425" lIns="91425" rIns="91425" tIns="91425">
            <a:noAutofit/>
          </a:bodyPr>
          <a:lstStyle/>
          <a:p>
            <a:pPr lvl="0" rtl="0">
              <a:spcBef>
                <a:spcPts val="0"/>
              </a:spcBef>
              <a:buNone/>
            </a:pPr>
            <a:r>
              <a:rPr lang="ru"/>
              <a:t>javax.jms.</a:t>
            </a:r>
            <a:r>
              <a:rPr b="1" lang="ru">
                <a:solidFill>
                  <a:schemeClr val="dk1"/>
                </a:solidFill>
              </a:rPr>
              <a:t>DeliveryMode</a:t>
            </a:r>
          </a:p>
          <a:p>
            <a:pPr indent="-228600" lvl="0" marL="457200" rtl="0">
              <a:spcBef>
                <a:spcPts val="0"/>
              </a:spcBef>
            </a:pPr>
            <a:r>
              <a:rPr lang="ru"/>
              <a:t>PERSISTENT (Default)</a:t>
            </a:r>
          </a:p>
          <a:p>
            <a:pPr indent="-228600" lvl="0" marL="457200" rtl="0">
              <a:spcBef>
                <a:spcPts val="0"/>
              </a:spcBef>
            </a:pPr>
            <a:r>
              <a:rPr lang="ru"/>
              <a:t>NON_PERSISTENT</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0" name="Shape 390"/>
        <p:cNvGrpSpPr/>
        <p:nvPr/>
      </p:nvGrpSpPr>
      <p:grpSpPr>
        <a:xfrm>
          <a:off x="0" y="0"/>
          <a:ext cx="0" cy="0"/>
          <a:chOff x="0" y="0"/>
          <a:chExt cx="0" cy="0"/>
        </a:xfrm>
      </p:grpSpPr>
      <p:sp>
        <p:nvSpPr>
          <p:cNvPr id="391" name="Shape 391"/>
          <p:cNvSpPr txBox="1"/>
          <p:nvPr>
            <p:ph type="title"/>
          </p:nvPr>
        </p:nvSpPr>
        <p:spPr>
          <a:xfrm>
            <a:off x="349300" y="334525"/>
            <a:ext cx="7407000" cy="663000"/>
          </a:xfrm>
          <a:prstGeom prst="rect">
            <a:avLst/>
          </a:prstGeom>
        </p:spPr>
        <p:txBody>
          <a:bodyPr anchorCtr="0" anchor="b" bIns="91425" lIns="91425" rIns="91425" tIns="91425">
            <a:noAutofit/>
          </a:bodyPr>
          <a:lstStyle/>
          <a:p>
            <a:pPr lvl="0" rtl="0">
              <a:spcBef>
                <a:spcPts val="0"/>
              </a:spcBef>
              <a:buNone/>
            </a:pPr>
            <a:r>
              <a:rPr lang="ru"/>
              <a:t>Practice</a:t>
            </a:r>
            <a:r>
              <a:rPr lang="ru"/>
              <a:t>. Delivery mode</a:t>
            </a:r>
          </a:p>
        </p:txBody>
      </p:sp>
      <p:sp>
        <p:nvSpPr>
          <p:cNvPr id="392" name="Shape 392"/>
          <p:cNvSpPr txBox="1"/>
          <p:nvPr>
            <p:ph idx="1" type="body"/>
          </p:nvPr>
        </p:nvSpPr>
        <p:spPr>
          <a:xfrm>
            <a:off x="349300" y="1147425"/>
            <a:ext cx="7407000" cy="2607300"/>
          </a:xfrm>
          <a:prstGeom prst="rect">
            <a:avLst/>
          </a:prstGeom>
        </p:spPr>
        <p:txBody>
          <a:bodyPr anchorCtr="0" anchor="t" bIns="91425" lIns="91425" rIns="91425" tIns="91425">
            <a:noAutofit/>
          </a:bodyPr>
          <a:lstStyle/>
          <a:p>
            <a:pPr indent="-228600" lvl="0" marL="457200" rtl="0">
              <a:spcBef>
                <a:spcPts val="0"/>
              </a:spcBef>
            </a:pPr>
            <a:r>
              <a:rPr lang="ru"/>
              <a:t>Send a text message with a sender with the default delivery mode. </a:t>
            </a:r>
            <a:r>
              <a:rPr i="1" lang="ru"/>
              <a:t>Message text - “</a:t>
            </a:r>
            <a:r>
              <a:rPr i="1" lang="ru">
                <a:solidFill>
                  <a:schemeClr val="dk1"/>
                </a:solidFill>
              </a:rPr>
              <a:t>Persistent message</a:t>
            </a:r>
            <a:r>
              <a:rPr i="1" lang="ru"/>
              <a:t>”</a:t>
            </a:r>
            <a:r>
              <a:rPr lang="ru"/>
              <a:t> </a:t>
            </a:r>
          </a:p>
          <a:p>
            <a:pPr indent="-228600" lvl="0" marL="457200" rtl="0">
              <a:spcBef>
                <a:spcPts val="0"/>
              </a:spcBef>
            </a:pPr>
            <a:r>
              <a:rPr lang="ru"/>
              <a:t>Send a text message with a sender with the </a:t>
            </a:r>
            <a:r>
              <a:rPr b="1" lang="ru"/>
              <a:t>NON_PERSISTENT</a:t>
            </a:r>
            <a:r>
              <a:rPr lang="ru"/>
              <a:t> delivery mode </a:t>
            </a:r>
            <a:r>
              <a:rPr lang="ru">
                <a:solidFill>
                  <a:schemeClr val="dk1"/>
                </a:solidFill>
              </a:rPr>
              <a:t>[sender::setDeliveryMode</a:t>
            </a:r>
            <a:r>
              <a:rPr lang="ru">
                <a:solidFill>
                  <a:schemeClr val="dk1"/>
                </a:solidFill>
              </a:rPr>
              <a:t>]</a:t>
            </a:r>
            <a:r>
              <a:rPr lang="ru"/>
              <a:t>. </a:t>
            </a:r>
            <a:r>
              <a:rPr i="1" lang="ru"/>
              <a:t>Message text - “</a:t>
            </a:r>
            <a:r>
              <a:rPr i="1" lang="ru">
                <a:solidFill>
                  <a:schemeClr val="dk1"/>
                </a:solidFill>
              </a:rPr>
              <a:t>Non-persistent message</a:t>
            </a:r>
            <a:r>
              <a:rPr i="1" lang="ru"/>
              <a:t>”</a:t>
            </a:r>
          </a:p>
          <a:p>
            <a:pPr indent="-228600" lvl="0" marL="457200" rtl="0">
              <a:spcBef>
                <a:spcPts val="0"/>
              </a:spcBef>
            </a:pPr>
            <a:r>
              <a:rPr lang="ru"/>
              <a:t>Make sure both messages are in the queue</a:t>
            </a:r>
          </a:p>
          <a:p>
            <a:pPr indent="-228600" lvl="0" marL="457200" rtl="0">
              <a:spcBef>
                <a:spcPts val="0"/>
              </a:spcBef>
            </a:pPr>
            <a:r>
              <a:rPr lang="ru"/>
              <a:t>Restart the JMS server (</a:t>
            </a:r>
            <a:r>
              <a:rPr lang="ru"/>
              <a:t>bin/activemq stop -&gt; bin/activemq start)</a:t>
            </a:r>
          </a:p>
          <a:p>
            <a:pPr indent="-228600" lvl="0" marL="457200" rtl="0">
              <a:spcBef>
                <a:spcPts val="0"/>
              </a:spcBef>
            </a:pPr>
            <a:r>
              <a:rPr lang="ru"/>
              <a:t>Check queue contents</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6" name="Shape 396"/>
        <p:cNvGrpSpPr/>
        <p:nvPr/>
      </p:nvGrpSpPr>
      <p:grpSpPr>
        <a:xfrm>
          <a:off x="0" y="0"/>
          <a:ext cx="0" cy="0"/>
          <a:chOff x="0" y="0"/>
          <a:chExt cx="0" cy="0"/>
        </a:xfrm>
      </p:grpSpPr>
      <p:sp>
        <p:nvSpPr>
          <p:cNvPr id="397" name="Shape 397"/>
          <p:cNvSpPr txBox="1"/>
          <p:nvPr>
            <p:ph type="title"/>
          </p:nvPr>
        </p:nvSpPr>
        <p:spPr>
          <a:xfrm>
            <a:off x="349300" y="334525"/>
            <a:ext cx="7407000" cy="663000"/>
          </a:xfrm>
          <a:prstGeom prst="rect">
            <a:avLst/>
          </a:prstGeom>
        </p:spPr>
        <p:txBody>
          <a:bodyPr anchorCtr="0" anchor="b" bIns="91425" lIns="91425" rIns="91425" tIns="91425">
            <a:noAutofit/>
          </a:bodyPr>
          <a:lstStyle/>
          <a:p>
            <a:pPr lvl="0" rtl="0">
              <a:spcBef>
                <a:spcPts val="0"/>
              </a:spcBef>
              <a:buNone/>
            </a:pPr>
            <a:r>
              <a:rPr lang="ru"/>
              <a:t>Message a</a:t>
            </a:r>
            <a:r>
              <a:rPr lang="ru"/>
              <a:t>cknowledgement</a:t>
            </a:r>
          </a:p>
        </p:txBody>
      </p:sp>
      <p:sp>
        <p:nvSpPr>
          <p:cNvPr id="398" name="Shape 398"/>
          <p:cNvSpPr txBox="1"/>
          <p:nvPr>
            <p:ph idx="1" type="body"/>
          </p:nvPr>
        </p:nvSpPr>
        <p:spPr>
          <a:xfrm>
            <a:off x="349300" y="1147425"/>
            <a:ext cx="7407000" cy="3172500"/>
          </a:xfrm>
          <a:prstGeom prst="rect">
            <a:avLst/>
          </a:prstGeom>
        </p:spPr>
        <p:txBody>
          <a:bodyPr anchorCtr="0" anchor="t" bIns="91425" lIns="91425" rIns="91425" tIns="91425">
            <a:noAutofit/>
          </a:bodyPr>
          <a:lstStyle/>
          <a:p>
            <a:pPr lvl="0">
              <a:spcBef>
                <a:spcPts val="0"/>
              </a:spcBef>
              <a:buNone/>
            </a:pPr>
            <a:r>
              <a:rPr lang="ru"/>
              <a:t>Acknowledgement - is a mechanism to confirm that one received a message (messages)</a:t>
            </a:r>
          </a:p>
          <a:p>
            <a:pPr lvl="0" rtl="0">
              <a:spcBef>
                <a:spcPts val="0"/>
              </a:spcBef>
              <a:buNone/>
            </a:pPr>
            <a:r>
              <a:rPr lang="ru"/>
              <a:t>Acknowledgement modes:</a:t>
            </a:r>
          </a:p>
          <a:p>
            <a:pPr indent="-228600" lvl="0" marL="457200" rtl="0">
              <a:spcBef>
                <a:spcPts val="0"/>
              </a:spcBef>
            </a:pPr>
            <a:r>
              <a:rPr lang="ru"/>
              <a:t>AUTO_ACKNOWLEDGE</a:t>
            </a:r>
          </a:p>
          <a:p>
            <a:pPr indent="-228600" lvl="0" marL="457200" rtl="0">
              <a:spcBef>
                <a:spcPts val="0"/>
              </a:spcBef>
            </a:pPr>
            <a:r>
              <a:rPr lang="ru"/>
              <a:t>CLIENT_ACKNOWLEDGE</a:t>
            </a:r>
          </a:p>
          <a:p>
            <a:pPr indent="-228600" lvl="0" marL="457200" rtl="0">
              <a:spcBef>
                <a:spcPts val="0"/>
              </a:spcBef>
            </a:pPr>
            <a:r>
              <a:rPr lang="ru"/>
              <a:t>DUPS_OK_ACKNOWLEDGE</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2" name="Shape 402"/>
        <p:cNvGrpSpPr/>
        <p:nvPr/>
      </p:nvGrpSpPr>
      <p:grpSpPr>
        <a:xfrm>
          <a:off x="0" y="0"/>
          <a:ext cx="0" cy="0"/>
          <a:chOff x="0" y="0"/>
          <a:chExt cx="0" cy="0"/>
        </a:xfrm>
      </p:grpSpPr>
      <p:sp>
        <p:nvSpPr>
          <p:cNvPr id="403" name="Shape 403"/>
          <p:cNvSpPr txBox="1"/>
          <p:nvPr>
            <p:ph type="title"/>
          </p:nvPr>
        </p:nvSpPr>
        <p:spPr>
          <a:xfrm>
            <a:off x="349300" y="334525"/>
            <a:ext cx="7407000" cy="663000"/>
          </a:xfrm>
          <a:prstGeom prst="rect">
            <a:avLst/>
          </a:prstGeom>
        </p:spPr>
        <p:txBody>
          <a:bodyPr anchorCtr="0" anchor="b" bIns="91425" lIns="91425" rIns="91425" tIns="91425">
            <a:noAutofit/>
          </a:bodyPr>
          <a:lstStyle/>
          <a:p>
            <a:pPr lvl="0" rtl="0">
              <a:spcBef>
                <a:spcPts val="0"/>
              </a:spcBef>
              <a:buNone/>
            </a:pPr>
            <a:r>
              <a:rPr lang="ru"/>
              <a:t>Practice</a:t>
            </a:r>
            <a:r>
              <a:rPr lang="ru"/>
              <a:t>. Client acknowledge</a:t>
            </a:r>
          </a:p>
        </p:txBody>
      </p:sp>
      <p:sp>
        <p:nvSpPr>
          <p:cNvPr id="404" name="Shape 404"/>
          <p:cNvSpPr txBox="1"/>
          <p:nvPr>
            <p:ph idx="1" type="body"/>
          </p:nvPr>
        </p:nvSpPr>
        <p:spPr>
          <a:xfrm>
            <a:off x="349300" y="1147425"/>
            <a:ext cx="7407000" cy="2635200"/>
          </a:xfrm>
          <a:prstGeom prst="rect">
            <a:avLst/>
          </a:prstGeom>
        </p:spPr>
        <p:txBody>
          <a:bodyPr anchorCtr="0" anchor="t" bIns="91425" lIns="91425" rIns="91425" tIns="91425">
            <a:noAutofit/>
          </a:bodyPr>
          <a:lstStyle/>
          <a:p>
            <a:pPr indent="-228600" lvl="0" marL="457200" rtl="0">
              <a:spcBef>
                <a:spcPts val="0"/>
              </a:spcBef>
            </a:pPr>
            <a:r>
              <a:rPr lang="ru"/>
              <a:t>Send a message to the queue</a:t>
            </a:r>
          </a:p>
          <a:p>
            <a:pPr indent="-228600" lvl="0" marL="457200" rtl="0">
              <a:spcBef>
                <a:spcPts val="0"/>
              </a:spcBef>
            </a:pPr>
            <a:r>
              <a:rPr lang="ru"/>
              <a:t>Create a receiver from </a:t>
            </a:r>
            <a:r>
              <a:rPr lang="ru">
                <a:solidFill>
                  <a:schemeClr val="dk1"/>
                </a:solidFill>
              </a:rPr>
              <a:t>client-acknowledge</a:t>
            </a:r>
            <a:r>
              <a:rPr lang="ru"/>
              <a:t>-session and receive the message</a:t>
            </a:r>
          </a:p>
          <a:p>
            <a:pPr indent="-228600" lvl="0" marL="457200" rtl="0">
              <a:spcBef>
                <a:spcPts val="0"/>
              </a:spcBef>
            </a:pPr>
            <a:r>
              <a:rPr lang="ru"/>
              <a:t>Print </a:t>
            </a:r>
            <a:r>
              <a:rPr lang="ru">
                <a:solidFill>
                  <a:schemeClr val="dk1"/>
                </a:solidFill>
              </a:rPr>
              <a:t>JMSRedelivered </a:t>
            </a:r>
            <a:r>
              <a:rPr lang="ru"/>
              <a:t>header</a:t>
            </a:r>
          </a:p>
          <a:p>
            <a:pPr indent="-228600" lvl="0" marL="457200" rtl="0">
              <a:spcBef>
                <a:spcPts val="0"/>
              </a:spcBef>
            </a:pPr>
            <a:r>
              <a:rPr lang="ru"/>
              <a:t>Do not acknowledge the delivery</a:t>
            </a:r>
          </a:p>
          <a:p>
            <a:pPr indent="-228600" lvl="0" marL="457200" rtl="0">
              <a:spcBef>
                <a:spcPts val="0"/>
              </a:spcBef>
            </a:pPr>
            <a:r>
              <a:rPr lang="ru"/>
              <a:t>Make sure the message is still in the queue</a:t>
            </a:r>
          </a:p>
          <a:p>
            <a:pPr indent="-228600" lvl="0" marL="457200" rtl="0">
              <a:spcBef>
                <a:spcPts val="0"/>
              </a:spcBef>
            </a:pPr>
            <a:r>
              <a:rPr lang="ru"/>
              <a:t>Try to receive the message again and print the header</a:t>
            </a:r>
          </a:p>
          <a:p>
            <a:pPr indent="-228600" lvl="0" marL="457200" rtl="0">
              <a:spcBef>
                <a:spcPts val="0"/>
              </a:spcBef>
            </a:pPr>
            <a:r>
              <a:rPr lang="ru"/>
              <a:t>Acknowledge the delivery </a:t>
            </a:r>
            <a:r>
              <a:rPr lang="ru">
                <a:solidFill>
                  <a:schemeClr val="dk1"/>
                </a:solidFill>
              </a:rPr>
              <a:t>[message::acknowledge</a:t>
            </a:r>
            <a:r>
              <a:rPr lang="ru">
                <a:solidFill>
                  <a:schemeClr val="dk1"/>
                </a:solidFill>
              </a:rPr>
              <a:t>]</a:t>
            </a:r>
          </a:p>
          <a:p>
            <a:pPr indent="-228600" lvl="0" marL="457200" rtl="0">
              <a:spcBef>
                <a:spcPts val="0"/>
              </a:spcBef>
            </a:pPr>
            <a:r>
              <a:rPr lang="ru"/>
              <a:t>Check queue contents</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8" name="Shape 408"/>
        <p:cNvGrpSpPr/>
        <p:nvPr/>
      </p:nvGrpSpPr>
      <p:grpSpPr>
        <a:xfrm>
          <a:off x="0" y="0"/>
          <a:ext cx="0" cy="0"/>
          <a:chOff x="0" y="0"/>
          <a:chExt cx="0" cy="0"/>
        </a:xfrm>
      </p:grpSpPr>
      <p:sp>
        <p:nvSpPr>
          <p:cNvPr id="409" name="Shape 409"/>
          <p:cNvSpPr txBox="1"/>
          <p:nvPr>
            <p:ph type="title"/>
          </p:nvPr>
        </p:nvSpPr>
        <p:spPr>
          <a:xfrm>
            <a:off x="349300" y="334525"/>
            <a:ext cx="7407000" cy="663000"/>
          </a:xfrm>
          <a:prstGeom prst="rect">
            <a:avLst/>
          </a:prstGeom>
        </p:spPr>
        <p:txBody>
          <a:bodyPr anchorCtr="0" anchor="b" bIns="91425" lIns="91425" rIns="91425" tIns="91425">
            <a:noAutofit/>
          </a:bodyPr>
          <a:lstStyle/>
          <a:p>
            <a:pPr lvl="0" rtl="0">
              <a:spcBef>
                <a:spcPts val="0"/>
              </a:spcBef>
              <a:buNone/>
            </a:pPr>
            <a:r>
              <a:rPr lang="ru"/>
              <a:t>JMS transactions</a:t>
            </a:r>
          </a:p>
        </p:txBody>
      </p:sp>
      <p:sp>
        <p:nvSpPr>
          <p:cNvPr id="410" name="Shape 410"/>
          <p:cNvSpPr txBox="1"/>
          <p:nvPr>
            <p:ph idx="1" type="body"/>
          </p:nvPr>
        </p:nvSpPr>
        <p:spPr>
          <a:xfrm>
            <a:off x="349300" y="1147425"/>
            <a:ext cx="7407000" cy="1349400"/>
          </a:xfrm>
          <a:prstGeom prst="rect">
            <a:avLst/>
          </a:prstGeom>
        </p:spPr>
        <p:txBody>
          <a:bodyPr anchorCtr="0" anchor="t" bIns="91425" lIns="91425" rIns="91425" tIns="91425">
            <a:noAutofit/>
          </a:bodyPr>
          <a:lstStyle/>
          <a:p>
            <a:pPr indent="-228600" lvl="0" marL="457200" rtl="0">
              <a:spcBef>
                <a:spcPts val="0"/>
              </a:spcBef>
            </a:pPr>
            <a:r>
              <a:rPr lang="ru"/>
              <a:t>Supported on the session-basis</a:t>
            </a:r>
          </a:p>
          <a:p>
            <a:pPr indent="-228600" lvl="0" marL="457200" rtl="0">
              <a:spcBef>
                <a:spcPts val="0"/>
              </a:spcBef>
            </a:pPr>
            <a:r>
              <a:rPr lang="ru"/>
              <a:t>Are automatically started after commit or rollback</a:t>
            </a:r>
          </a:p>
          <a:p>
            <a:pPr indent="-228600" lvl="0" marL="457200" rtl="0">
              <a:spcBef>
                <a:spcPts val="0"/>
              </a:spcBef>
            </a:pPr>
            <a:r>
              <a:rPr lang="ru"/>
              <a:t>Do not require underlying container-managed transactions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363750" y="554850"/>
            <a:ext cx="3855900" cy="4033800"/>
          </a:xfrm>
          <a:prstGeom prst="rect">
            <a:avLst/>
          </a:prstGeom>
        </p:spPr>
        <p:txBody>
          <a:bodyPr anchorCtr="0" anchor="ctr" bIns="91425" lIns="91425" rIns="91425" tIns="91425">
            <a:noAutofit/>
          </a:bodyPr>
          <a:lstStyle/>
          <a:p>
            <a:pPr lvl="0" rtl="0">
              <a:spcBef>
                <a:spcPts val="0"/>
              </a:spcBef>
              <a:buNone/>
            </a:pPr>
            <a:r>
              <a:rPr lang="ru"/>
              <a:t>Java Message Service</a:t>
            </a:r>
          </a:p>
        </p:txBody>
      </p:sp>
      <p:sp>
        <p:nvSpPr>
          <p:cNvPr id="109" name="Shape 109"/>
          <p:cNvSpPr/>
          <p:nvPr/>
        </p:nvSpPr>
        <p:spPr>
          <a:xfrm>
            <a:off x="6515875" y="1362925"/>
            <a:ext cx="176700" cy="176700"/>
          </a:xfrm>
          <a:prstGeom prst="ellipse">
            <a:avLst/>
          </a:prstGeom>
          <a:solidFill>
            <a:schemeClr val="dk1"/>
          </a:solidFill>
          <a:ln cap="flat" cmpd="sng" w="9525">
            <a:solidFill>
              <a:srgbClr val="666666"/>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0" name="Shape 110"/>
          <p:cNvSpPr/>
          <p:nvPr/>
        </p:nvSpPr>
        <p:spPr>
          <a:xfrm>
            <a:off x="6515875" y="1787150"/>
            <a:ext cx="176700" cy="176700"/>
          </a:xfrm>
          <a:prstGeom prst="ellipse">
            <a:avLst/>
          </a:prstGeom>
          <a:solidFill>
            <a:schemeClr val="dk1"/>
          </a:solidFill>
          <a:ln cap="flat" cmpd="sng" w="9525">
            <a:solidFill>
              <a:srgbClr val="666666"/>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1" name="Shape 111"/>
          <p:cNvSpPr/>
          <p:nvPr/>
        </p:nvSpPr>
        <p:spPr>
          <a:xfrm>
            <a:off x="6515875" y="3878725"/>
            <a:ext cx="176700" cy="176700"/>
          </a:xfrm>
          <a:prstGeom prst="ellipse">
            <a:avLst/>
          </a:prstGeom>
          <a:solidFill>
            <a:schemeClr val="dk1"/>
          </a:solidFill>
          <a:ln cap="flat" cmpd="sng" w="9525">
            <a:solidFill>
              <a:srgbClr val="666666"/>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2" name="Shape 112"/>
          <p:cNvSpPr txBox="1"/>
          <p:nvPr/>
        </p:nvSpPr>
        <p:spPr>
          <a:xfrm>
            <a:off x="5943825" y="1253275"/>
            <a:ext cx="523500" cy="396000"/>
          </a:xfrm>
          <a:prstGeom prst="rect">
            <a:avLst/>
          </a:prstGeom>
          <a:noFill/>
          <a:ln>
            <a:noFill/>
          </a:ln>
        </p:spPr>
        <p:txBody>
          <a:bodyPr anchorCtr="0" anchor="ctr" bIns="91425" lIns="91425" rIns="91425" tIns="91425">
            <a:noAutofit/>
          </a:bodyPr>
          <a:lstStyle/>
          <a:p>
            <a:pPr lvl="0" rtl="0">
              <a:spcBef>
                <a:spcPts val="0"/>
              </a:spcBef>
              <a:buNone/>
            </a:pPr>
            <a:r>
              <a:rPr lang="ru" sz="1000">
                <a:solidFill>
                  <a:srgbClr val="666666"/>
                </a:solidFill>
              </a:rPr>
              <a:t>2001</a:t>
            </a:r>
          </a:p>
        </p:txBody>
      </p:sp>
      <p:sp>
        <p:nvSpPr>
          <p:cNvPr id="113" name="Shape 113"/>
          <p:cNvSpPr txBox="1"/>
          <p:nvPr/>
        </p:nvSpPr>
        <p:spPr>
          <a:xfrm>
            <a:off x="5943825" y="1677500"/>
            <a:ext cx="523500" cy="396000"/>
          </a:xfrm>
          <a:prstGeom prst="rect">
            <a:avLst/>
          </a:prstGeom>
          <a:noFill/>
          <a:ln>
            <a:noFill/>
          </a:ln>
        </p:spPr>
        <p:txBody>
          <a:bodyPr anchorCtr="0" anchor="ctr" bIns="91425" lIns="91425" rIns="91425" tIns="91425">
            <a:noAutofit/>
          </a:bodyPr>
          <a:lstStyle/>
          <a:p>
            <a:pPr lvl="0" rtl="0">
              <a:spcBef>
                <a:spcPts val="0"/>
              </a:spcBef>
              <a:buNone/>
            </a:pPr>
            <a:r>
              <a:rPr lang="ru" sz="1000">
                <a:solidFill>
                  <a:srgbClr val="666666"/>
                </a:solidFill>
              </a:rPr>
              <a:t>2002</a:t>
            </a:r>
          </a:p>
        </p:txBody>
      </p:sp>
      <p:sp>
        <p:nvSpPr>
          <p:cNvPr id="114" name="Shape 114"/>
          <p:cNvSpPr txBox="1"/>
          <p:nvPr/>
        </p:nvSpPr>
        <p:spPr>
          <a:xfrm>
            <a:off x="5943825" y="3769075"/>
            <a:ext cx="523500" cy="396000"/>
          </a:xfrm>
          <a:prstGeom prst="rect">
            <a:avLst/>
          </a:prstGeom>
          <a:noFill/>
          <a:ln>
            <a:noFill/>
          </a:ln>
        </p:spPr>
        <p:txBody>
          <a:bodyPr anchorCtr="0" anchor="ctr" bIns="91425" lIns="91425" rIns="91425" tIns="91425">
            <a:noAutofit/>
          </a:bodyPr>
          <a:lstStyle/>
          <a:p>
            <a:pPr lvl="0" rtl="0">
              <a:spcBef>
                <a:spcPts val="0"/>
              </a:spcBef>
              <a:buNone/>
            </a:pPr>
            <a:r>
              <a:rPr lang="ru" sz="1000">
                <a:solidFill>
                  <a:srgbClr val="666666"/>
                </a:solidFill>
              </a:rPr>
              <a:t>2013</a:t>
            </a:r>
          </a:p>
        </p:txBody>
      </p:sp>
      <p:cxnSp>
        <p:nvCxnSpPr>
          <p:cNvPr id="115" name="Shape 115"/>
          <p:cNvCxnSpPr>
            <a:stCxn id="109" idx="4"/>
            <a:endCxn id="110" idx="0"/>
          </p:cNvCxnSpPr>
          <p:nvPr/>
        </p:nvCxnSpPr>
        <p:spPr>
          <a:xfrm>
            <a:off x="6604225" y="1539625"/>
            <a:ext cx="0" cy="247500"/>
          </a:xfrm>
          <a:prstGeom prst="straightConnector1">
            <a:avLst/>
          </a:prstGeom>
          <a:noFill/>
          <a:ln cap="flat" cmpd="sng" w="9525">
            <a:solidFill>
              <a:srgbClr val="666666"/>
            </a:solidFill>
            <a:prstDash val="solid"/>
            <a:round/>
            <a:headEnd len="lg" w="lg" type="none"/>
            <a:tailEnd len="lg" w="lg" type="none"/>
          </a:ln>
        </p:spPr>
      </p:cxnSp>
      <p:cxnSp>
        <p:nvCxnSpPr>
          <p:cNvPr id="116" name="Shape 116"/>
          <p:cNvCxnSpPr>
            <a:stCxn id="110" idx="4"/>
            <a:endCxn id="111" idx="0"/>
          </p:cNvCxnSpPr>
          <p:nvPr/>
        </p:nvCxnSpPr>
        <p:spPr>
          <a:xfrm>
            <a:off x="6604225" y="1963850"/>
            <a:ext cx="0" cy="1914900"/>
          </a:xfrm>
          <a:prstGeom prst="straightConnector1">
            <a:avLst/>
          </a:prstGeom>
          <a:noFill/>
          <a:ln cap="flat" cmpd="sng" w="9525">
            <a:solidFill>
              <a:srgbClr val="666666"/>
            </a:solidFill>
            <a:prstDash val="solid"/>
            <a:round/>
            <a:headEnd len="lg" w="lg" type="none"/>
            <a:tailEnd len="lg" w="lg" type="none"/>
          </a:ln>
        </p:spPr>
      </p:cxnSp>
      <p:sp>
        <p:nvSpPr>
          <p:cNvPr id="117" name="Shape 117"/>
          <p:cNvSpPr txBox="1"/>
          <p:nvPr/>
        </p:nvSpPr>
        <p:spPr>
          <a:xfrm>
            <a:off x="6810500" y="1253275"/>
            <a:ext cx="1091400" cy="396000"/>
          </a:xfrm>
          <a:prstGeom prst="rect">
            <a:avLst/>
          </a:prstGeom>
          <a:noFill/>
          <a:ln>
            <a:noFill/>
          </a:ln>
        </p:spPr>
        <p:txBody>
          <a:bodyPr anchorCtr="0" anchor="t" bIns="91425" lIns="91425" rIns="91425" tIns="91425">
            <a:noAutofit/>
          </a:bodyPr>
          <a:lstStyle/>
          <a:p>
            <a:pPr lvl="0" rtl="0">
              <a:spcBef>
                <a:spcPts val="0"/>
              </a:spcBef>
              <a:buNone/>
            </a:pPr>
            <a:r>
              <a:rPr lang="ru">
                <a:solidFill>
                  <a:srgbClr val="434343"/>
                </a:solidFill>
              </a:rPr>
              <a:t>JMS 1.0</a:t>
            </a:r>
          </a:p>
        </p:txBody>
      </p:sp>
      <p:sp>
        <p:nvSpPr>
          <p:cNvPr id="118" name="Shape 118"/>
          <p:cNvSpPr txBox="1"/>
          <p:nvPr/>
        </p:nvSpPr>
        <p:spPr>
          <a:xfrm>
            <a:off x="6810500" y="1677500"/>
            <a:ext cx="1091400" cy="396000"/>
          </a:xfrm>
          <a:prstGeom prst="rect">
            <a:avLst/>
          </a:prstGeom>
          <a:noFill/>
          <a:ln>
            <a:noFill/>
          </a:ln>
        </p:spPr>
        <p:txBody>
          <a:bodyPr anchorCtr="0" anchor="t" bIns="91425" lIns="91425" rIns="91425" tIns="91425">
            <a:noAutofit/>
          </a:bodyPr>
          <a:lstStyle/>
          <a:p>
            <a:pPr lvl="0" rtl="0">
              <a:spcBef>
                <a:spcPts val="0"/>
              </a:spcBef>
              <a:buNone/>
            </a:pPr>
            <a:r>
              <a:rPr lang="ru">
                <a:solidFill>
                  <a:srgbClr val="434343"/>
                </a:solidFill>
              </a:rPr>
              <a:t>JMS 1.1</a:t>
            </a:r>
          </a:p>
        </p:txBody>
      </p:sp>
      <p:sp>
        <p:nvSpPr>
          <p:cNvPr id="119" name="Shape 119"/>
          <p:cNvSpPr txBox="1"/>
          <p:nvPr/>
        </p:nvSpPr>
        <p:spPr>
          <a:xfrm>
            <a:off x="6810500" y="3769075"/>
            <a:ext cx="1091400" cy="396000"/>
          </a:xfrm>
          <a:prstGeom prst="rect">
            <a:avLst/>
          </a:prstGeom>
          <a:noFill/>
          <a:ln>
            <a:noFill/>
          </a:ln>
        </p:spPr>
        <p:txBody>
          <a:bodyPr anchorCtr="0" anchor="t" bIns="91425" lIns="91425" rIns="91425" tIns="91425">
            <a:noAutofit/>
          </a:bodyPr>
          <a:lstStyle/>
          <a:p>
            <a:pPr lvl="0" rtl="0">
              <a:spcBef>
                <a:spcPts val="0"/>
              </a:spcBef>
              <a:buNone/>
            </a:pPr>
            <a:r>
              <a:rPr lang="ru">
                <a:solidFill>
                  <a:srgbClr val="434343"/>
                </a:solidFill>
              </a:rPr>
              <a:t>JMS 2.0</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4" name="Shape 414"/>
        <p:cNvGrpSpPr/>
        <p:nvPr/>
      </p:nvGrpSpPr>
      <p:grpSpPr>
        <a:xfrm>
          <a:off x="0" y="0"/>
          <a:ext cx="0" cy="0"/>
          <a:chOff x="0" y="0"/>
          <a:chExt cx="0" cy="0"/>
        </a:xfrm>
      </p:grpSpPr>
      <p:sp>
        <p:nvSpPr>
          <p:cNvPr id="415" name="Shape 415"/>
          <p:cNvSpPr txBox="1"/>
          <p:nvPr>
            <p:ph type="title"/>
          </p:nvPr>
        </p:nvSpPr>
        <p:spPr>
          <a:xfrm>
            <a:off x="349300" y="334525"/>
            <a:ext cx="7407000" cy="663000"/>
          </a:xfrm>
          <a:prstGeom prst="rect">
            <a:avLst/>
          </a:prstGeom>
        </p:spPr>
        <p:txBody>
          <a:bodyPr anchorCtr="0" anchor="b" bIns="91425" lIns="91425" rIns="91425" tIns="91425">
            <a:noAutofit/>
          </a:bodyPr>
          <a:lstStyle/>
          <a:p>
            <a:pPr lvl="0" rtl="0">
              <a:spcBef>
                <a:spcPts val="0"/>
              </a:spcBef>
              <a:buNone/>
            </a:pPr>
            <a:r>
              <a:rPr lang="ru"/>
              <a:t>Practice</a:t>
            </a:r>
            <a:r>
              <a:rPr lang="ru"/>
              <a:t>. Transacted session</a:t>
            </a:r>
          </a:p>
        </p:txBody>
      </p:sp>
      <p:sp>
        <p:nvSpPr>
          <p:cNvPr id="416" name="Shape 416"/>
          <p:cNvSpPr txBox="1"/>
          <p:nvPr>
            <p:ph idx="1" type="body"/>
          </p:nvPr>
        </p:nvSpPr>
        <p:spPr>
          <a:xfrm>
            <a:off x="349300" y="1147425"/>
            <a:ext cx="7407000" cy="2179500"/>
          </a:xfrm>
          <a:prstGeom prst="rect">
            <a:avLst/>
          </a:prstGeom>
        </p:spPr>
        <p:txBody>
          <a:bodyPr anchorCtr="0" anchor="t" bIns="91425" lIns="91425" rIns="91425" tIns="91425">
            <a:noAutofit/>
          </a:bodyPr>
          <a:lstStyle/>
          <a:p>
            <a:pPr indent="-228600" lvl="0" marL="457200" rtl="0">
              <a:spcBef>
                <a:spcPts val="0"/>
              </a:spcBef>
            </a:pPr>
            <a:r>
              <a:rPr lang="ru"/>
              <a:t>Create a sender from a transacted session </a:t>
            </a:r>
            <a:r>
              <a:rPr lang="ru">
                <a:solidFill>
                  <a:schemeClr val="dk1"/>
                </a:solidFill>
              </a:rPr>
              <a:t>[connection::createSession(</a:t>
            </a:r>
            <a:r>
              <a:rPr b="1" lang="ru">
                <a:solidFill>
                  <a:schemeClr val="dk1"/>
                </a:solidFill>
              </a:rPr>
              <a:t>true</a:t>
            </a:r>
            <a:r>
              <a:rPr lang="ru">
                <a:solidFill>
                  <a:schemeClr val="dk1"/>
                </a:solidFill>
              </a:rPr>
              <a:t>, </a:t>
            </a:r>
            <a:r>
              <a:rPr lang="ru">
                <a:solidFill>
                  <a:schemeClr val="dk1"/>
                </a:solidFill>
              </a:rPr>
              <a:t>...)</a:t>
            </a:r>
            <a:r>
              <a:rPr lang="ru">
                <a:solidFill>
                  <a:schemeClr val="dk1"/>
                </a:solidFill>
              </a:rPr>
              <a:t>]</a:t>
            </a:r>
          </a:p>
          <a:p>
            <a:pPr indent="-228600" lvl="0" marL="457200" rtl="0">
              <a:spcBef>
                <a:spcPts val="0"/>
              </a:spcBef>
            </a:pPr>
            <a:r>
              <a:rPr lang="ru"/>
              <a:t>Send several messages in a row</a:t>
            </a:r>
          </a:p>
          <a:p>
            <a:pPr indent="-228600" lvl="0" marL="457200" rtl="0">
              <a:spcBef>
                <a:spcPts val="0"/>
              </a:spcBef>
            </a:pPr>
            <a:r>
              <a:rPr lang="ru"/>
              <a:t>Issue rollback on the session</a:t>
            </a:r>
          </a:p>
          <a:p>
            <a:pPr indent="-228600" lvl="0" marL="457200" rtl="0">
              <a:spcBef>
                <a:spcPts val="0"/>
              </a:spcBef>
            </a:pPr>
            <a:r>
              <a:rPr lang="ru"/>
              <a:t>Check queue contents</a:t>
            </a:r>
          </a:p>
          <a:p>
            <a:pPr indent="-228600" lvl="0" marL="457200" rtl="0">
              <a:spcBef>
                <a:spcPts val="0"/>
              </a:spcBef>
            </a:pPr>
            <a:r>
              <a:rPr lang="ru"/>
              <a:t>Do the same with session commit</a:t>
            </a:r>
          </a:p>
          <a:p>
            <a:pPr indent="-228600" lvl="0" marL="457200" rtl="0">
              <a:spcBef>
                <a:spcPts val="0"/>
              </a:spcBef>
            </a:pPr>
            <a:r>
              <a:rPr lang="ru"/>
              <a:t>Check queue contents</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0" name="Shape 420"/>
        <p:cNvGrpSpPr/>
        <p:nvPr/>
      </p:nvGrpSpPr>
      <p:grpSpPr>
        <a:xfrm>
          <a:off x="0" y="0"/>
          <a:ext cx="0" cy="0"/>
          <a:chOff x="0" y="0"/>
          <a:chExt cx="0" cy="0"/>
        </a:xfrm>
      </p:grpSpPr>
      <p:sp>
        <p:nvSpPr>
          <p:cNvPr id="421" name="Shape 421"/>
          <p:cNvSpPr txBox="1"/>
          <p:nvPr>
            <p:ph type="title"/>
          </p:nvPr>
        </p:nvSpPr>
        <p:spPr>
          <a:xfrm>
            <a:off x="349300" y="334525"/>
            <a:ext cx="7407000" cy="663000"/>
          </a:xfrm>
          <a:prstGeom prst="rect">
            <a:avLst/>
          </a:prstGeom>
        </p:spPr>
        <p:txBody>
          <a:bodyPr anchorCtr="0" anchor="b" bIns="91425" lIns="91425" rIns="91425" tIns="91425">
            <a:noAutofit/>
          </a:bodyPr>
          <a:lstStyle/>
          <a:p>
            <a:pPr lvl="0" rtl="0">
              <a:spcBef>
                <a:spcPts val="0"/>
              </a:spcBef>
              <a:buNone/>
            </a:pPr>
            <a:r>
              <a:rPr lang="ru"/>
              <a:t>Distributed transactions</a:t>
            </a:r>
          </a:p>
        </p:txBody>
      </p:sp>
      <p:sp>
        <p:nvSpPr>
          <p:cNvPr id="422" name="Shape 422"/>
          <p:cNvSpPr txBox="1"/>
          <p:nvPr>
            <p:ph idx="1" type="body"/>
          </p:nvPr>
        </p:nvSpPr>
        <p:spPr>
          <a:xfrm>
            <a:off x="349300" y="1147425"/>
            <a:ext cx="7407000" cy="3172500"/>
          </a:xfrm>
          <a:prstGeom prst="rect">
            <a:avLst/>
          </a:prstGeom>
        </p:spPr>
        <p:txBody>
          <a:bodyPr anchorCtr="0" anchor="t" bIns="91425" lIns="91425" rIns="91425" tIns="91425">
            <a:noAutofit/>
          </a:bodyPr>
          <a:lstStyle/>
          <a:p>
            <a:pPr lvl="0" rtl="0">
              <a:spcBef>
                <a:spcPts val="0"/>
              </a:spcBef>
              <a:buNone/>
            </a:pPr>
            <a:r>
              <a:rPr lang="ru"/>
              <a:t>JMS specification 6.2.8</a:t>
            </a:r>
          </a:p>
          <a:p>
            <a:pPr lvl="0" rtl="0">
              <a:spcBef>
                <a:spcPts val="0"/>
              </a:spcBef>
              <a:buNone/>
            </a:pPr>
            <a:r>
              <a:rPr lang="ru"/>
              <a:t>JMS does not require that a provider support distributed transactions; however, it does define that if a provider supplies this support it should be done via the JTA XAResource API</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6" name="Shape 426"/>
        <p:cNvGrpSpPr/>
        <p:nvPr/>
      </p:nvGrpSpPr>
      <p:grpSpPr>
        <a:xfrm>
          <a:off x="0" y="0"/>
          <a:ext cx="0" cy="0"/>
          <a:chOff x="0" y="0"/>
          <a:chExt cx="0" cy="0"/>
        </a:xfrm>
      </p:grpSpPr>
      <p:sp>
        <p:nvSpPr>
          <p:cNvPr id="427" name="Shape 427"/>
          <p:cNvSpPr txBox="1"/>
          <p:nvPr>
            <p:ph type="title"/>
          </p:nvPr>
        </p:nvSpPr>
        <p:spPr>
          <a:xfrm>
            <a:off x="349300" y="334525"/>
            <a:ext cx="7407000" cy="663000"/>
          </a:xfrm>
          <a:prstGeom prst="rect">
            <a:avLst/>
          </a:prstGeom>
        </p:spPr>
        <p:txBody>
          <a:bodyPr anchorCtr="0" anchor="b" bIns="91425" lIns="91425" rIns="91425" tIns="91425">
            <a:noAutofit/>
          </a:bodyPr>
          <a:lstStyle/>
          <a:p>
            <a:pPr lvl="0" rtl="0">
              <a:spcBef>
                <a:spcPts val="0"/>
              </a:spcBef>
              <a:buNone/>
            </a:pPr>
            <a:r>
              <a:rPr lang="ru"/>
              <a:t>JMS and Java EE</a:t>
            </a:r>
          </a:p>
        </p:txBody>
      </p:sp>
      <p:sp>
        <p:nvSpPr>
          <p:cNvPr id="428" name="Shape 428"/>
          <p:cNvSpPr txBox="1"/>
          <p:nvPr>
            <p:ph idx="1" type="body"/>
          </p:nvPr>
        </p:nvSpPr>
        <p:spPr>
          <a:xfrm>
            <a:off x="349300" y="1147425"/>
            <a:ext cx="7407000" cy="1843500"/>
          </a:xfrm>
          <a:prstGeom prst="rect">
            <a:avLst/>
          </a:prstGeom>
        </p:spPr>
        <p:txBody>
          <a:bodyPr anchorCtr="0" anchor="t" bIns="91425" lIns="91425" rIns="91425" tIns="91425">
            <a:noAutofit/>
          </a:bodyPr>
          <a:lstStyle/>
          <a:p>
            <a:pPr indent="-228600" lvl="0" marL="457200" rtl="0">
              <a:spcBef>
                <a:spcPts val="0"/>
              </a:spcBef>
            </a:pPr>
            <a:r>
              <a:rPr lang="ru"/>
              <a:t>Built-in JMS provider</a:t>
            </a:r>
          </a:p>
          <a:p>
            <a:pPr indent="-228600" lvl="0" marL="457200" rtl="0">
              <a:spcBef>
                <a:spcPts val="0"/>
              </a:spcBef>
            </a:pPr>
            <a:r>
              <a:rPr lang="ru"/>
              <a:t>Container-managed JNDI lookup</a:t>
            </a:r>
          </a:p>
          <a:p>
            <a:pPr indent="-228600" lvl="0" marL="457200" rtl="0">
              <a:spcBef>
                <a:spcPts val="0"/>
              </a:spcBef>
            </a:pPr>
            <a:r>
              <a:rPr lang="ru"/>
              <a:t>Default JMS connection factory (EE 7)</a:t>
            </a:r>
          </a:p>
          <a:p>
            <a:pPr indent="-228600" lvl="0" marL="457200" rtl="0">
              <a:spcBef>
                <a:spcPts val="0"/>
              </a:spcBef>
            </a:pPr>
            <a:r>
              <a:rPr lang="ru"/>
              <a:t>EJB Message-Driven Beans</a:t>
            </a:r>
          </a:p>
        </p:txBody>
      </p:sp>
      <p:sp>
        <p:nvSpPr>
          <p:cNvPr id="429" name="Shape 429"/>
          <p:cNvSpPr txBox="1"/>
          <p:nvPr/>
        </p:nvSpPr>
        <p:spPr>
          <a:xfrm>
            <a:off x="2423925" y="3846225"/>
            <a:ext cx="6665700" cy="774300"/>
          </a:xfrm>
          <a:prstGeom prst="rect">
            <a:avLst/>
          </a:prstGeom>
          <a:noFill/>
          <a:ln>
            <a:noFill/>
          </a:ln>
        </p:spPr>
        <p:txBody>
          <a:bodyPr anchorCtr="0" anchor="t" bIns="91425" lIns="91425" rIns="91425" tIns="91425">
            <a:noAutofit/>
          </a:bodyPr>
          <a:lstStyle/>
          <a:p>
            <a:pPr lvl="0" rtl="0">
              <a:spcBef>
                <a:spcPts val="0"/>
              </a:spcBef>
              <a:buNone/>
            </a:pPr>
            <a:r>
              <a:rPr lang="ru" sz="1200">
                <a:solidFill>
                  <a:srgbClr val="999999"/>
                </a:solidFill>
                <a:highlight>
                  <a:srgbClr val="FFFFFF"/>
                </a:highlight>
                <a:latin typeface="Georgia"/>
                <a:ea typeface="Georgia"/>
                <a:cs typeface="Georgia"/>
                <a:sym typeface="Georgia"/>
              </a:rPr>
              <a:t>Java EE Platform Specification v.7 - EE.5.20</a:t>
            </a:r>
          </a:p>
          <a:p>
            <a:pPr lvl="0" rtl="0">
              <a:spcBef>
                <a:spcPts val="0"/>
              </a:spcBef>
              <a:buNone/>
            </a:pPr>
            <a:r>
              <a:rPr lang="ru" sz="1200">
                <a:solidFill>
                  <a:srgbClr val="999999"/>
                </a:solidFill>
                <a:highlight>
                  <a:srgbClr val="FFFFFF"/>
                </a:highlight>
                <a:latin typeface="Georgia"/>
                <a:ea typeface="Georgia"/>
                <a:cs typeface="Georgia"/>
                <a:sym typeface="Georgia"/>
              </a:rPr>
              <a:t>The Java EE Product Provider must make the default JMS connection factory accessible to the application under the JNDI name java:comp/DefaultJMSConnectionFactory</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3" name="Shape 433"/>
        <p:cNvGrpSpPr/>
        <p:nvPr/>
      </p:nvGrpSpPr>
      <p:grpSpPr>
        <a:xfrm>
          <a:off x="0" y="0"/>
          <a:ext cx="0" cy="0"/>
          <a:chOff x="0" y="0"/>
          <a:chExt cx="0" cy="0"/>
        </a:xfrm>
      </p:grpSpPr>
      <p:sp>
        <p:nvSpPr>
          <p:cNvPr id="434" name="Shape 434"/>
          <p:cNvSpPr txBox="1"/>
          <p:nvPr>
            <p:ph type="title"/>
          </p:nvPr>
        </p:nvSpPr>
        <p:spPr>
          <a:xfrm>
            <a:off x="349300" y="334525"/>
            <a:ext cx="7407000" cy="663000"/>
          </a:xfrm>
          <a:prstGeom prst="rect">
            <a:avLst/>
          </a:prstGeom>
        </p:spPr>
        <p:txBody>
          <a:bodyPr anchorCtr="0" anchor="b" bIns="91425" lIns="91425" rIns="91425" tIns="91425">
            <a:noAutofit/>
          </a:bodyPr>
          <a:lstStyle/>
          <a:p>
            <a:pPr lvl="0" rtl="0">
              <a:spcBef>
                <a:spcPts val="0"/>
              </a:spcBef>
              <a:buNone/>
            </a:pPr>
            <a:r>
              <a:rPr lang="ru"/>
              <a:t>2.0 vs 1.1</a:t>
            </a:r>
          </a:p>
        </p:txBody>
      </p:sp>
      <p:sp>
        <p:nvSpPr>
          <p:cNvPr id="435" name="Shape 435"/>
          <p:cNvSpPr txBox="1"/>
          <p:nvPr>
            <p:ph idx="1" type="body"/>
          </p:nvPr>
        </p:nvSpPr>
        <p:spPr>
          <a:xfrm>
            <a:off x="349300" y="1147425"/>
            <a:ext cx="8445900" cy="31725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b="1" lang="ru" sz="1100">
                <a:solidFill>
                  <a:srgbClr val="000080"/>
                </a:solidFill>
                <a:highlight>
                  <a:srgbClr val="FFFFFF"/>
                </a:highlight>
                <a:latin typeface="Courier New"/>
                <a:ea typeface="Courier New"/>
                <a:cs typeface="Courier New"/>
                <a:sym typeface="Courier New"/>
              </a:rPr>
              <a:t>public </a:t>
            </a:r>
            <a:r>
              <a:rPr lang="ru" sz="1100">
                <a:solidFill>
                  <a:srgbClr val="000000"/>
                </a:solidFill>
                <a:highlight>
                  <a:srgbClr val="FFFFFF"/>
                </a:highlight>
                <a:latin typeface="Courier New"/>
                <a:ea typeface="Courier New"/>
                <a:cs typeface="Courier New"/>
                <a:sym typeface="Courier New"/>
              </a:rPr>
              <a:t>String receiveMessageJMS11(ConnectionFactory connectionFactory, Queue queue) {</a:t>
            </a:r>
          </a:p>
          <a:p>
            <a:pPr lvl="0" rtl="0">
              <a:lnSpc>
                <a:spcPct val="100000"/>
              </a:lnSpc>
              <a:spcBef>
                <a:spcPts val="0"/>
              </a:spcBef>
              <a:spcAft>
                <a:spcPts val="0"/>
              </a:spcAft>
              <a:buNone/>
            </a:pPr>
            <a:r>
              <a:rPr lang="ru" sz="1100">
                <a:solidFill>
                  <a:srgbClr val="000000"/>
                </a:solidFill>
                <a:highlight>
                  <a:srgbClr val="FFFFFF"/>
                </a:highlight>
                <a:latin typeface="Courier New"/>
                <a:ea typeface="Courier New"/>
                <a:cs typeface="Courier New"/>
                <a:sym typeface="Courier New"/>
              </a:rPr>
              <a:t>   </a:t>
            </a:r>
            <a:r>
              <a:rPr b="1" lang="ru" sz="1100">
                <a:solidFill>
                  <a:srgbClr val="000080"/>
                </a:solidFill>
                <a:highlight>
                  <a:srgbClr val="FFFFFF"/>
                </a:highlight>
                <a:latin typeface="Courier New"/>
                <a:ea typeface="Courier New"/>
                <a:cs typeface="Courier New"/>
                <a:sym typeface="Courier New"/>
              </a:rPr>
              <a:t>try </a:t>
            </a:r>
            <a:r>
              <a:rPr lang="ru" sz="1100">
                <a:solidFill>
                  <a:srgbClr val="000000"/>
                </a:solidFill>
                <a:highlight>
                  <a:srgbClr val="FFFFFF"/>
                </a:highlight>
                <a:latin typeface="Courier New"/>
                <a:ea typeface="Courier New"/>
                <a:cs typeface="Courier New"/>
                <a:sym typeface="Courier New"/>
              </a:rPr>
              <a:t>{</a:t>
            </a:r>
          </a:p>
          <a:p>
            <a:pPr lvl="0" rtl="0">
              <a:lnSpc>
                <a:spcPct val="100000"/>
              </a:lnSpc>
              <a:spcBef>
                <a:spcPts val="0"/>
              </a:spcBef>
              <a:spcAft>
                <a:spcPts val="0"/>
              </a:spcAft>
              <a:buNone/>
            </a:pPr>
            <a:r>
              <a:rPr lang="ru" sz="1100">
                <a:solidFill>
                  <a:srgbClr val="000000"/>
                </a:solidFill>
                <a:highlight>
                  <a:srgbClr val="FFFFFF"/>
                </a:highlight>
                <a:latin typeface="Courier New"/>
                <a:ea typeface="Courier New"/>
                <a:cs typeface="Courier New"/>
                <a:sym typeface="Courier New"/>
              </a:rPr>
              <a:t>       Connection connection = connectionFactory.createConnection();</a:t>
            </a:r>
          </a:p>
          <a:p>
            <a:pPr lvl="0" rtl="0">
              <a:lnSpc>
                <a:spcPct val="100000"/>
              </a:lnSpc>
              <a:spcBef>
                <a:spcPts val="0"/>
              </a:spcBef>
              <a:spcAft>
                <a:spcPts val="0"/>
              </a:spcAft>
              <a:buNone/>
            </a:pPr>
            <a:r>
              <a:rPr lang="ru" sz="1100">
                <a:solidFill>
                  <a:srgbClr val="000000"/>
                </a:solidFill>
                <a:highlight>
                  <a:srgbClr val="FFFFFF"/>
                </a:highlight>
                <a:latin typeface="Courier New"/>
                <a:ea typeface="Courier New"/>
                <a:cs typeface="Courier New"/>
                <a:sym typeface="Courier New"/>
              </a:rPr>
              <a:t>       </a:t>
            </a:r>
            <a:r>
              <a:rPr b="1" lang="ru" sz="1100">
                <a:solidFill>
                  <a:srgbClr val="000080"/>
                </a:solidFill>
                <a:highlight>
                  <a:srgbClr val="FFFFFF"/>
                </a:highlight>
                <a:latin typeface="Courier New"/>
                <a:ea typeface="Courier New"/>
                <a:cs typeface="Courier New"/>
                <a:sym typeface="Courier New"/>
              </a:rPr>
              <a:t>try </a:t>
            </a:r>
            <a:r>
              <a:rPr lang="ru" sz="1100">
                <a:solidFill>
                  <a:srgbClr val="000000"/>
                </a:solidFill>
                <a:highlight>
                  <a:srgbClr val="FFFFFF"/>
                </a:highlight>
                <a:latin typeface="Courier New"/>
                <a:ea typeface="Courier New"/>
                <a:cs typeface="Courier New"/>
                <a:sym typeface="Courier New"/>
              </a:rPr>
              <a:t>{</a:t>
            </a:r>
          </a:p>
          <a:p>
            <a:pPr lvl="0" rtl="0">
              <a:lnSpc>
                <a:spcPct val="100000"/>
              </a:lnSpc>
              <a:spcBef>
                <a:spcPts val="0"/>
              </a:spcBef>
              <a:spcAft>
                <a:spcPts val="0"/>
              </a:spcAft>
              <a:buNone/>
            </a:pPr>
            <a:r>
              <a:rPr lang="ru" sz="1100">
                <a:solidFill>
                  <a:srgbClr val="000000"/>
                </a:solidFill>
                <a:highlight>
                  <a:srgbClr val="FFFFFF"/>
                </a:highlight>
                <a:latin typeface="Courier New"/>
                <a:ea typeface="Courier New"/>
                <a:cs typeface="Courier New"/>
                <a:sym typeface="Courier New"/>
              </a:rPr>
              <a:t>           Session session = connection.createSession(</a:t>
            </a:r>
            <a:r>
              <a:rPr b="1" lang="ru" sz="1100">
                <a:solidFill>
                  <a:srgbClr val="000080"/>
                </a:solidFill>
                <a:highlight>
                  <a:srgbClr val="FFFFFF"/>
                </a:highlight>
                <a:latin typeface="Courier New"/>
                <a:ea typeface="Courier New"/>
                <a:cs typeface="Courier New"/>
                <a:sym typeface="Courier New"/>
              </a:rPr>
              <a:t>false</a:t>
            </a:r>
            <a:r>
              <a:rPr lang="ru" sz="1100">
                <a:solidFill>
                  <a:srgbClr val="000000"/>
                </a:solidFill>
                <a:highlight>
                  <a:srgbClr val="FFFFFF"/>
                </a:highlight>
                <a:latin typeface="Courier New"/>
                <a:ea typeface="Courier New"/>
                <a:cs typeface="Courier New"/>
                <a:sym typeface="Courier New"/>
              </a:rPr>
              <a:t>, Session.</a:t>
            </a:r>
            <a:r>
              <a:rPr b="1" i="1" lang="ru" sz="1100">
                <a:solidFill>
                  <a:srgbClr val="660E7A"/>
                </a:solidFill>
                <a:highlight>
                  <a:srgbClr val="FFFFFF"/>
                </a:highlight>
                <a:latin typeface="Courier New"/>
                <a:ea typeface="Courier New"/>
                <a:cs typeface="Courier New"/>
                <a:sym typeface="Courier New"/>
              </a:rPr>
              <a:t>AUTO_ACKNOWLEDGE</a:t>
            </a:r>
            <a:r>
              <a:rPr lang="ru" sz="1100">
                <a:solidFill>
                  <a:srgbClr val="000000"/>
                </a:solidFill>
                <a:highlight>
                  <a:srgbClr val="FFFFFF"/>
                </a:highlight>
                <a:latin typeface="Courier New"/>
                <a:ea typeface="Courier New"/>
                <a:cs typeface="Courier New"/>
                <a:sym typeface="Courier New"/>
              </a:rPr>
              <a:t>);</a:t>
            </a:r>
          </a:p>
          <a:p>
            <a:pPr lvl="0" rtl="0">
              <a:lnSpc>
                <a:spcPct val="100000"/>
              </a:lnSpc>
              <a:spcBef>
                <a:spcPts val="0"/>
              </a:spcBef>
              <a:spcAft>
                <a:spcPts val="0"/>
              </a:spcAft>
              <a:buNone/>
            </a:pPr>
            <a:r>
              <a:rPr lang="ru" sz="1100">
                <a:solidFill>
                  <a:srgbClr val="000000"/>
                </a:solidFill>
                <a:highlight>
                  <a:srgbClr val="FFFFFF"/>
                </a:highlight>
                <a:latin typeface="Courier New"/>
                <a:ea typeface="Courier New"/>
                <a:cs typeface="Courier New"/>
                <a:sym typeface="Courier New"/>
              </a:rPr>
              <a:t>           MessageConsumer messageConsumer = session.createConsumer(queue);</a:t>
            </a:r>
          </a:p>
          <a:p>
            <a:pPr lvl="0" rtl="0">
              <a:lnSpc>
                <a:spcPct val="100000"/>
              </a:lnSpc>
              <a:spcBef>
                <a:spcPts val="0"/>
              </a:spcBef>
              <a:spcAft>
                <a:spcPts val="0"/>
              </a:spcAft>
              <a:buNone/>
            </a:pPr>
            <a:r>
              <a:rPr lang="ru" sz="1100">
                <a:solidFill>
                  <a:srgbClr val="000000"/>
                </a:solidFill>
                <a:highlight>
                  <a:srgbClr val="FFFFFF"/>
                </a:highlight>
                <a:latin typeface="Courier New"/>
                <a:ea typeface="Courier New"/>
                <a:cs typeface="Courier New"/>
                <a:sym typeface="Courier New"/>
              </a:rPr>
              <a:t>           connection.start();</a:t>
            </a:r>
          </a:p>
          <a:p>
            <a:pPr lvl="0" rtl="0">
              <a:lnSpc>
                <a:spcPct val="100000"/>
              </a:lnSpc>
              <a:spcBef>
                <a:spcPts val="0"/>
              </a:spcBef>
              <a:spcAft>
                <a:spcPts val="0"/>
              </a:spcAft>
              <a:buNone/>
            </a:pPr>
            <a:r>
              <a:rPr lang="ru" sz="1100">
                <a:solidFill>
                  <a:srgbClr val="000000"/>
                </a:solidFill>
                <a:highlight>
                  <a:srgbClr val="FFFFFF"/>
                </a:highlight>
                <a:latin typeface="Courier New"/>
                <a:ea typeface="Courier New"/>
                <a:cs typeface="Courier New"/>
                <a:sym typeface="Courier New"/>
              </a:rPr>
              <a:t>           TextMessage textMessage = (TextMessage) messageConsumer.receive();</a:t>
            </a:r>
          </a:p>
          <a:p>
            <a:pPr lvl="0" rtl="0">
              <a:lnSpc>
                <a:spcPct val="100000"/>
              </a:lnSpc>
              <a:spcBef>
                <a:spcPts val="0"/>
              </a:spcBef>
              <a:spcAft>
                <a:spcPts val="0"/>
              </a:spcAft>
              <a:buNone/>
            </a:pPr>
            <a:r>
              <a:rPr lang="ru" sz="1100">
                <a:solidFill>
                  <a:srgbClr val="000000"/>
                </a:solidFill>
                <a:highlight>
                  <a:srgbClr val="FFFFFF"/>
                </a:highlight>
                <a:latin typeface="Courier New"/>
                <a:ea typeface="Courier New"/>
                <a:cs typeface="Courier New"/>
                <a:sym typeface="Courier New"/>
              </a:rPr>
              <a:t>           </a:t>
            </a:r>
            <a:r>
              <a:rPr b="1" lang="ru" sz="1100">
                <a:solidFill>
                  <a:srgbClr val="000080"/>
                </a:solidFill>
                <a:highlight>
                  <a:srgbClr val="FFFFFF"/>
                </a:highlight>
                <a:latin typeface="Courier New"/>
                <a:ea typeface="Courier New"/>
                <a:cs typeface="Courier New"/>
                <a:sym typeface="Courier New"/>
              </a:rPr>
              <a:t>return </a:t>
            </a:r>
            <a:r>
              <a:rPr lang="ru" sz="1100">
                <a:solidFill>
                  <a:srgbClr val="000000"/>
                </a:solidFill>
                <a:highlight>
                  <a:srgbClr val="FFFFFF"/>
                </a:highlight>
                <a:latin typeface="Courier New"/>
                <a:ea typeface="Courier New"/>
                <a:cs typeface="Courier New"/>
                <a:sym typeface="Courier New"/>
              </a:rPr>
              <a:t>textMessage.getText();</a:t>
            </a:r>
          </a:p>
          <a:p>
            <a:pPr lvl="0" rtl="0">
              <a:lnSpc>
                <a:spcPct val="100000"/>
              </a:lnSpc>
              <a:spcBef>
                <a:spcPts val="0"/>
              </a:spcBef>
              <a:spcAft>
                <a:spcPts val="0"/>
              </a:spcAft>
              <a:buNone/>
            </a:pPr>
            <a:r>
              <a:rPr lang="ru" sz="1100">
                <a:solidFill>
                  <a:srgbClr val="000000"/>
                </a:solidFill>
                <a:highlight>
                  <a:srgbClr val="FFFFFF"/>
                </a:highlight>
                <a:latin typeface="Courier New"/>
                <a:ea typeface="Courier New"/>
                <a:cs typeface="Courier New"/>
                <a:sym typeface="Courier New"/>
              </a:rPr>
              <a:t>       } </a:t>
            </a:r>
            <a:r>
              <a:rPr b="1" lang="ru" sz="1100">
                <a:solidFill>
                  <a:srgbClr val="000080"/>
                </a:solidFill>
                <a:highlight>
                  <a:srgbClr val="FFFFFF"/>
                </a:highlight>
                <a:latin typeface="Courier New"/>
                <a:ea typeface="Courier New"/>
                <a:cs typeface="Courier New"/>
                <a:sym typeface="Courier New"/>
              </a:rPr>
              <a:t>finally </a:t>
            </a:r>
            <a:r>
              <a:rPr lang="ru" sz="1100">
                <a:solidFill>
                  <a:srgbClr val="000000"/>
                </a:solidFill>
                <a:highlight>
                  <a:srgbClr val="FFFFFF"/>
                </a:highlight>
                <a:latin typeface="Courier New"/>
                <a:ea typeface="Courier New"/>
                <a:cs typeface="Courier New"/>
                <a:sym typeface="Courier New"/>
              </a:rPr>
              <a:t>{</a:t>
            </a:r>
          </a:p>
          <a:p>
            <a:pPr lvl="0" rtl="0">
              <a:lnSpc>
                <a:spcPct val="100000"/>
              </a:lnSpc>
              <a:spcBef>
                <a:spcPts val="0"/>
              </a:spcBef>
              <a:spcAft>
                <a:spcPts val="0"/>
              </a:spcAft>
              <a:buNone/>
            </a:pPr>
            <a:r>
              <a:rPr lang="ru" sz="1100">
                <a:solidFill>
                  <a:srgbClr val="000000"/>
                </a:solidFill>
                <a:highlight>
                  <a:srgbClr val="FFFFFF"/>
                </a:highlight>
                <a:latin typeface="Courier New"/>
                <a:ea typeface="Courier New"/>
                <a:cs typeface="Courier New"/>
                <a:sym typeface="Courier New"/>
              </a:rPr>
              <a:t>           connection.close();</a:t>
            </a:r>
          </a:p>
          <a:p>
            <a:pPr lvl="0" rtl="0">
              <a:lnSpc>
                <a:spcPct val="100000"/>
              </a:lnSpc>
              <a:spcBef>
                <a:spcPts val="0"/>
              </a:spcBef>
              <a:spcAft>
                <a:spcPts val="0"/>
              </a:spcAft>
              <a:buNone/>
            </a:pPr>
            <a:r>
              <a:rPr lang="ru" sz="1100">
                <a:solidFill>
                  <a:srgbClr val="000000"/>
                </a:solidFill>
                <a:highlight>
                  <a:srgbClr val="FFFFFF"/>
                </a:highlight>
                <a:latin typeface="Courier New"/>
                <a:ea typeface="Courier New"/>
                <a:cs typeface="Courier New"/>
                <a:sym typeface="Courier New"/>
              </a:rPr>
              <a:t>       }</a:t>
            </a:r>
          </a:p>
          <a:p>
            <a:pPr lvl="0" rtl="0">
              <a:lnSpc>
                <a:spcPct val="100000"/>
              </a:lnSpc>
              <a:spcBef>
                <a:spcPts val="0"/>
              </a:spcBef>
              <a:spcAft>
                <a:spcPts val="0"/>
              </a:spcAft>
              <a:buNone/>
            </a:pPr>
            <a:r>
              <a:rPr lang="ru" sz="1100">
                <a:solidFill>
                  <a:srgbClr val="000000"/>
                </a:solidFill>
                <a:highlight>
                  <a:srgbClr val="FFFFFF"/>
                </a:highlight>
                <a:latin typeface="Courier New"/>
                <a:ea typeface="Courier New"/>
                <a:cs typeface="Courier New"/>
                <a:sym typeface="Courier New"/>
              </a:rPr>
              <a:t>   } </a:t>
            </a:r>
            <a:r>
              <a:rPr b="1" lang="ru" sz="1100">
                <a:solidFill>
                  <a:srgbClr val="000080"/>
                </a:solidFill>
                <a:highlight>
                  <a:srgbClr val="FFFFFF"/>
                </a:highlight>
                <a:latin typeface="Courier New"/>
                <a:ea typeface="Courier New"/>
                <a:cs typeface="Courier New"/>
                <a:sym typeface="Courier New"/>
              </a:rPr>
              <a:t>catch </a:t>
            </a:r>
            <a:r>
              <a:rPr lang="ru" sz="1100">
                <a:solidFill>
                  <a:srgbClr val="000000"/>
                </a:solidFill>
                <a:highlight>
                  <a:srgbClr val="FFFFFF"/>
                </a:highlight>
                <a:latin typeface="Courier New"/>
                <a:ea typeface="Courier New"/>
                <a:cs typeface="Courier New"/>
                <a:sym typeface="Courier New"/>
              </a:rPr>
              <a:t>(JMSException ex) {</a:t>
            </a:r>
          </a:p>
          <a:p>
            <a:pPr lvl="0" rtl="0">
              <a:lnSpc>
                <a:spcPct val="100000"/>
              </a:lnSpc>
              <a:spcBef>
                <a:spcPts val="0"/>
              </a:spcBef>
              <a:spcAft>
                <a:spcPts val="0"/>
              </a:spcAft>
              <a:buNone/>
            </a:pPr>
            <a:r>
              <a:rPr lang="ru" sz="1100">
                <a:solidFill>
                  <a:srgbClr val="000000"/>
                </a:solidFill>
                <a:highlight>
                  <a:srgbClr val="FFFFFF"/>
                </a:highlight>
                <a:latin typeface="Courier New"/>
                <a:ea typeface="Courier New"/>
                <a:cs typeface="Courier New"/>
                <a:sym typeface="Courier New"/>
              </a:rPr>
              <a:t>       </a:t>
            </a:r>
            <a:r>
              <a:rPr i="1" lang="ru" sz="1100">
                <a:solidFill>
                  <a:srgbClr val="808080"/>
                </a:solidFill>
                <a:highlight>
                  <a:srgbClr val="FFFFFF"/>
                </a:highlight>
                <a:latin typeface="Courier New"/>
                <a:ea typeface="Courier New"/>
                <a:cs typeface="Courier New"/>
                <a:sym typeface="Courier New"/>
              </a:rPr>
              <a:t>// handle exception (details omitted)</a:t>
            </a:r>
          </a:p>
          <a:p>
            <a:pPr lvl="0" rtl="0">
              <a:lnSpc>
                <a:spcPct val="100000"/>
              </a:lnSpc>
              <a:spcBef>
                <a:spcPts val="0"/>
              </a:spcBef>
              <a:spcAft>
                <a:spcPts val="0"/>
              </a:spcAft>
              <a:buNone/>
            </a:pPr>
            <a:r>
              <a:rPr i="1" lang="ru" sz="1100">
                <a:solidFill>
                  <a:srgbClr val="808080"/>
                </a:solidFill>
                <a:highlight>
                  <a:srgbClr val="FFFFFF"/>
                </a:highlight>
                <a:latin typeface="Courier New"/>
                <a:ea typeface="Courier New"/>
                <a:cs typeface="Courier New"/>
                <a:sym typeface="Courier New"/>
              </a:rPr>
              <a:t>   </a:t>
            </a:r>
            <a:r>
              <a:rPr lang="ru" sz="1100">
                <a:solidFill>
                  <a:srgbClr val="000000"/>
                </a:solidFill>
                <a:highlight>
                  <a:srgbClr val="FFFFFF"/>
                </a:highlight>
                <a:latin typeface="Courier New"/>
                <a:ea typeface="Courier New"/>
                <a:cs typeface="Courier New"/>
                <a:sym typeface="Courier New"/>
              </a:rPr>
              <a:t>}</a:t>
            </a:r>
          </a:p>
          <a:p>
            <a:pPr lvl="0" rtl="0">
              <a:lnSpc>
                <a:spcPct val="100000"/>
              </a:lnSpc>
              <a:spcBef>
                <a:spcPts val="0"/>
              </a:spcBef>
              <a:spcAft>
                <a:spcPts val="0"/>
              </a:spcAft>
              <a:buNone/>
            </a:pPr>
            <a:r>
              <a:rPr lang="ru" sz="1100">
                <a:solidFill>
                  <a:srgbClr val="000000"/>
                </a:solidFill>
                <a:highlight>
                  <a:srgbClr val="FFFFFF"/>
                </a:highlight>
                <a:latin typeface="Courier New"/>
                <a:ea typeface="Courier New"/>
                <a:cs typeface="Courier New"/>
                <a:sym typeface="Courier New"/>
              </a:rPr>
              <a:t>   </a:t>
            </a:r>
            <a:r>
              <a:rPr b="1" lang="ru" sz="1100">
                <a:solidFill>
                  <a:srgbClr val="000080"/>
                </a:solidFill>
                <a:highlight>
                  <a:srgbClr val="FFFFFF"/>
                </a:highlight>
                <a:latin typeface="Courier New"/>
                <a:ea typeface="Courier New"/>
                <a:cs typeface="Courier New"/>
                <a:sym typeface="Courier New"/>
              </a:rPr>
              <a:t>return null</a:t>
            </a:r>
            <a:r>
              <a:rPr lang="ru" sz="1100">
                <a:solidFill>
                  <a:srgbClr val="000000"/>
                </a:solidFill>
                <a:highlight>
                  <a:srgbClr val="FFFFFF"/>
                </a:highlight>
                <a:latin typeface="Courier New"/>
                <a:ea typeface="Courier New"/>
                <a:cs typeface="Courier New"/>
                <a:sym typeface="Courier New"/>
              </a:rPr>
              <a:t>;</a:t>
            </a:r>
          </a:p>
          <a:p>
            <a:pPr lvl="0" rtl="0">
              <a:lnSpc>
                <a:spcPct val="100000"/>
              </a:lnSpc>
              <a:spcBef>
                <a:spcPts val="0"/>
              </a:spcBef>
              <a:spcAft>
                <a:spcPts val="0"/>
              </a:spcAft>
              <a:buNone/>
            </a:pPr>
            <a:r>
              <a:rPr lang="ru" sz="1100">
                <a:solidFill>
                  <a:srgbClr val="000000"/>
                </a:solidFill>
                <a:highlight>
                  <a:srgbClr val="FFFFFF"/>
                </a:highlight>
                <a:latin typeface="Courier New"/>
                <a:ea typeface="Courier New"/>
                <a:cs typeface="Courier New"/>
                <a:sym typeface="Courier New"/>
              </a:rPr>
              <a:t>}</a:t>
            </a:r>
          </a:p>
          <a:p>
            <a:pPr lvl="0" rtl="0">
              <a:lnSpc>
                <a:spcPct val="100000"/>
              </a:lnSpc>
              <a:spcBef>
                <a:spcPts val="0"/>
              </a:spcBef>
              <a:spcAft>
                <a:spcPts val="0"/>
              </a:spcAft>
              <a:buNone/>
            </a:pPr>
            <a:r>
              <a:t/>
            </a:r>
            <a:endParaRPr sz="1100"/>
          </a:p>
          <a:p>
            <a:pPr lvl="0" rtl="0">
              <a:lnSpc>
                <a:spcPct val="100000"/>
              </a:lnSpc>
              <a:spcBef>
                <a:spcPts val="0"/>
              </a:spcBef>
              <a:spcAft>
                <a:spcPts val="0"/>
              </a:spcAft>
              <a:buNone/>
            </a:pPr>
            <a:r>
              <a:t/>
            </a:r>
            <a:endParaRPr sz="10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9" name="Shape 439"/>
        <p:cNvGrpSpPr/>
        <p:nvPr/>
      </p:nvGrpSpPr>
      <p:grpSpPr>
        <a:xfrm>
          <a:off x="0" y="0"/>
          <a:ext cx="0" cy="0"/>
          <a:chOff x="0" y="0"/>
          <a:chExt cx="0" cy="0"/>
        </a:xfrm>
      </p:grpSpPr>
      <p:sp>
        <p:nvSpPr>
          <p:cNvPr id="440" name="Shape 440"/>
          <p:cNvSpPr txBox="1"/>
          <p:nvPr>
            <p:ph type="title"/>
          </p:nvPr>
        </p:nvSpPr>
        <p:spPr>
          <a:xfrm>
            <a:off x="349300" y="334525"/>
            <a:ext cx="7407000" cy="663000"/>
          </a:xfrm>
          <a:prstGeom prst="rect">
            <a:avLst/>
          </a:prstGeom>
        </p:spPr>
        <p:txBody>
          <a:bodyPr anchorCtr="0" anchor="b" bIns="91425" lIns="91425" rIns="91425" tIns="91425">
            <a:noAutofit/>
          </a:bodyPr>
          <a:lstStyle/>
          <a:p>
            <a:pPr lvl="0" rtl="0">
              <a:spcBef>
                <a:spcPts val="0"/>
              </a:spcBef>
              <a:buNone/>
            </a:pPr>
            <a:r>
              <a:rPr lang="ru"/>
              <a:t>2.0 vs 1.1</a:t>
            </a:r>
          </a:p>
        </p:txBody>
      </p:sp>
      <p:sp>
        <p:nvSpPr>
          <p:cNvPr id="441" name="Shape 441"/>
          <p:cNvSpPr txBox="1"/>
          <p:nvPr>
            <p:ph idx="1" type="body"/>
          </p:nvPr>
        </p:nvSpPr>
        <p:spPr>
          <a:xfrm>
            <a:off x="349300" y="1147425"/>
            <a:ext cx="8046300" cy="31725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b="1" lang="ru" sz="1100">
                <a:solidFill>
                  <a:srgbClr val="000080"/>
                </a:solidFill>
                <a:highlight>
                  <a:srgbClr val="FFFFFF"/>
                </a:highlight>
                <a:latin typeface="Courier New"/>
                <a:ea typeface="Courier New"/>
                <a:cs typeface="Courier New"/>
                <a:sym typeface="Courier New"/>
              </a:rPr>
              <a:t>public </a:t>
            </a:r>
            <a:r>
              <a:rPr lang="ru" sz="1100">
                <a:solidFill>
                  <a:srgbClr val="000000"/>
                </a:solidFill>
                <a:highlight>
                  <a:srgbClr val="FFFFFF"/>
                </a:highlight>
                <a:latin typeface="Courier New"/>
                <a:ea typeface="Courier New"/>
                <a:cs typeface="Courier New"/>
                <a:sym typeface="Courier New"/>
              </a:rPr>
              <a:t>String receiveMessageJMS20(ConnectionFactory connectionFactory, Queue queue) {</a:t>
            </a:r>
          </a:p>
          <a:p>
            <a:pPr lvl="0" rtl="0">
              <a:lnSpc>
                <a:spcPct val="100000"/>
              </a:lnSpc>
              <a:spcBef>
                <a:spcPts val="0"/>
              </a:spcBef>
              <a:spcAft>
                <a:spcPts val="0"/>
              </a:spcAft>
              <a:buNone/>
            </a:pPr>
            <a:r>
              <a:rPr lang="ru" sz="1100">
                <a:solidFill>
                  <a:srgbClr val="000000"/>
                </a:solidFill>
                <a:highlight>
                  <a:srgbClr val="FFFFFF"/>
                </a:highlight>
                <a:latin typeface="Courier New"/>
                <a:ea typeface="Courier New"/>
                <a:cs typeface="Courier New"/>
                <a:sym typeface="Courier New"/>
              </a:rPr>
              <a:t>   </a:t>
            </a:r>
            <a:r>
              <a:rPr b="1" lang="ru" sz="1100">
                <a:solidFill>
                  <a:srgbClr val="000080"/>
                </a:solidFill>
                <a:latin typeface="Courier New"/>
                <a:ea typeface="Courier New"/>
                <a:cs typeface="Courier New"/>
                <a:sym typeface="Courier New"/>
              </a:rPr>
              <a:t>try</a:t>
            </a:r>
            <a:r>
              <a:rPr b="1" lang="ru" sz="1100">
                <a:solidFill>
                  <a:srgbClr val="000080"/>
                </a:solidFill>
                <a:highlight>
                  <a:srgbClr val="FFFFFF"/>
                </a:highlight>
                <a:latin typeface="Courier New"/>
                <a:ea typeface="Courier New"/>
                <a:cs typeface="Courier New"/>
                <a:sym typeface="Courier New"/>
              </a:rPr>
              <a:t> </a:t>
            </a:r>
            <a:r>
              <a:rPr lang="ru" sz="1100">
                <a:solidFill>
                  <a:srgbClr val="000000"/>
                </a:solidFill>
                <a:highlight>
                  <a:srgbClr val="FFFFFF"/>
                </a:highlight>
                <a:latin typeface="Courier New"/>
                <a:ea typeface="Courier New"/>
                <a:cs typeface="Courier New"/>
                <a:sym typeface="Courier New"/>
              </a:rPr>
              <a:t>(</a:t>
            </a:r>
            <a:r>
              <a:rPr lang="ru" sz="1100">
                <a:solidFill>
                  <a:srgbClr val="000000"/>
                </a:solidFill>
                <a:latin typeface="Courier New"/>
                <a:ea typeface="Courier New"/>
                <a:cs typeface="Courier New"/>
                <a:sym typeface="Courier New"/>
              </a:rPr>
              <a:t>JMSContext</a:t>
            </a:r>
            <a:r>
              <a:rPr lang="ru" sz="1100">
                <a:solidFill>
                  <a:srgbClr val="000000"/>
                </a:solidFill>
                <a:highlight>
                  <a:srgbClr val="FFFFFF"/>
                </a:highlight>
                <a:latin typeface="Courier New"/>
                <a:ea typeface="Courier New"/>
                <a:cs typeface="Courier New"/>
                <a:sym typeface="Courier New"/>
              </a:rPr>
              <a:t> context = connectionFactory.createContext</a:t>
            </a:r>
            <a:r>
              <a:rPr lang="ru" sz="1100">
                <a:solidFill>
                  <a:srgbClr val="000000"/>
                </a:solidFill>
                <a:latin typeface="Courier New"/>
                <a:ea typeface="Courier New"/>
                <a:cs typeface="Courier New"/>
                <a:sym typeface="Courier New"/>
              </a:rPr>
              <a:t>()</a:t>
            </a:r>
            <a:r>
              <a:rPr lang="ru" sz="1100">
                <a:solidFill>
                  <a:srgbClr val="000000"/>
                </a:solidFill>
                <a:highlight>
                  <a:srgbClr val="FFFFFF"/>
                </a:highlight>
                <a:latin typeface="Courier New"/>
                <a:ea typeface="Courier New"/>
                <a:cs typeface="Courier New"/>
                <a:sym typeface="Courier New"/>
              </a:rPr>
              <a:t>;) {</a:t>
            </a:r>
          </a:p>
          <a:p>
            <a:pPr lvl="0" rtl="0">
              <a:lnSpc>
                <a:spcPct val="100000"/>
              </a:lnSpc>
              <a:spcBef>
                <a:spcPts val="0"/>
              </a:spcBef>
              <a:spcAft>
                <a:spcPts val="0"/>
              </a:spcAft>
              <a:buNone/>
            </a:pPr>
            <a:r>
              <a:rPr lang="ru" sz="1100">
                <a:solidFill>
                  <a:srgbClr val="000000"/>
                </a:solidFill>
                <a:highlight>
                  <a:srgbClr val="FFFFFF"/>
                </a:highlight>
                <a:latin typeface="Courier New"/>
                <a:ea typeface="Courier New"/>
                <a:cs typeface="Courier New"/>
                <a:sym typeface="Courier New"/>
              </a:rPr>
              <a:t>       JMSConsumer consumer = context.createConsumer(queue);</a:t>
            </a:r>
          </a:p>
          <a:p>
            <a:pPr lvl="0" rtl="0">
              <a:lnSpc>
                <a:spcPct val="100000"/>
              </a:lnSpc>
              <a:spcBef>
                <a:spcPts val="0"/>
              </a:spcBef>
              <a:spcAft>
                <a:spcPts val="0"/>
              </a:spcAft>
              <a:buNone/>
            </a:pPr>
            <a:r>
              <a:rPr lang="ru" sz="1100">
                <a:solidFill>
                  <a:srgbClr val="000000"/>
                </a:solidFill>
                <a:highlight>
                  <a:srgbClr val="FFFFFF"/>
                </a:highlight>
                <a:latin typeface="Courier New"/>
                <a:ea typeface="Courier New"/>
                <a:cs typeface="Courier New"/>
                <a:sym typeface="Courier New"/>
              </a:rPr>
              <a:t>       </a:t>
            </a:r>
            <a:r>
              <a:rPr b="1" lang="ru" sz="1100">
                <a:solidFill>
                  <a:srgbClr val="000080"/>
                </a:solidFill>
                <a:highlight>
                  <a:srgbClr val="FFFFFF"/>
                </a:highlight>
                <a:latin typeface="Courier New"/>
                <a:ea typeface="Courier New"/>
                <a:cs typeface="Courier New"/>
                <a:sym typeface="Courier New"/>
              </a:rPr>
              <a:t>return </a:t>
            </a:r>
            <a:r>
              <a:rPr lang="ru" sz="1100">
                <a:solidFill>
                  <a:srgbClr val="000000"/>
                </a:solidFill>
                <a:highlight>
                  <a:srgbClr val="FFFFFF"/>
                </a:highlight>
                <a:latin typeface="Courier New"/>
                <a:ea typeface="Courier New"/>
                <a:cs typeface="Courier New"/>
                <a:sym typeface="Courier New"/>
              </a:rPr>
              <a:t>consumer.</a:t>
            </a:r>
            <a:r>
              <a:rPr lang="ru" sz="1100">
                <a:solidFill>
                  <a:srgbClr val="000000"/>
                </a:solidFill>
                <a:latin typeface="Courier New"/>
                <a:ea typeface="Courier New"/>
                <a:cs typeface="Courier New"/>
                <a:sym typeface="Courier New"/>
              </a:rPr>
              <a:t>receiveBody</a:t>
            </a:r>
            <a:r>
              <a:rPr lang="ru" sz="1100">
                <a:solidFill>
                  <a:srgbClr val="000000"/>
                </a:solidFill>
                <a:highlight>
                  <a:srgbClr val="FFFFFF"/>
                </a:highlight>
                <a:latin typeface="Courier New"/>
                <a:ea typeface="Courier New"/>
                <a:cs typeface="Courier New"/>
                <a:sym typeface="Courier New"/>
              </a:rPr>
              <a:t>(String.</a:t>
            </a:r>
            <a:r>
              <a:rPr b="1" lang="ru" sz="1100">
                <a:solidFill>
                  <a:srgbClr val="000080"/>
                </a:solidFill>
                <a:highlight>
                  <a:srgbClr val="FFFFFF"/>
                </a:highlight>
                <a:latin typeface="Courier New"/>
                <a:ea typeface="Courier New"/>
                <a:cs typeface="Courier New"/>
                <a:sym typeface="Courier New"/>
              </a:rPr>
              <a:t>class</a:t>
            </a:r>
            <a:r>
              <a:rPr lang="ru" sz="1100">
                <a:solidFill>
                  <a:srgbClr val="000000"/>
                </a:solidFill>
                <a:highlight>
                  <a:srgbClr val="FFFFFF"/>
                </a:highlight>
                <a:latin typeface="Courier New"/>
                <a:ea typeface="Courier New"/>
                <a:cs typeface="Courier New"/>
                <a:sym typeface="Courier New"/>
              </a:rPr>
              <a:t>);</a:t>
            </a:r>
          </a:p>
          <a:p>
            <a:pPr lvl="0" rtl="0">
              <a:lnSpc>
                <a:spcPct val="100000"/>
              </a:lnSpc>
              <a:spcBef>
                <a:spcPts val="0"/>
              </a:spcBef>
              <a:spcAft>
                <a:spcPts val="0"/>
              </a:spcAft>
              <a:buNone/>
            </a:pPr>
            <a:r>
              <a:rPr lang="ru" sz="1100">
                <a:solidFill>
                  <a:srgbClr val="000000"/>
                </a:solidFill>
                <a:highlight>
                  <a:srgbClr val="FFFFFF"/>
                </a:highlight>
                <a:latin typeface="Courier New"/>
                <a:ea typeface="Courier New"/>
                <a:cs typeface="Courier New"/>
                <a:sym typeface="Courier New"/>
              </a:rPr>
              <a:t>   } </a:t>
            </a:r>
            <a:r>
              <a:rPr b="1" lang="ru" sz="1100">
                <a:solidFill>
                  <a:srgbClr val="000080"/>
                </a:solidFill>
                <a:highlight>
                  <a:srgbClr val="FFFFFF"/>
                </a:highlight>
                <a:latin typeface="Courier New"/>
                <a:ea typeface="Courier New"/>
                <a:cs typeface="Courier New"/>
                <a:sym typeface="Courier New"/>
              </a:rPr>
              <a:t>catch </a:t>
            </a:r>
            <a:r>
              <a:rPr lang="ru" sz="1100">
                <a:solidFill>
                  <a:srgbClr val="000000"/>
                </a:solidFill>
                <a:highlight>
                  <a:srgbClr val="FFFFFF"/>
                </a:highlight>
                <a:latin typeface="Courier New"/>
                <a:ea typeface="Courier New"/>
                <a:cs typeface="Courier New"/>
                <a:sym typeface="Courier New"/>
              </a:rPr>
              <a:t>(JMSRuntimeException ex) {</a:t>
            </a:r>
          </a:p>
          <a:p>
            <a:pPr lvl="0" rtl="0">
              <a:lnSpc>
                <a:spcPct val="100000"/>
              </a:lnSpc>
              <a:spcBef>
                <a:spcPts val="0"/>
              </a:spcBef>
              <a:spcAft>
                <a:spcPts val="0"/>
              </a:spcAft>
              <a:buNone/>
            </a:pPr>
            <a:r>
              <a:rPr lang="ru" sz="1100">
                <a:solidFill>
                  <a:srgbClr val="000000"/>
                </a:solidFill>
                <a:highlight>
                  <a:srgbClr val="FFFFFF"/>
                </a:highlight>
                <a:latin typeface="Courier New"/>
                <a:ea typeface="Courier New"/>
                <a:cs typeface="Courier New"/>
                <a:sym typeface="Courier New"/>
              </a:rPr>
              <a:t>       </a:t>
            </a:r>
            <a:r>
              <a:rPr i="1" lang="ru" sz="1100">
                <a:solidFill>
                  <a:srgbClr val="808080"/>
                </a:solidFill>
                <a:highlight>
                  <a:srgbClr val="FFFFFF"/>
                </a:highlight>
                <a:latin typeface="Courier New"/>
                <a:ea typeface="Courier New"/>
                <a:cs typeface="Courier New"/>
                <a:sym typeface="Courier New"/>
              </a:rPr>
              <a:t>// handle exception (details omitted)</a:t>
            </a:r>
          </a:p>
          <a:p>
            <a:pPr lvl="0" rtl="0">
              <a:lnSpc>
                <a:spcPct val="100000"/>
              </a:lnSpc>
              <a:spcBef>
                <a:spcPts val="0"/>
              </a:spcBef>
              <a:spcAft>
                <a:spcPts val="0"/>
              </a:spcAft>
              <a:buNone/>
            </a:pPr>
            <a:r>
              <a:rPr i="1" lang="ru" sz="1100">
                <a:solidFill>
                  <a:srgbClr val="808080"/>
                </a:solidFill>
                <a:highlight>
                  <a:srgbClr val="FFFFFF"/>
                </a:highlight>
                <a:latin typeface="Courier New"/>
                <a:ea typeface="Courier New"/>
                <a:cs typeface="Courier New"/>
                <a:sym typeface="Courier New"/>
              </a:rPr>
              <a:t>   </a:t>
            </a:r>
            <a:r>
              <a:rPr lang="ru" sz="1100">
                <a:solidFill>
                  <a:srgbClr val="000000"/>
                </a:solidFill>
                <a:highlight>
                  <a:srgbClr val="FFFFFF"/>
                </a:highlight>
                <a:latin typeface="Courier New"/>
                <a:ea typeface="Courier New"/>
                <a:cs typeface="Courier New"/>
                <a:sym typeface="Courier New"/>
              </a:rPr>
              <a:t>}</a:t>
            </a:r>
          </a:p>
          <a:p>
            <a:pPr lvl="0" rtl="0">
              <a:lnSpc>
                <a:spcPct val="100000"/>
              </a:lnSpc>
              <a:spcBef>
                <a:spcPts val="0"/>
              </a:spcBef>
              <a:spcAft>
                <a:spcPts val="0"/>
              </a:spcAft>
              <a:buNone/>
            </a:pPr>
            <a:r>
              <a:rPr lang="ru" sz="1100">
                <a:solidFill>
                  <a:srgbClr val="000000"/>
                </a:solidFill>
                <a:highlight>
                  <a:srgbClr val="FFFFFF"/>
                </a:highlight>
                <a:latin typeface="Courier New"/>
                <a:ea typeface="Courier New"/>
                <a:cs typeface="Courier New"/>
                <a:sym typeface="Courier New"/>
              </a:rPr>
              <a:t>   </a:t>
            </a:r>
            <a:r>
              <a:rPr b="1" lang="ru" sz="1100">
                <a:solidFill>
                  <a:srgbClr val="000080"/>
                </a:solidFill>
                <a:highlight>
                  <a:srgbClr val="FFFFFF"/>
                </a:highlight>
                <a:latin typeface="Courier New"/>
                <a:ea typeface="Courier New"/>
                <a:cs typeface="Courier New"/>
                <a:sym typeface="Courier New"/>
              </a:rPr>
              <a:t>return null</a:t>
            </a:r>
            <a:r>
              <a:rPr lang="ru" sz="1100">
                <a:solidFill>
                  <a:srgbClr val="000000"/>
                </a:solidFill>
                <a:highlight>
                  <a:srgbClr val="FFFFFF"/>
                </a:highlight>
                <a:latin typeface="Courier New"/>
                <a:ea typeface="Courier New"/>
                <a:cs typeface="Courier New"/>
                <a:sym typeface="Courier New"/>
              </a:rPr>
              <a:t>;</a:t>
            </a:r>
          </a:p>
          <a:p>
            <a:pPr lvl="0" rtl="0">
              <a:lnSpc>
                <a:spcPct val="100000"/>
              </a:lnSpc>
              <a:spcBef>
                <a:spcPts val="0"/>
              </a:spcBef>
              <a:spcAft>
                <a:spcPts val="0"/>
              </a:spcAft>
              <a:buNone/>
            </a:pPr>
            <a:r>
              <a:rPr lang="ru" sz="1100">
                <a:solidFill>
                  <a:srgbClr val="000000"/>
                </a:solidFill>
                <a:highlight>
                  <a:srgbClr val="FFFFFF"/>
                </a:highlight>
                <a:latin typeface="Courier New"/>
                <a:ea typeface="Courier New"/>
                <a:cs typeface="Courier New"/>
                <a:sym typeface="Courier New"/>
              </a:rPr>
              <a:t>}</a:t>
            </a:r>
          </a:p>
          <a:p>
            <a:pPr lvl="0" rtl="0">
              <a:lnSpc>
                <a:spcPct val="100000"/>
              </a:lnSpc>
              <a:spcBef>
                <a:spcPts val="0"/>
              </a:spcBef>
              <a:spcAft>
                <a:spcPts val="0"/>
              </a:spcAft>
              <a:buNone/>
            </a:pPr>
            <a:r>
              <a:t/>
            </a:r>
            <a:endParaRPr sz="1100"/>
          </a:p>
          <a:p>
            <a:pPr lvl="0" rtl="0">
              <a:lnSpc>
                <a:spcPct val="100000"/>
              </a:lnSpc>
              <a:spcBef>
                <a:spcPts val="0"/>
              </a:spcBef>
              <a:spcAft>
                <a:spcPts val="0"/>
              </a:spcAft>
              <a:buNone/>
            </a:pPr>
            <a:r>
              <a:t/>
            </a:r>
            <a:endParaRPr sz="11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5" name="Shape 445"/>
        <p:cNvGrpSpPr/>
        <p:nvPr/>
      </p:nvGrpSpPr>
      <p:grpSpPr>
        <a:xfrm>
          <a:off x="0" y="0"/>
          <a:ext cx="0" cy="0"/>
          <a:chOff x="0" y="0"/>
          <a:chExt cx="0" cy="0"/>
        </a:xfrm>
      </p:grpSpPr>
      <p:sp>
        <p:nvSpPr>
          <p:cNvPr id="446" name="Shape 446"/>
          <p:cNvSpPr txBox="1"/>
          <p:nvPr>
            <p:ph type="title"/>
          </p:nvPr>
        </p:nvSpPr>
        <p:spPr>
          <a:xfrm>
            <a:off x="349300" y="334525"/>
            <a:ext cx="7407000" cy="663000"/>
          </a:xfrm>
          <a:prstGeom prst="rect">
            <a:avLst/>
          </a:prstGeom>
        </p:spPr>
        <p:txBody>
          <a:bodyPr anchorCtr="0" anchor="b" bIns="91425" lIns="91425" rIns="91425" tIns="91425">
            <a:noAutofit/>
          </a:bodyPr>
          <a:lstStyle/>
          <a:p>
            <a:pPr lvl="0" rtl="0">
              <a:spcBef>
                <a:spcPts val="0"/>
              </a:spcBef>
              <a:buNone/>
            </a:pPr>
            <a:r>
              <a:rPr lang="ru"/>
              <a:t>Practice</a:t>
            </a:r>
            <a:r>
              <a:rPr lang="ru"/>
              <a:t>. EE application</a:t>
            </a:r>
          </a:p>
        </p:txBody>
      </p:sp>
      <p:sp>
        <p:nvSpPr>
          <p:cNvPr id="447" name="Shape 447"/>
          <p:cNvSpPr txBox="1"/>
          <p:nvPr>
            <p:ph idx="1" type="body"/>
          </p:nvPr>
        </p:nvSpPr>
        <p:spPr>
          <a:xfrm>
            <a:off x="349300" y="1147425"/>
            <a:ext cx="8302200" cy="2529300"/>
          </a:xfrm>
          <a:prstGeom prst="rect">
            <a:avLst/>
          </a:prstGeom>
        </p:spPr>
        <p:txBody>
          <a:bodyPr anchorCtr="0" anchor="t" bIns="91425" lIns="91425" rIns="91425" tIns="91425">
            <a:noAutofit/>
          </a:bodyPr>
          <a:lstStyle/>
          <a:p>
            <a:pPr indent="-228600" lvl="0" marL="457200" rtl="0">
              <a:spcBef>
                <a:spcPts val="0"/>
              </a:spcBef>
            </a:pPr>
            <a:r>
              <a:rPr lang="ru"/>
              <a:t>Start EE 7 container</a:t>
            </a:r>
          </a:p>
          <a:p>
            <a:pPr indent="-228600" lvl="0" marL="457200" rtl="0">
              <a:spcBef>
                <a:spcPts val="0"/>
              </a:spcBef>
            </a:pPr>
            <a:r>
              <a:rPr lang="ru"/>
              <a:t>Add a JMS topic (</a:t>
            </a:r>
            <a:r>
              <a:rPr lang="ru">
                <a:solidFill>
                  <a:schemeClr val="dk1"/>
                </a:solidFill>
              </a:rPr>
              <a:t>java:/jms/topic/js-topic</a:t>
            </a:r>
            <a:r>
              <a:rPr lang="ru"/>
              <a:t>)</a:t>
            </a:r>
          </a:p>
          <a:p>
            <a:pPr indent="-228600" lvl="0" marL="457200" rtl="0">
              <a:spcBef>
                <a:spcPts val="0"/>
              </a:spcBef>
            </a:pPr>
            <a:r>
              <a:rPr lang="ru"/>
              <a:t>Deploy application (</a:t>
            </a:r>
            <a:r>
              <a:rPr lang="ru" u="sng">
                <a:solidFill>
                  <a:schemeClr val="hlink"/>
                </a:solidFill>
                <a:hlinkClick r:id="rId3"/>
              </a:rPr>
              <a:t>https://github.com/java-school-jms/j</a:t>
            </a:r>
            <a:r>
              <a:rPr lang="ru" u="sng">
                <a:solidFill>
                  <a:schemeClr val="hlink"/>
                </a:solidFill>
                <a:hlinkClick r:id="rId4"/>
              </a:rPr>
              <a:t>msee</a:t>
            </a:r>
            <a:r>
              <a:rPr lang="ru"/>
              <a:t>)</a:t>
            </a:r>
          </a:p>
          <a:p>
            <a:pPr indent="-228600" lvl="0" marL="457200" rtl="0">
              <a:spcBef>
                <a:spcPts val="0"/>
              </a:spcBef>
            </a:pPr>
            <a:r>
              <a:rPr lang="ru"/>
              <a:t>Test message delivery (</a:t>
            </a:r>
            <a:r>
              <a:rPr lang="ru"/>
              <a:t>contextPath/</a:t>
            </a:r>
            <a:r>
              <a:rPr lang="ru">
                <a:solidFill>
                  <a:schemeClr val="dk1"/>
                </a:solidFill>
              </a:rPr>
              <a:t>sendMessage?text=YOUR_TEXT</a:t>
            </a:r>
            <a:r>
              <a:rPr lang="ru"/>
              <a:t>)</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1" name="Shape 451"/>
        <p:cNvGrpSpPr/>
        <p:nvPr/>
      </p:nvGrpSpPr>
      <p:grpSpPr>
        <a:xfrm>
          <a:off x="0" y="0"/>
          <a:ext cx="0" cy="0"/>
          <a:chOff x="0" y="0"/>
          <a:chExt cx="0" cy="0"/>
        </a:xfrm>
      </p:grpSpPr>
      <p:sp>
        <p:nvSpPr>
          <p:cNvPr id="452" name="Shape 452"/>
          <p:cNvSpPr txBox="1"/>
          <p:nvPr>
            <p:ph type="title"/>
          </p:nvPr>
        </p:nvSpPr>
        <p:spPr>
          <a:xfrm>
            <a:off x="349300" y="334525"/>
            <a:ext cx="7407000" cy="663000"/>
          </a:xfrm>
          <a:prstGeom prst="rect">
            <a:avLst/>
          </a:prstGeom>
        </p:spPr>
        <p:txBody>
          <a:bodyPr anchorCtr="0" anchor="b" bIns="91425" lIns="91425" rIns="91425" tIns="91425">
            <a:noAutofit/>
          </a:bodyPr>
          <a:lstStyle/>
          <a:p>
            <a:pPr lvl="0" rtl="0">
              <a:spcBef>
                <a:spcPts val="0"/>
              </a:spcBef>
              <a:buNone/>
            </a:pPr>
            <a:r>
              <a:rPr lang="ru"/>
              <a:t>Container managed JNDI lookup</a:t>
            </a:r>
          </a:p>
        </p:txBody>
      </p:sp>
      <p:sp>
        <p:nvSpPr>
          <p:cNvPr id="453" name="Shape 453"/>
          <p:cNvSpPr txBox="1"/>
          <p:nvPr>
            <p:ph idx="1" type="body"/>
          </p:nvPr>
        </p:nvSpPr>
        <p:spPr>
          <a:xfrm>
            <a:off x="349300" y="1147425"/>
            <a:ext cx="7407000" cy="3172500"/>
          </a:xfrm>
          <a:prstGeom prst="rect">
            <a:avLst/>
          </a:prstGeom>
        </p:spPr>
        <p:txBody>
          <a:bodyPr anchorCtr="0" anchor="t" bIns="91425" lIns="91425" rIns="91425" tIns="91425">
            <a:noAutofit/>
          </a:bodyPr>
          <a:lstStyle/>
          <a:p>
            <a:pPr lvl="0" rtl="0">
              <a:lnSpc>
                <a:spcPct val="142857"/>
              </a:lnSpc>
              <a:spcBef>
                <a:spcPts val="0"/>
              </a:spcBef>
              <a:spcAft>
                <a:spcPts val="0"/>
              </a:spcAft>
              <a:buNone/>
            </a:pPr>
            <a:r>
              <a:rPr lang="ru" sz="1200">
                <a:solidFill>
                  <a:srgbClr val="A71D5D"/>
                </a:solidFill>
                <a:highlight>
                  <a:srgbClr val="FFFFFF"/>
                </a:highlight>
                <a:latin typeface="Consolas"/>
                <a:ea typeface="Consolas"/>
                <a:cs typeface="Consolas"/>
                <a:sym typeface="Consolas"/>
              </a:rPr>
              <a:t>@Inject</a:t>
            </a:r>
          </a:p>
          <a:p>
            <a:pPr lvl="0" rtl="0">
              <a:lnSpc>
                <a:spcPct val="142857"/>
              </a:lnSpc>
              <a:spcBef>
                <a:spcPts val="0"/>
              </a:spcBef>
              <a:spcAft>
                <a:spcPts val="0"/>
              </a:spcAft>
              <a:buNone/>
            </a:pPr>
            <a:r>
              <a:rPr lang="ru" sz="1200">
                <a:solidFill>
                  <a:srgbClr val="A71D5D"/>
                </a:solidFill>
                <a:highlight>
                  <a:srgbClr val="FFFFFF"/>
                </a:highlight>
                <a:latin typeface="Consolas"/>
                <a:ea typeface="Consolas"/>
                <a:cs typeface="Consolas"/>
                <a:sym typeface="Consolas"/>
              </a:rPr>
              <a:t>private</a:t>
            </a:r>
            <a:r>
              <a:rPr lang="ru" sz="1200">
                <a:solidFill>
                  <a:srgbClr val="24292E"/>
                </a:solidFill>
                <a:highlight>
                  <a:srgbClr val="FFFFFF"/>
                </a:highlight>
                <a:latin typeface="Consolas"/>
                <a:ea typeface="Consolas"/>
                <a:cs typeface="Consolas"/>
                <a:sym typeface="Consolas"/>
              </a:rPr>
              <a:t> </a:t>
            </a:r>
            <a:r>
              <a:rPr lang="ru" sz="1200">
                <a:solidFill>
                  <a:srgbClr val="333333"/>
                </a:solidFill>
                <a:highlight>
                  <a:srgbClr val="FFFFFF"/>
                </a:highlight>
                <a:latin typeface="Consolas"/>
                <a:ea typeface="Consolas"/>
                <a:cs typeface="Consolas"/>
                <a:sym typeface="Consolas"/>
              </a:rPr>
              <a:t>JMSContext</a:t>
            </a:r>
            <a:r>
              <a:rPr lang="ru" sz="1200">
                <a:solidFill>
                  <a:srgbClr val="24292E"/>
                </a:solidFill>
                <a:highlight>
                  <a:srgbClr val="FFFFFF"/>
                </a:highlight>
                <a:latin typeface="Consolas"/>
                <a:ea typeface="Consolas"/>
                <a:cs typeface="Consolas"/>
                <a:sym typeface="Consolas"/>
              </a:rPr>
              <a:t> context;</a:t>
            </a:r>
          </a:p>
          <a:p>
            <a:pPr lvl="0" rtl="0">
              <a:lnSpc>
                <a:spcPct val="142857"/>
              </a:lnSpc>
              <a:spcBef>
                <a:spcPts val="0"/>
              </a:spcBef>
              <a:spcAft>
                <a:spcPts val="0"/>
              </a:spcAft>
              <a:buNone/>
            </a:pPr>
            <a:br>
              <a:rPr lang="ru" sz="1200">
                <a:solidFill>
                  <a:srgbClr val="24292E"/>
                </a:solidFill>
                <a:highlight>
                  <a:srgbClr val="FFFFFF"/>
                </a:highlight>
                <a:latin typeface="Consolas"/>
                <a:ea typeface="Consolas"/>
                <a:cs typeface="Consolas"/>
                <a:sym typeface="Consolas"/>
              </a:rPr>
            </a:br>
            <a:r>
              <a:rPr lang="ru" sz="1200">
                <a:solidFill>
                  <a:srgbClr val="A71D5D"/>
                </a:solidFill>
                <a:highlight>
                  <a:srgbClr val="FFFFFF"/>
                </a:highlight>
                <a:latin typeface="Consolas"/>
                <a:ea typeface="Consolas"/>
                <a:cs typeface="Consolas"/>
                <a:sym typeface="Consolas"/>
              </a:rPr>
              <a:t>@Resource</a:t>
            </a:r>
            <a:r>
              <a:rPr lang="ru" sz="1200">
                <a:solidFill>
                  <a:srgbClr val="24292E"/>
                </a:solidFill>
                <a:highlight>
                  <a:srgbClr val="FFFFFF"/>
                </a:highlight>
                <a:latin typeface="Consolas"/>
                <a:ea typeface="Consolas"/>
                <a:cs typeface="Consolas"/>
                <a:sym typeface="Consolas"/>
              </a:rPr>
              <a:t>(</a:t>
            </a:r>
            <a:r>
              <a:rPr lang="ru" sz="1200">
                <a:solidFill>
                  <a:srgbClr val="0086B3"/>
                </a:solidFill>
                <a:highlight>
                  <a:srgbClr val="FFFFFF"/>
                </a:highlight>
                <a:latin typeface="Consolas"/>
                <a:ea typeface="Consolas"/>
                <a:cs typeface="Consolas"/>
                <a:sym typeface="Consolas"/>
              </a:rPr>
              <a:t>mappedName</a:t>
            </a:r>
            <a:r>
              <a:rPr lang="ru" sz="1200">
                <a:solidFill>
                  <a:srgbClr val="24292E"/>
                </a:solidFill>
                <a:highlight>
                  <a:srgbClr val="FFFFFF"/>
                </a:highlight>
                <a:latin typeface="Consolas"/>
                <a:ea typeface="Consolas"/>
                <a:cs typeface="Consolas"/>
                <a:sym typeface="Consolas"/>
              </a:rPr>
              <a:t> </a:t>
            </a:r>
            <a:r>
              <a:rPr lang="ru" sz="1200">
                <a:solidFill>
                  <a:srgbClr val="A71D5D"/>
                </a:solidFill>
                <a:highlight>
                  <a:srgbClr val="FFFFFF"/>
                </a:highlight>
                <a:latin typeface="Consolas"/>
                <a:ea typeface="Consolas"/>
                <a:cs typeface="Consolas"/>
                <a:sym typeface="Consolas"/>
              </a:rPr>
              <a:t>=</a:t>
            </a:r>
            <a:r>
              <a:rPr lang="ru" sz="1200">
                <a:solidFill>
                  <a:srgbClr val="24292E"/>
                </a:solidFill>
                <a:highlight>
                  <a:srgbClr val="FFFFFF"/>
                </a:highlight>
                <a:latin typeface="Consolas"/>
                <a:ea typeface="Consolas"/>
                <a:cs typeface="Consolas"/>
                <a:sym typeface="Consolas"/>
              </a:rPr>
              <a:t> </a:t>
            </a:r>
            <a:r>
              <a:rPr lang="ru" sz="1200">
                <a:solidFill>
                  <a:srgbClr val="183691"/>
                </a:solidFill>
                <a:highlight>
                  <a:srgbClr val="FFFFFF"/>
                </a:highlight>
                <a:latin typeface="Consolas"/>
                <a:ea typeface="Consolas"/>
                <a:cs typeface="Consolas"/>
                <a:sym typeface="Consolas"/>
              </a:rPr>
              <a:t>"java:/jms/topic/js-topic"</a:t>
            </a:r>
            <a:r>
              <a:rPr lang="ru" sz="1200">
                <a:solidFill>
                  <a:srgbClr val="24292E"/>
                </a:solidFill>
                <a:highlight>
                  <a:srgbClr val="FFFFFF"/>
                </a:highlight>
                <a:latin typeface="Consolas"/>
                <a:ea typeface="Consolas"/>
                <a:cs typeface="Consolas"/>
                <a:sym typeface="Consolas"/>
              </a:rPr>
              <a:t>)</a:t>
            </a:r>
          </a:p>
          <a:p>
            <a:pPr lvl="0" rtl="0">
              <a:lnSpc>
                <a:spcPct val="142857"/>
              </a:lnSpc>
              <a:spcBef>
                <a:spcPts val="0"/>
              </a:spcBef>
              <a:spcAft>
                <a:spcPts val="0"/>
              </a:spcAft>
              <a:buNone/>
            </a:pPr>
            <a:r>
              <a:rPr lang="ru" sz="1200">
                <a:solidFill>
                  <a:srgbClr val="A71D5D"/>
                </a:solidFill>
                <a:highlight>
                  <a:srgbClr val="FFFFFF"/>
                </a:highlight>
                <a:latin typeface="Consolas"/>
                <a:ea typeface="Consolas"/>
                <a:cs typeface="Consolas"/>
                <a:sym typeface="Consolas"/>
              </a:rPr>
              <a:t>private</a:t>
            </a:r>
            <a:r>
              <a:rPr lang="ru" sz="1200">
                <a:solidFill>
                  <a:srgbClr val="24292E"/>
                </a:solidFill>
                <a:highlight>
                  <a:srgbClr val="FFFFFF"/>
                </a:highlight>
                <a:latin typeface="Consolas"/>
                <a:ea typeface="Consolas"/>
                <a:cs typeface="Consolas"/>
                <a:sym typeface="Consolas"/>
              </a:rPr>
              <a:t> </a:t>
            </a:r>
            <a:r>
              <a:rPr lang="ru" sz="1200">
                <a:solidFill>
                  <a:srgbClr val="333333"/>
                </a:solidFill>
                <a:highlight>
                  <a:srgbClr val="FFFFFF"/>
                </a:highlight>
                <a:latin typeface="Consolas"/>
                <a:ea typeface="Consolas"/>
                <a:cs typeface="Consolas"/>
                <a:sym typeface="Consolas"/>
              </a:rPr>
              <a:t>Topic</a:t>
            </a:r>
            <a:r>
              <a:rPr lang="ru" sz="1200">
                <a:solidFill>
                  <a:srgbClr val="24292E"/>
                </a:solidFill>
                <a:highlight>
                  <a:srgbClr val="FFFFFF"/>
                </a:highlight>
                <a:latin typeface="Consolas"/>
                <a:ea typeface="Consolas"/>
                <a:cs typeface="Consolas"/>
                <a:sym typeface="Consolas"/>
              </a:rPr>
              <a:t> topic;</a:t>
            </a:r>
          </a:p>
          <a:p>
            <a:pPr lvl="0" rtl="0">
              <a:lnSpc>
                <a:spcPct val="142857"/>
              </a:lnSpc>
              <a:spcBef>
                <a:spcPts val="0"/>
              </a:spcBef>
              <a:spcAft>
                <a:spcPts val="0"/>
              </a:spcAft>
              <a:buNone/>
            </a:pPr>
            <a:r>
              <a:t/>
            </a:r>
            <a:endParaRPr sz="1200">
              <a:solidFill>
                <a:srgbClr val="24292E"/>
              </a:solidFill>
              <a:highlight>
                <a:srgbClr val="FFFFFF"/>
              </a:highlight>
              <a:latin typeface="Consolas"/>
              <a:ea typeface="Consolas"/>
              <a:cs typeface="Consolas"/>
              <a:sym typeface="Consolas"/>
            </a:endParaRPr>
          </a:p>
          <a:p>
            <a:pPr lvl="0" rtl="0">
              <a:lnSpc>
                <a:spcPct val="142857"/>
              </a:lnSpc>
              <a:spcBef>
                <a:spcPts val="0"/>
              </a:spcBef>
              <a:spcAft>
                <a:spcPts val="0"/>
              </a:spcAft>
              <a:buNone/>
            </a:pPr>
            <a:r>
              <a:t/>
            </a:r>
            <a:endParaRPr sz="1200">
              <a:solidFill>
                <a:srgbClr val="24292E"/>
              </a:solidFill>
              <a:highlight>
                <a:srgbClr val="FFFFFF"/>
              </a:highlight>
              <a:latin typeface="Consolas"/>
              <a:ea typeface="Consolas"/>
              <a:cs typeface="Consolas"/>
              <a:sym typeface="Consolas"/>
            </a:endParaRPr>
          </a:p>
          <a:p>
            <a:pPr lvl="0" rtl="0">
              <a:lnSpc>
                <a:spcPct val="142857"/>
              </a:lnSpc>
              <a:spcBef>
                <a:spcPts val="0"/>
              </a:spcBef>
              <a:spcAft>
                <a:spcPts val="0"/>
              </a:spcAft>
              <a:buNone/>
            </a:pPr>
            <a:r>
              <a:rPr b="1" lang="ru" sz="1200">
                <a:solidFill>
                  <a:srgbClr val="24292E"/>
                </a:solidFill>
                <a:highlight>
                  <a:srgbClr val="FFFFFF"/>
                </a:highlight>
                <a:latin typeface="Consolas"/>
                <a:ea typeface="Consolas"/>
                <a:cs typeface="Consolas"/>
                <a:sym typeface="Consolas"/>
              </a:rPr>
              <a:t>Sending message</a:t>
            </a:r>
          </a:p>
          <a:p>
            <a:pPr indent="457200" lvl="0" rtl="0">
              <a:lnSpc>
                <a:spcPct val="142857"/>
              </a:lnSpc>
              <a:spcBef>
                <a:spcPts val="0"/>
              </a:spcBef>
              <a:spcAft>
                <a:spcPts val="0"/>
              </a:spcAft>
              <a:buNone/>
            </a:pPr>
            <a:r>
              <a:rPr lang="ru" sz="1200">
                <a:solidFill>
                  <a:srgbClr val="24292E"/>
                </a:solidFill>
                <a:highlight>
                  <a:srgbClr val="FFFFFF"/>
                </a:highlight>
                <a:latin typeface="Consolas"/>
                <a:ea typeface="Consolas"/>
                <a:cs typeface="Consolas"/>
                <a:sym typeface="Consolas"/>
              </a:rPr>
              <a:t>context</a:t>
            </a:r>
            <a:r>
              <a:rPr lang="ru" sz="1200">
                <a:solidFill>
                  <a:srgbClr val="A71D5D"/>
                </a:solidFill>
                <a:highlight>
                  <a:srgbClr val="FFFFFF"/>
                </a:highlight>
                <a:latin typeface="Consolas"/>
                <a:ea typeface="Consolas"/>
                <a:cs typeface="Consolas"/>
                <a:sym typeface="Consolas"/>
              </a:rPr>
              <a:t>.</a:t>
            </a:r>
            <a:r>
              <a:rPr lang="ru" sz="1200">
                <a:solidFill>
                  <a:srgbClr val="24292E"/>
                </a:solidFill>
                <a:highlight>
                  <a:srgbClr val="FFFFFF"/>
                </a:highlight>
                <a:latin typeface="Consolas"/>
                <a:ea typeface="Consolas"/>
                <a:cs typeface="Consolas"/>
                <a:sym typeface="Consolas"/>
              </a:rPr>
              <a:t>createProducer()</a:t>
            </a:r>
            <a:r>
              <a:rPr lang="ru" sz="1200">
                <a:solidFill>
                  <a:srgbClr val="A71D5D"/>
                </a:solidFill>
                <a:highlight>
                  <a:srgbClr val="FFFFFF"/>
                </a:highlight>
                <a:latin typeface="Consolas"/>
                <a:ea typeface="Consolas"/>
                <a:cs typeface="Consolas"/>
                <a:sym typeface="Consolas"/>
              </a:rPr>
              <a:t>.</a:t>
            </a:r>
            <a:r>
              <a:rPr lang="ru" sz="1200">
                <a:solidFill>
                  <a:srgbClr val="24292E"/>
                </a:solidFill>
                <a:highlight>
                  <a:srgbClr val="FFFFFF"/>
                </a:highlight>
                <a:latin typeface="Consolas"/>
                <a:ea typeface="Consolas"/>
                <a:cs typeface="Consolas"/>
                <a:sym typeface="Consolas"/>
              </a:rPr>
              <a:t>send(topic, text);</a:t>
            </a:r>
          </a:p>
          <a:p>
            <a:pPr lvl="0" rtl="0">
              <a:lnSpc>
                <a:spcPct val="142857"/>
              </a:lnSpc>
              <a:spcBef>
                <a:spcPts val="0"/>
              </a:spcBef>
              <a:spcAft>
                <a:spcPts val="0"/>
              </a:spcAft>
              <a:buNone/>
            </a:pPr>
            <a:r>
              <a:t/>
            </a:r>
            <a:endParaRPr sz="1200">
              <a:solidFill>
                <a:srgbClr val="24292E"/>
              </a:solidFill>
              <a:highlight>
                <a:srgbClr val="FFFFFF"/>
              </a:highlight>
              <a:latin typeface="Consolas"/>
              <a:ea typeface="Consolas"/>
              <a:cs typeface="Consolas"/>
              <a:sym typeface="Consolas"/>
            </a:endParaRPr>
          </a:p>
          <a:p>
            <a:pPr lvl="0" rtl="0">
              <a:lnSpc>
                <a:spcPct val="142857"/>
              </a:lnSpc>
              <a:spcBef>
                <a:spcPts val="0"/>
              </a:spcBef>
              <a:spcAft>
                <a:spcPts val="0"/>
              </a:spcAft>
              <a:buNone/>
            </a:pPr>
            <a:r>
              <a:t/>
            </a:r>
            <a:endParaRPr sz="1200">
              <a:solidFill>
                <a:srgbClr val="24292E"/>
              </a:solidFill>
              <a:highlight>
                <a:srgbClr val="FFFFFF"/>
              </a:highlight>
              <a:latin typeface="Consolas"/>
              <a:ea typeface="Consolas"/>
              <a:cs typeface="Consolas"/>
              <a:sym typeface="Consolas"/>
            </a:endParaRPr>
          </a:p>
          <a:p>
            <a:pPr lvl="0" rtl="0">
              <a:spcBef>
                <a:spcPts val="0"/>
              </a:spcBef>
              <a:buNone/>
            </a:pPr>
            <a:r>
              <a:t/>
            </a:r>
            <a:endParaRPr sz="12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7" name="Shape 457"/>
        <p:cNvGrpSpPr/>
        <p:nvPr/>
      </p:nvGrpSpPr>
      <p:grpSpPr>
        <a:xfrm>
          <a:off x="0" y="0"/>
          <a:ext cx="0" cy="0"/>
          <a:chOff x="0" y="0"/>
          <a:chExt cx="0" cy="0"/>
        </a:xfrm>
      </p:grpSpPr>
      <p:sp>
        <p:nvSpPr>
          <p:cNvPr id="458" name="Shape 458"/>
          <p:cNvSpPr txBox="1"/>
          <p:nvPr>
            <p:ph type="title"/>
          </p:nvPr>
        </p:nvSpPr>
        <p:spPr>
          <a:xfrm>
            <a:off x="349300" y="334525"/>
            <a:ext cx="7407000" cy="663000"/>
          </a:xfrm>
          <a:prstGeom prst="rect">
            <a:avLst/>
          </a:prstGeom>
        </p:spPr>
        <p:txBody>
          <a:bodyPr anchorCtr="0" anchor="b" bIns="91425" lIns="91425" rIns="91425" tIns="91425">
            <a:noAutofit/>
          </a:bodyPr>
          <a:lstStyle/>
          <a:p>
            <a:pPr lvl="0" rtl="0">
              <a:spcBef>
                <a:spcPts val="0"/>
              </a:spcBef>
              <a:buNone/>
            </a:pPr>
            <a:r>
              <a:rPr lang="ru"/>
              <a:t>Message-Driven Beans</a:t>
            </a:r>
          </a:p>
        </p:txBody>
      </p:sp>
      <p:sp>
        <p:nvSpPr>
          <p:cNvPr id="459" name="Shape 459"/>
          <p:cNvSpPr txBox="1"/>
          <p:nvPr>
            <p:ph idx="1" type="body"/>
          </p:nvPr>
        </p:nvSpPr>
        <p:spPr>
          <a:xfrm>
            <a:off x="349300" y="1147425"/>
            <a:ext cx="8666100" cy="1791000"/>
          </a:xfrm>
          <a:prstGeom prst="rect">
            <a:avLst/>
          </a:prstGeom>
        </p:spPr>
        <p:txBody>
          <a:bodyPr anchorCtr="0" anchor="t" bIns="91425" lIns="91425" rIns="91425" tIns="91425">
            <a:noAutofit/>
          </a:bodyPr>
          <a:lstStyle/>
          <a:p>
            <a:pPr indent="0" lvl="0" marL="0" rtl="0">
              <a:lnSpc>
                <a:spcPct val="100000"/>
              </a:lnSpc>
              <a:spcBef>
                <a:spcPts val="0"/>
              </a:spcBef>
              <a:spcAft>
                <a:spcPts val="0"/>
              </a:spcAft>
              <a:buNone/>
            </a:pPr>
            <a:r>
              <a:rPr lang="ru" sz="1000">
                <a:solidFill>
                  <a:srgbClr val="808000"/>
                </a:solidFill>
                <a:highlight>
                  <a:srgbClr val="FFFFFF"/>
                </a:highlight>
                <a:latin typeface="Courier New"/>
                <a:ea typeface="Courier New"/>
                <a:cs typeface="Courier New"/>
                <a:sym typeface="Courier New"/>
              </a:rPr>
              <a:t>@MessageDriven</a:t>
            </a:r>
            <a:r>
              <a:rPr lang="ru" sz="1000">
                <a:solidFill>
                  <a:srgbClr val="000000"/>
                </a:solidFill>
                <a:highlight>
                  <a:srgbClr val="FFFFFF"/>
                </a:highlight>
                <a:latin typeface="Courier New"/>
                <a:ea typeface="Courier New"/>
                <a:cs typeface="Courier New"/>
                <a:sym typeface="Courier New"/>
              </a:rPr>
              <a:t>(name = </a:t>
            </a:r>
            <a:r>
              <a:rPr b="1" lang="ru" sz="1000">
                <a:solidFill>
                  <a:srgbClr val="008000"/>
                </a:solidFill>
                <a:highlight>
                  <a:srgbClr val="FFFFFF"/>
                </a:highlight>
                <a:latin typeface="Courier New"/>
                <a:ea typeface="Courier New"/>
                <a:cs typeface="Courier New"/>
                <a:sym typeface="Courier New"/>
              </a:rPr>
              <a:t>"Listener1"</a:t>
            </a:r>
            <a:r>
              <a:rPr lang="ru" sz="1000">
                <a:solidFill>
                  <a:srgbClr val="000000"/>
                </a:solidFill>
                <a:highlight>
                  <a:srgbClr val="FFFFFF"/>
                </a:highlight>
                <a:latin typeface="Courier New"/>
                <a:ea typeface="Courier New"/>
                <a:cs typeface="Courier New"/>
                <a:sym typeface="Courier New"/>
              </a:rPr>
              <a:t>, activationConfig = {</a:t>
            </a:r>
          </a:p>
          <a:p>
            <a:pPr indent="0" lvl="0" marL="0" rtl="0">
              <a:lnSpc>
                <a:spcPct val="100000"/>
              </a:lnSpc>
              <a:spcBef>
                <a:spcPts val="0"/>
              </a:spcBef>
              <a:spcAft>
                <a:spcPts val="0"/>
              </a:spcAft>
              <a:buNone/>
            </a:pPr>
            <a:r>
              <a:rPr lang="ru" sz="1000">
                <a:solidFill>
                  <a:srgbClr val="808000"/>
                </a:solidFill>
                <a:highlight>
                  <a:srgbClr val="FFFFFF"/>
                </a:highlight>
                <a:latin typeface="Courier New"/>
                <a:ea typeface="Courier New"/>
                <a:cs typeface="Courier New"/>
                <a:sym typeface="Courier New"/>
              </a:rPr>
              <a:t>   @ActivationConfigProperty</a:t>
            </a:r>
            <a:r>
              <a:rPr lang="ru" sz="1000">
                <a:solidFill>
                  <a:srgbClr val="000000"/>
                </a:solidFill>
                <a:highlight>
                  <a:srgbClr val="FFFFFF"/>
                </a:highlight>
                <a:latin typeface="Courier New"/>
                <a:ea typeface="Courier New"/>
                <a:cs typeface="Courier New"/>
                <a:sym typeface="Courier New"/>
              </a:rPr>
              <a:t>(propertyName = </a:t>
            </a:r>
            <a:r>
              <a:rPr b="1" lang="ru" sz="1000">
                <a:solidFill>
                  <a:srgbClr val="008000"/>
                </a:solidFill>
                <a:highlight>
                  <a:srgbClr val="FFFFFF"/>
                </a:highlight>
                <a:latin typeface="Courier New"/>
                <a:ea typeface="Courier New"/>
                <a:cs typeface="Courier New"/>
                <a:sym typeface="Courier New"/>
              </a:rPr>
              <a:t>"destinationLookup"</a:t>
            </a:r>
            <a:r>
              <a:rPr lang="ru" sz="1000">
                <a:solidFill>
                  <a:srgbClr val="000000"/>
                </a:solidFill>
                <a:highlight>
                  <a:srgbClr val="FFFFFF"/>
                </a:highlight>
                <a:latin typeface="Courier New"/>
                <a:ea typeface="Courier New"/>
                <a:cs typeface="Courier New"/>
                <a:sym typeface="Courier New"/>
              </a:rPr>
              <a:t>, propertyValue = </a:t>
            </a:r>
            <a:r>
              <a:rPr b="1" lang="ru" sz="1000">
                <a:solidFill>
                  <a:srgbClr val="008000"/>
                </a:solidFill>
                <a:highlight>
                  <a:srgbClr val="FFFFFF"/>
                </a:highlight>
                <a:latin typeface="Courier New"/>
                <a:ea typeface="Courier New"/>
                <a:cs typeface="Courier New"/>
                <a:sym typeface="Courier New"/>
              </a:rPr>
              <a:t>"java:/jms/topic/js-topic"</a:t>
            </a:r>
            <a:r>
              <a:rPr lang="ru" sz="1000">
                <a:solidFill>
                  <a:srgbClr val="000000"/>
                </a:solidFill>
                <a:highlight>
                  <a:srgbClr val="FFFFFF"/>
                </a:highlight>
                <a:latin typeface="Courier New"/>
                <a:ea typeface="Courier New"/>
                <a:cs typeface="Courier New"/>
                <a:sym typeface="Courier New"/>
              </a:rPr>
              <a:t>),</a:t>
            </a:r>
          </a:p>
          <a:p>
            <a:pPr indent="0" lvl="0" marL="0" rtl="0">
              <a:lnSpc>
                <a:spcPct val="100000"/>
              </a:lnSpc>
              <a:spcBef>
                <a:spcPts val="0"/>
              </a:spcBef>
              <a:spcAft>
                <a:spcPts val="0"/>
              </a:spcAft>
              <a:buNone/>
            </a:pPr>
            <a:r>
              <a:rPr lang="ru" sz="1000">
                <a:solidFill>
                  <a:srgbClr val="808000"/>
                </a:solidFill>
                <a:highlight>
                  <a:srgbClr val="FFFFFF"/>
                </a:highlight>
                <a:latin typeface="Courier New"/>
                <a:ea typeface="Courier New"/>
                <a:cs typeface="Courier New"/>
                <a:sym typeface="Courier New"/>
              </a:rPr>
              <a:t>   @ActivationConfigProperty</a:t>
            </a:r>
            <a:r>
              <a:rPr lang="ru" sz="1000">
                <a:solidFill>
                  <a:srgbClr val="000000"/>
                </a:solidFill>
                <a:highlight>
                  <a:srgbClr val="FFFFFF"/>
                </a:highlight>
                <a:latin typeface="Courier New"/>
                <a:ea typeface="Courier New"/>
                <a:cs typeface="Courier New"/>
                <a:sym typeface="Courier New"/>
              </a:rPr>
              <a:t>(propertyName = </a:t>
            </a:r>
            <a:r>
              <a:rPr b="1" lang="ru" sz="1000">
                <a:solidFill>
                  <a:srgbClr val="008000"/>
                </a:solidFill>
                <a:highlight>
                  <a:srgbClr val="FFFFFF"/>
                </a:highlight>
                <a:latin typeface="Courier New"/>
                <a:ea typeface="Courier New"/>
                <a:cs typeface="Courier New"/>
                <a:sym typeface="Courier New"/>
              </a:rPr>
              <a:t>"destinationType"</a:t>
            </a:r>
            <a:r>
              <a:rPr lang="ru" sz="1000">
                <a:solidFill>
                  <a:srgbClr val="000000"/>
                </a:solidFill>
                <a:highlight>
                  <a:srgbClr val="FFFFFF"/>
                </a:highlight>
                <a:latin typeface="Courier New"/>
                <a:ea typeface="Courier New"/>
                <a:cs typeface="Courier New"/>
                <a:sym typeface="Courier New"/>
              </a:rPr>
              <a:t>, propertyValue = </a:t>
            </a:r>
            <a:r>
              <a:rPr b="1" lang="ru" sz="1000">
                <a:solidFill>
                  <a:srgbClr val="008000"/>
                </a:solidFill>
                <a:highlight>
                  <a:srgbClr val="FFFFFF"/>
                </a:highlight>
                <a:latin typeface="Courier New"/>
                <a:ea typeface="Courier New"/>
                <a:cs typeface="Courier New"/>
                <a:sym typeface="Courier New"/>
              </a:rPr>
              <a:t>"javax.jms.Topic"</a:t>
            </a:r>
            <a:r>
              <a:rPr lang="ru" sz="1000">
                <a:solidFill>
                  <a:srgbClr val="000000"/>
                </a:solidFill>
                <a:highlight>
                  <a:srgbClr val="FFFFFF"/>
                </a:highlight>
                <a:latin typeface="Courier New"/>
                <a:ea typeface="Courier New"/>
                <a:cs typeface="Courier New"/>
                <a:sym typeface="Courier New"/>
              </a:rPr>
              <a:t>),</a:t>
            </a:r>
          </a:p>
          <a:p>
            <a:pPr indent="0" lvl="0" marL="0" rtl="0">
              <a:lnSpc>
                <a:spcPct val="100000"/>
              </a:lnSpc>
              <a:spcBef>
                <a:spcPts val="0"/>
              </a:spcBef>
              <a:spcAft>
                <a:spcPts val="0"/>
              </a:spcAft>
              <a:buNone/>
            </a:pPr>
            <a:r>
              <a:rPr lang="ru" sz="1000">
                <a:solidFill>
                  <a:srgbClr val="808000"/>
                </a:solidFill>
                <a:highlight>
                  <a:srgbClr val="FFFFFF"/>
                </a:highlight>
                <a:latin typeface="Courier New"/>
                <a:ea typeface="Courier New"/>
                <a:cs typeface="Courier New"/>
                <a:sym typeface="Courier New"/>
              </a:rPr>
              <a:t>   @ActivationConfigProperty</a:t>
            </a:r>
            <a:r>
              <a:rPr lang="ru" sz="1000">
                <a:solidFill>
                  <a:srgbClr val="000000"/>
                </a:solidFill>
                <a:highlight>
                  <a:srgbClr val="FFFFFF"/>
                </a:highlight>
                <a:latin typeface="Courier New"/>
                <a:ea typeface="Courier New"/>
                <a:cs typeface="Courier New"/>
                <a:sym typeface="Courier New"/>
              </a:rPr>
              <a:t>(propertyName = </a:t>
            </a:r>
            <a:r>
              <a:rPr b="1" lang="ru" sz="1000">
                <a:solidFill>
                  <a:srgbClr val="008000"/>
                </a:solidFill>
                <a:highlight>
                  <a:srgbClr val="FFFFFF"/>
                </a:highlight>
                <a:latin typeface="Courier New"/>
                <a:ea typeface="Courier New"/>
                <a:cs typeface="Courier New"/>
                <a:sym typeface="Courier New"/>
              </a:rPr>
              <a:t>"acknowledgeMode"</a:t>
            </a:r>
            <a:r>
              <a:rPr lang="ru" sz="1000">
                <a:solidFill>
                  <a:srgbClr val="000000"/>
                </a:solidFill>
                <a:highlight>
                  <a:srgbClr val="FFFFFF"/>
                </a:highlight>
                <a:latin typeface="Courier New"/>
                <a:ea typeface="Courier New"/>
                <a:cs typeface="Courier New"/>
                <a:sym typeface="Courier New"/>
              </a:rPr>
              <a:t>, propertyValue = </a:t>
            </a:r>
            <a:r>
              <a:rPr b="1" lang="ru" sz="1000">
                <a:solidFill>
                  <a:srgbClr val="008000"/>
                </a:solidFill>
                <a:highlight>
                  <a:srgbClr val="FFFFFF"/>
                </a:highlight>
                <a:latin typeface="Courier New"/>
                <a:ea typeface="Courier New"/>
                <a:cs typeface="Courier New"/>
                <a:sym typeface="Courier New"/>
              </a:rPr>
              <a:t>"Auto-acknowledge"</a:t>
            </a:r>
            <a:r>
              <a:rPr lang="ru" sz="1000">
                <a:solidFill>
                  <a:srgbClr val="000000"/>
                </a:solidFill>
                <a:highlight>
                  <a:srgbClr val="FFFFFF"/>
                </a:highlight>
                <a:latin typeface="Courier New"/>
                <a:ea typeface="Courier New"/>
                <a:cs typeface="Courier New"/>
                <a:sym typeface="Courier New"/>
              </a:rPr>
              <a:t>) })</a:t>
            </a:r>
          </a:p>
          <a:p>
            <a:pPr indent="0" lvl="0" marL="0" rtl="0">
              <a:lnSpc>
                <a:spcPct val="100000"/>
              </a:lnSpc>
              <a:spcBef>
                <a:spcPts val="0"/>
              </a:spcBef>
              <a:spcAft>
                <a:spcPts val="0"/>
              </a:spcAft>
              <a:buNone/>
            </a:pPr>
            <a:r>
              <a:rPr b="1" lang="ru" sz="1000">
                <a:solidFill>
                  <a:srgbClr val="000080"/>
                </a:solidFill>
                <a:highlight>
                  <a:srgbClr val="FFFFFF"/>
                </a:highlight>
                <a:latin typeface="Courier New"/>
                <a:ea typeface="Courier New"/>
                <a:cs typeface="Courier New"/>
                <a:sym typeface="Courier New"/>
              </a:rPr>
              <a:t>public class </a:t>
            </a:r>
            <a:r>
              <a:rPr lang="ru" sz="1000">
                <a:solidFill>
                  <a:srgbClr val="000000"/>
                </a:solidFill>
                <a:highlight>
                  <a:srgbClr val="FFFFFF"/>
                </a:highlight>
                <a:latin typeface="Courier New"/>
                <a:ea typeface="Courier New"/>
                <a:cs typeface="Courier New"/>
                <a:sym typeface="Courier New"/>
              </a:rPr>
              <a:t>FirstListener </a:t>
            </a:r>
            <a:r>
              <a:rPr b="1" lang="ru" sz="1000">
                <a:solidFill>
                  <a:srgbClr val="000080"/>
                </a:solidFill>
                <a:highlight>
                  <a:srgbClr val="FFFFFF"/>
                </a:highlight>
                <a:latin typeface="Courier New"/>
                <a:ea typeface="Courier New"/>
                <a:cs typeface="Courier New"/>
                <a:sym typeface="Courier New"/>
              </a:rPr>
              <a:t>implements </a:t>
            </a:r>
            <a:r>
              <a:rPr lang="ru" sz="1000">
                <a:solidFill>
                  <a:srgbClr val="000000"/>
                </a:solidFill>
                <a:highlight>
                  <a:srgbClr val="FFFFFF"/>
                </a:highlight>
                <a:latin typeface="Courier New"/>
                <a:ea typeface="Courier New"/>
                <a:cs typeface="Courier New"/>
                <a:sym typeface="Courier New"/>
              </a:rPr>
              <a:t>MessageListener {</a:t>
            </a:r>
          </a:p>
          <a:p>
            <a:pPr indent="457200" lvl="0" rtl="0">
              <a:lnSpc>
                <a:spcPct val="100000"/>
              </a:lnSpc>
              <a:spcBef>
                <a:spcPts val="0"/>
              </a:spcBef>
              <a:spcAft>
                <a:spcPts val="0"/>
              </a:spcAft>
              <a:buNone/>
            </a:pPr>
            <a:r>
              <a:t/>
            </a:r>
            <a:endParaRPr sz="1000">
              <a:solidFill>
                <a:srgbClr val="000000"/>
              </a:solidFill>
              <a:highlight>
                <a:srgbClr val="FFFFFF"/>
              </a:highlight>
              <a:latin typeface="Courier New"/>
              <a:ea typeface="Courier New"/>
              <a:cs typeface="Courier New"/>
              <a:sym typeface="Courier New"/>
            </a:endParaRPr>
          </a:p>
          <a:p>
            <a:pPr indent="457200" lvl="0" rtl="0">
              <a:lnSpc>
                <a:spcPct val="100000"/>
              </a:lnSpc>
              <a:spcBef>
                <a:spcPts val="0"/>
              </a:spcBef>
              <a:spcAft>
                <a:spcPts val="0"/>
              </a:spcAft>
              <a:buNone/>
            </a:pPr>
            <a:r>
              <a:rPr lang="ru" sz="1000">
                <a:solidFill>
                  <a:srgbClr val="808000"/>
                </a:solidFill>
                <a:highlight>
                  <a:srgbClr val="FFFFFF"/>
                </a:highlight>
                <a:latin typeface="Courier New"/>
                <a:ea typeface="Courier New"/>
                <a:cs typeface="Courier New"/>
                <a:sym typeface="Courier New"/>
              </a:rPr>
              <a:t>@Override</a:t>
            </a:r>
          </a:p>
          <a:p>
            <a:pPr indent="457200" lvl="0" rtl="0">
              <a:lnSpc>
                <a:spcPct val="100000"/>
              </a:lnSpc>
              <a:spcBef>
                <a:spcPts val="0"/>
              </a:spcBef>
              <a:spcAft>
                <a:spcPts val="0"/>
              </a:spcAft>
              <a:buNone/>
            </a:pPr>
            <a:r>
              <a:rPr b="1" lang="ru" sz="1000">
                <a:solidFill>
                  <a:srgbClr val="000080"/>
                </a:solidFill>
                <a:highlight>
                  <a:srgbClr val="FFFFFF"/>
                </a:highlight>
                <a:latin typeface="Courier New"/>
                <a:ea typeface="Courier New"/>
                <a:cs typeface="Courier New"/>
                <a:sym typeface="Courier New"/>
              </a:rPr>
              <a:t>public void </a:t>
            </a:r>
            <a:r>
              <a:rPr lang="ru" sz="1000">
                <a:solidFill>
                  <a:srgbClr val="000000"/>
                </a:solidFill>
                <a:highlight>
                  <a:srgbClr val="FFFFFF"/>
                </a:highlight>
                <a:latin typeface="Courier New"/>
                <a:ea typeface="Courier New"/>
                <a:cs typeface="Courier New"/>
                <a:sym typeface="Courier New"/>
              </a:rPr>
              <a:t>onMessage(Message message) {</a:t>
            </a:r>
          </a:p>
          <a:p>
            <a:pPr indent="457200" lvl="0" rtl="0">
              <a:lnSpc>
                <a:spcPct val="100000"/>
              </a:lnSpc>
              <a:spcBef>
                <a:spcPts val="0"/>
              </a:spcBef>
              <a:spcAft>
                <a:spcPts val="0"/>
              </a:spcAft>
              <a:buNone/>
            </a:pPr>
            <a:r>
              <a:rPr lang="ru" sz="1000">
                <a:solidFill>
                  <a:srgbClr val="000000"/>
                </a:solidFill>
                <a:highlight>
                  <a:srgbClr val="FFFFFF"/>
                </a:highlight>
                <a:latin typeface="Courier New"/>
                <a:ea typeface="Courier New"/>
                <a:cs typeface="Courier New"/>
                <a:sym typeface="Courier New"/>
              </a:rPr>
              <a:t>    ...   </a:t>
            </a:r>
          </a:p>
          <a:p>
            <a:pPr indent="457200" lvl="0" rtl="0">
              <a:lnSpc>
                <a:spcPct val="100000"/>
              </a:lnSpc>
              <a:spcBef>
                <a:spcPts val="0"/>
              </a:spcBef>
              <a:spcAft>
                <a:spcPts val="0"/>
              </a:spcAft>
              <a:buNone/>
            </a:pPr>
            <a:r>
              <a:rPr lang="ru" sz="1000">
                <a:solidFill>
                  <a:srgbClr val="000000"/>
                </a:solidFill>
                <a:highlight>
                  <a:srgbClr val="FFFFFF"/>
                </a:highlight>
                <a:latin typeface="Courier New"/>
                <a:ea typeface="Courier New"/>
                <a:cs typeface="Courier New"/>
                <a:sym typeface="Courier New"/>
              </a:rPr>
              <a:t>}</a:t>
            </a:r>
          </a:p>
          <a:p>
            <a:pPr indent="457200" lvl="0" rtl="0">
              <a:lnSpc>
                <a:spcPct val="100000"/>
              </a:lnSpc>
              <a:spcBef>
                <a:spcPts val="0"/>
              </a:spcBef>
              <a:spcAft>
                <a:spcPts val="0"/>
              </a:spcAft>
              <a:buNone/>
            </a:pPr>
            <a:r>
              <a:t/>
            </a:r>
            <a:endParaRPr sz="1000">
              <a:solidFill>
                <a:srgbClr val="000000"/>
              </a:solidFill>
              <a:highlight>
                <a:srgbClr val="FFFFFF"/>
              </a:highlight>
              <a:latin typeface="Courier New"/>
              <a:ea typeface="Courier New"/>
              <a:cs typeface="Courier New"/>
              <a:sym typeface="Courier New"/>
            </a:endParaRPr>
          </a:p>
          <a:p>
            <a:pPr indent="0" lvl="0" marL="0" rtl="0">
              <a:lnSpc>
                <a:spcPct val="100000"/>
              </a:lnSpc>
              <a:spcBef>
                <a:spcPts val="0"/>
              </a:spcBef>
              <a:spcAft>
                <a:spcPts val="0"/>
              </a:spcAft>
              <a:buNone/>
            </a:pPr>
            <a:r>
              <a:rPr lang="ru" sz="1000">
                <a:solidFill>
                  <a:srgbClr val="000000"/>
                </a:solidFill>
                <a:highlight>
                  <a:srgbClr val="FFFFFF"/>
                </a:highlight>
                <a:latin typeface="Courier New"/>
                <a:ea typeface="Courier New"/>
                <a:cs typeface="Courier New"/>
                <a:sym typeface="Courier New"/>
              </a:rPr>
              <a:t>}</a:t>
            </a:r>
          </a:p>
          <a:p>
            <a:pPr lvl="0" rtl="0">
              <a:lnSpc>
                <a:spcPct val="100000"/>
              </a:lnSpc>
              <a:spcBef>
                <a:spcPts val="0"/>
              </a:spcBef>
              <a:buNone/>
            </a:pPr>
            <a:r>
              <a:t/>
            </a:r>
            <a:endParaRPr sz="10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3" name="Shape 463"/>
        <p:cNvGrpSpPr/>
        <p:nvPr/>
      </p:nvGrpSpPr>
      <p:grpSpPr>
        <a:xfrm>
          <a:off x="0" y="0"/>
          <a:ext cx="0" cy="0"/>
          <a:chOff x="0" y="0"/>
          <a:chExt cx="0" cy="0"/>
        </a:xfrm>
      </p:grpSpPr>
      <p:sp>
        <p:nvSpPr>
          <p:cNvPr id="464" name="Shape 464"/>
          <p:cNvSpPr txBox="1"/>
          <p:nvPr>
            <p:ph type="title"/>
          </p:nvPr>
        </p:nvSpPr>
        <p:spPr>
          <a:xfrm>
            <a:off x="1128750" y="394200"/>
            <a:ext cx="6886500" cy="1412100"/>
          </a:xfrm>
          <a:prstGeom prst="rect">
            <a:avLst/>
          </a:prstGeom>
        </p:spPr>
        <p:txBody>
          <a:bodyPr anchorCtr="0" anchor="b" bIns="91425" lIns="91425" rIns="91425" tIns="91425">
            <a:noAutofit/>
          </a:bodyPr>
          <a:lstStyle/>
          <a:p>
            <a:pPr lvl="0" rtl="0">
              <a:spcBef>
                <a:spcPts val="0"/>
              </a:spcBef>
              <a:buNone/>
            </a:pPr>
            <a:r>
              <a:rPr lang="ru"/>
              <a:t>JS Project</a:t>
            </a:r>
          </a:p>
        </p:txBody>
      </p:sp>
      <p:sp>
        <p:nvSpPr>
          <p:cNvPr id="465" name="Shape 465"/>
          <p:cNvSpPr txBox="1"/>
          <p:nvPr>
            <p:ph idx="1" type="body"/>
          </p:nvPr>
        </p:nvSpPr>
        <p:spPr>
          <a:xfrm>
            <a:off x="1128750" y="2225462"/>
            <a:ext cx="6886500" cy="2197200"/>
          </a:xfrm>
          <a:prstGeom prst="rect">
            <a:avLst/>
          </a:prstGeom>
        </p:spPr>
        <p:txBody>
          <a:bodyPr anchorCtr="0" anchor="t" bIns="91425" lIns="91425" rIns="91425" tIns="91425">
            <a:noAutofit/>
          </a:bodyPr>
          <a:lstStyle/>
          <a:p>
            <a:pPr lvl="0" rtl="0">
              <a:spcBef>
                <a:spcPts val="0"/>
              </a:spcBef>
              <a:buNone/>
            </a:pPr>
            <a:r>
              <a:rPr lang="ru"/>
              <a:t>Java School project related question</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type="title"/>
          </p:nvPr>
        </p:nvSpPr>
        <p:spPr>
          <a:xfrm>
            <a:off x="349300" y="334525"/>
            <a:ext cx="7407000" cy="663000"/>
          </a:xfrm>
          <a:prstGeom prst="rect">
            <a:avLst/>
          </a:prstGeom>
        </p:spPr>
        <p:txBody>
          <a:bodyPr anchorCtr="0" anchor="b" bIns="91425" lIns="91425" rIns="91425" tIns="91425">
            <a:noAutofit/>
          </a:bodyPr>
          <a:lstStyle/>
          <a:p>
            <a:pPr lvl="0" rtl="0">
              <a:spcBef>
                <a:spcPts val="0"/>
              </a:spcBef>
              <a:buNone/>
            </a:pPr>
            <a:r>
              <a:rPr lang="ru"/>
              <a:t>Where do I get a JMS server</a:t>
            </a:r>
          </a:p>
        </p:txBody>
      </p:sp>
      <p:sp>
        <p:nvSpPr>
          <p:cNvPr id="125" name="Shape 125"/>
          <p:cNvSpPr txBox="1"/>
          <p:nvPr>
            <p:ph idx="1" type="body"/>
          </p:nvPr>
        </p:nvSpPr>
        <p:spPr>
          <a:xfrm>
            <a:off x="349300" y="1147425"/>
            <a:ext cx="7407000" cy="3172500"/>
          </a:xfrm>
          <a:prstGeom prst="rect">
            <a:avLst/>
          </a:prstGeom>
        </p:spPr>
        <p:txBody>
          <a:bodyPr anchorCtr="0" anchor="t" bIns="91425" lIns="91425" rIns="91425" tIns="91425">
            <a:noAutofit/>
          </a:bodyPr>
          <a:lstStyle/>
          <a:p>
            <a:pPr indent="-228600" lvl="0" marL="457200" rtl="0">
              <a:spcBef>
                <a:spcPts val="0"/>
              </a:spcBef>
            </a:pPr>
            <a:r>
              <a:rPr lang="ru"/>
              <a:t>JMS Server embedded in an EE container</a:t>
            </a:r>
          </a:p>
          <a:p>
            <a:pPr indent="-228600" lvl="1" marL="914400" rtl="0">
              <a:spcBef>
                <a:spcPts val="0"/>
              </a:spcBef>
            </a:pPr>
            <a:r>
              <a:rPr lang="ru"/>
              <a:t>WebLogic</a:t>
            </a:r>
          </a:p>
          <a:p>
            <a:pPr indent="-228600" lvl="1" marL="914400" rtl="0">
              <a:spcBef>
                <a:spcPts val="0"/>
              </a:spcBef>
            </a:pPr>
            <a:r>
              <a:rPr lang="ru"/>
              <a:t>WildFly</a:t>
            </a:r>
          </a:p>
          <a:p>
            <a:pPr indent="-228600" lvl="1" marL="914400" rtl="0">
              <a:spcBef>
                <a:spcPts val="0"/>
              </a:spcBef>
            </a:pPr>
            <a:r>
              <a:rPr lang="ru"/>
              <a:t>GlassFish</a:t>
            </a:r>
          </a:p>
          <a:p>
            <a:pPr indent="-228600" lvl="0" marL="457200" rtl="0">
              <a:spcBef>
                <a:spcPts val="0"/>
              </a:spcBef>
            </a:pPr>
            <a:r>
              <a:rPr lang="ru"/>
              <a:t>Standalone JMS server</a:t>
            </a:r>
          </a:p>
          <a:p>
            <a:pPr indent="-228600" lvl="1" marL="914400" rtl="0">
              <a:spcBef>
                <a:spcPts val="0"/>
              </a:spcBef>
            </a:pPr>
            <a:r>
              <a:rPr lang="ru"/>
              <a:t>ActiveMQ</a:t>
            </a:r>
          </a:p>
          <a:p>
            <a:pPr indent="-228600" lvl="1" marL="914400" rtl="0">
              <a:spcBef>
                <a:spcPts val="0"/>
              </a:spcBef>
            </a:pPr>
            <a:r>
              <a:rPr lang="ru"/>
              <a:t>RabbitMQ</a:t>
            </a:r>
          </a:p>
          <a:p>
            <a:pPr indent="-228600" lvl="1" marL="914400" rtl="0">
              <a:spcBef>
                <a:spcPts val="0"/>
              </a:spcBef>
            </a:pPr>
            <a:r>
              <a:rPr lang="ru"/>
              <a:t>OpenJMS</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txBox="1"/>
          <p:nvPr>
            <p:ph type="title"/>
          </p:nvPr>
        </p:nvSpPr>
        <p:spPr>
          <a:xfrm>
            <a:off x="349300" y="334525"/>
            <a:ext cx="7407000" cy="663000"/>
          </a:xfrm>
          <a:prstGeom prst="rect">
            <a:avLst/>
          </a:prstGeom>
        </p:spPr>
        <p:txBody>
          <a:bodyPr anchorCtr="0" anchor="b" bIns="91425" lIns="91425" rIns="91425" tIns="91425">
            <a:noAutofit/>
          </a:bodyPr>
          <a:lstStyle/>
          <a:p>
            <a:pPr lvl="0" rtl="0">
              <a:spcBef>
                <a:spcPts val="0"/>
              </a:spcBef>
              <a:buNone/>
            </a:pPr>
            <a:r>
              <a:rPr lang="ru"/>
              <a:t>JMS API and JMS Provider</a:t>
            </a:r>
          </a:p>
        </p:txBody>
      </p:sp>
      <p:sp>
        <p:nvSpPr>
          <p:cNvPr id="131" name="Shape 131"/>
          <p:cNvSpPr/>
          <p:nvPr/>
        </p:nvSpPr>
        <p:spPr>
          <a:xfrm>
            <a:off x="754150" y="1606950"/>
            <a:ext cx="2085600" cy="2135700"/>
          </a:xfrm>
          <a:prstGeom prst="roundRect">
            <a:avLst>
              <a:gd fmla="val 16667" name="adj"/>
            </a:avLst>
          </a:prstGeom>
          <a:solidFill>
            <a:srgbClr val="EFEFEF"/>
          </a:solidFill>
          <a:ln cap="flat" cmpd="sng" w="9525">
            <a:solidFill>
              <a:srgbClr val="434343"/>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ru">
                <a:solidFill>
                  <a:srgbClr val="434343"/>
                </a:solidFill>
              </a:rPr>
              <a:t>Application </a:t>
            </a:r>
          </a:p>
        </p:txBody>
      </p:sp>
      <p:sp>
        <p:nvSpPr>
          <p:cNvPr id="132" name="Shape 132"/>
          <p:cNvSpPr/>
          <p:nvPr/>
        </p:nvSpPr>
        <p:spPr>
          <a:xfrm>
            <a:off x="5538250" y="1607025"/>
            <a:ext cx="2217900" cy="2135700"/>
          </a:xfrm>
          <a:prstGeom prst="roundRect">
            <a:avLst>
              <a:gd fmla="val 16667" name="adj"/>
            </a:avLst>
          </a:prstGeom>
          <a:solidFill>
            <a:srgbClr val="EFEFEF"/>
          </a:solidFill>
          <a:ln cap="flat" cmpd="sng" w="9525">
            <a:solidFill>
              <a:srgbClr val="434343"/>
            </a:solidFill>
            <a:prstDash val="solid"/>
            <a:round/>
            <a:headEnd len="med" w="med" type="none"/>
            <a:tailEnd len="med" w="med" type="none"/>
          </a:ln>
        </p:spPr>
        <p:txBody>
          <a:bodyPr anchorCtr="0" anchor="ctr" bIns="91425" lIns="91425" rIns="91425" tIns="91425">
            <a:noAutofit/>
          </a:bodyPr>
          <a:lstStyle/>
          <a:p>
            <a:pPr lvl="0" rtl="0" algn="r">
              <a:spcBef>
                <a:spcPts val="0"/>
              </a:spcBef>
              <a:buNone/>
            </a:pPr>
            <a:r>
              <a:rPr lang="ru">
                <a:solidFill>
                  <a:srgbClr val="434343"/>
                </a:solidFill>
              </a:rPr>
              <a:t>JMS </a:t>
            </a:r>
          </a:p>
          <a:p>
            <a:pPr lvl="0" rtl="0" algn="r">
              <a:spcBef>
                <a:spcPts val="0"/>
              </a:spcBef>
              <a:buNone/>
            </a:pPr>
            <a:r>
              <a:rPr lang="ru">
                <a:solidFill>
                  <a:srgbClr val="434343"/>
                </a:solidFill>
              </a:rPr>
              <a:t>Provider</a:t>
            </a:r>
          </a:p>
        </p:txBody>
      </p:sp>
      <p:sp>
        <p:nvSpPr>
          <p:cNvPr id="133" name="Shape 133"/>
          <p:cNvSpPr/>
          <p:nvPr/>
        </p:nvSpPr>
        <p:spPr>
          <a:xfrm>
            <a:off x="1914850" y="1934750"/>
            <a:ext cx="783600" cy="1561800"/>
          </a:xfrm>
          <a:prstGeom prst="roundRect">
            <a:avLst>
              <a:gd fmla="val 16667" name="adj"/>
            </a:avLst>
          </a:prstGeom>
          <a:solidFill>
            <a:srgbClr val="D9D9D9"/>
          </a:solidFill>
          <a:ln cap="flat" cmpd="sng" w="9525">
            <a:solidFill>
              <a:schemeClr val="dk1"/>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ru" sz="1200">
                <a:solidFill>
                  <a:srgbClr val="434343"/>
                </a:solidFill>
              </a:rPr>
              <a:t>JMS API</a:t>
            </a:r>
          </a:p>
        </p:txBody>
      </p:sp>
      <p:sp>
        <p:nvSpPr>
          <p:cNvPr id="134" name="Shape 134"/>
          <p:cNvSpPr/>
          <p:nvPr/>
        </p:nvSpPr>
        <p:spPr>
          <a:xfrm>
            <a:off x="5720050" y="1873575"/>
            <a:ext cx="1061400" cy="1602600"/>
          </a:xfrm>
          <a:prstGeom prst="roundRect">
            <a:avLst>
              <a:gd fmla="val 16667" name="adj"/>
            </a:avLst>
          </a:prstGeom>
          <a:solidFill>
            <a:srgbClr val="D9D9D9"/>
          </a:solidFill>
          <a:ln cap="flat" cmpd="sng" w="9525">
            <a:solidFill>
              <a:srgbClr val="434343"/>
            </a:solidFill>
            <a:prstDash val="solid"/>
            <a:round/>
            <a:headEnd len="med" w="med" type="none"/>
            <a:tailEnd len="med" w="med" type="none"/>
          </a:ln>
        </p:spPr>
        <p:txBody>
          <a:bodyPr anchorCtr="0" anchor="t" bIns="91425" lIns="91425" rIns="91425" tIns="91425">
            <a:noAutofit/>
          </a:bodyPr>
          <a:lstStyle/>
          <a:p>
            <a:pPr lvl="0" algn="ctr">
              <a:spcBef>
                <a:spcPts val="0"/>
              </a:spcBef>
              <a:buNone/>
            </a:pPr>
            <a:r>
              <a:rPr lang="ru">
                <a:solidFill>
                  <a:srgbClr val="434343"/>
                </a:solidFill>
              </a:rPr>
              <a:t>JNDI</a:t>
            </a:r>
          </a:p>
        </p:txBody>
      </p:sp>
      <p:sp>
        <p:nvSpPr>
          <p:cNvPr id="135" name="Shape 135"/>
          <p:cNvSpPr/>
          <p:nvPr/>
        </p:nvSpPr>
        <p:spPr>
          <a:xfrm>
            <a:off x="5876200" y="3189993"/>
            <a:ext cx="749100" cy="174000"/>
          </a:xfrm>
          <a:prstGeom prst="roundRect">
            <a:avLst>
              <a:gd fmla="val 16667" name="adj"/>
            </a:avLst>
          </a:prstGeom>
          <a:solidFill>
            <a:srgbClr val="D9D9D9"/>
          </a:solidFill>
          <a:ln cap="flat" cmpd="sng" w="9525">
            <a:solidFill>
              <a:schemeClr val="dk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6" name="Shape 136"/>
          <p:cNvSpPr/>
          <p:nvPr/>
        </p:nvSpPr>
        <p:spPr>
          <a:xfrm>
            <a:off x="5876200" y="2931863"/>
            <a:ext cx="749100" cy="174000"/>
          </a:xfrm>
          <a:prstGeom prst="roundRect">
            <a:avLst>
              <a:gd fmla="val 16667" name="adj"/>
            </a:avLst>
          </a:prstGeom>
          <a:solidFill>
            <a:srgbClr val="D9D9D9"/>
          </a:solidFill>
          <a:ln cap="flat" cmpd="sng" w="9525">
            <a:solidFill>
              <a:schemeClr val="dk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7" name="Shape 137"/>
          <p:cNvSpPr/>
          <p:nvPr/>
        </p:nvSpPr>
        <p:spPr>
          <a:xfrm>
            <a:off x="5876200" y="2673732"/>
            <a:ext cx="749100" cy="174000"/>
          </a:xfrm>
          <a:prstGeom prst="roundRect">
            <a:avLst>
              <a:gd fmla="val 16667" name="adj"/>
            </a:avLst>
          </a:prstGeom>
          <a:solidFill>
            <a:srgbClr val="D9D9D9"/>
          </a:solidFill>
          <a:ln cap="flat" cmpd="sng" w="9525">
            <a:solidFill>
              <a:schemeClr val="dk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38" name="Shape 138"/>
          <p:cNvCxnSpPr/>
          <p:nvPr/>
        </p:nvCxnSpPr>
        <p:spPr>
          <a:xfrm flipH="1" rot="10800000">
            <a:off x="2745041" y="2760732"/>
            <a:ext cx="3101700" cy="300"/>
          </a:xfrm>
          <a:prstGeom prst="straightConnector1">
            <a:avLst/>
          </a:prstGeom>
          <a:noFill/>
          <a:ln cap="flat" cmpd="sng" w="9525">
            <a:solidFill>
              <a:schemeClr val="dk2"/>
            </a:solidFill>
            <a:prstDash val="dot"/>
            <a:round/>
            <a:headEnd len="lg" w="lg" type="none"/>
            <a:tailEnd len="lg" w="lg" type="triangle"/>
          </a:ln>
        </p:spPr>
      </p:cxnSp>
      <p:sp>
        <p:nvSpPr>
          <p:cNvPr id="139" name="Shape 139"/>
          <p:cNvSpPr/>
          <p:nvPr/>
        </p:nvSpPr>
        <p:spPr>
          <a:xfrm>
            <a:off x="5876200" y="2415601"/>
            <a:ext cx="749100" cy="174000"/>
          </a:xfrm>
          <a:prstGeom prst="roundRect">
            <a:avLst>
              <a:gd fmla="val 16667" name="adj"/>
            </a:avLst>
          </a:prstGeom>
          <a:solidFill>
            <a:srgbClr val="D9D9D9"/>
          </a:solidFill>
          <a:ln cap="flat" cmpd="sng" w="9525">
            <a:solidFill>
              <a:schemeClr val="dk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40" name="Shape 140"/>
          <p:cNvCxnSpPr/>
          <p:nvPr/>
        </p:nvCxnSpPr>
        <p:spPr>
          <a:xfrm flipH="1">
            <a:off x="2763257" y="3018863"/>
            <a:ext cx="3071700" cy="15300"/>
          </a:xfrm>
          <a:prstGeom prst="straightConnector1">
            <a:avLst/>
          </a:prstGeom>
          <a:noFill/>
          <a:ln cap="flat" cmpd="sng" w="9525">
            <a:solidFill>
              <a:schemeClr val="dk2"/>
            </a:solidFill>
            <a:prstDash val="dot"/>
            <a:round/>
            <a:headEnd len="lg" w="lg" type="none"/>
            <a:tailEnd len="lg" w="lg"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x="0" y="0"/>
          <a:ext cx="0" cy="0"/>
          <a:chOff x="0" y="0"/>
          <a:chExt cx="0" cy="0"/>
        </a:xfrm>
      </p:grpSpPr>
      <p:sp>
        <p:nvSpPr>
          <p:cNvPr id="145" name="Shape 145"/>
          <p:cNvSpPr txBox="1"/>
          <p:nvPr>
            <p:ph type="title"/>
          </p:nvPr>
        </p:nvSpPr>
        <p:spPr>
          <a:xfrm>
            <a:off x="349300" y="334525"/>
            <a:ext cx="7407000" cy="663000"/>
          </a:xfrm>
          <a:prstGeom prst="rect">
            <a:avLst/>
          </a:prstGeom>
        </p:spPr>
        <p:txBody>
          <a:bodyPr anchorCtr="0" anchor="b" bIns="91425" lIns="91425" rIns="91425" tIns="91425">
            <a:noAutofit/>
          </a:bodyPr>
          <a:lstStyle/>
          <a:p>
            <a:pPr lvl="0" rtl="0">
              <a:spcBef>
                <a:spcPts val="0"/>
              </a:spcBef>
              <a:buNone/>
            </a:pPr>
            <a:r>
              <a:rPr lang="ru"/>
              <a:t>Practice. Standalone JMS server</a:t>
            </a:r>
          </a:p>
        </p:txBody>
      </p:sp>
      <p:sp>
        <p:nvSpPr>
          <p:cNvPr id="146" name="Shape 146"/>
          <p:cNvSpPr txBox="1"/>
          <p:nvPr>
            <p:ph idx="1" type="body"/>
          </p:nvPr>
        </p:nvSpPr>
        <p:spPr>
          <a:xfrm>
            <a:off x="349300" y="1147425"/>
            <a:ext cx="7407000" cy="3172500"/>
          </a:xfrm>
          <a:prstGeom prst="rect">
            <a:avLst/>
          </a:prstGeom>
        </p:spPr>
        <p:txBody>
          <a:bodyPr anchorCtr="0" anchor="t" bIns="91425" lIns="91425" rIns="91425" tIns="91425">
            <a:noAutofit/>
          </a:bodyPr>
          <a:lstStyle/>
          <a:p>
            <a:pPr indent="-228600" lvl="0" marL="457200" rtl="0">
              <a:spcBef>
                <a:spcPts val="0"/>
              </a:spcBef>
            </a:pPr>
            <a:r>
              <a:rPr lang="ru"/>
              <a:t>Go to </a:t>
            </a:r>
            <a:r>
              <a:rPr lang="ru" u="sng">
                <a:solidFill>
                  <a:schemeClr val="hlink"/>
                </a:solidFill>
                <a:hlinkClick r:id="rId3"/>
              </a:rPr>
              <a:t>http://activemq.apache.org</a:t>
            </a:r>
            <a:r>
              <a:rPr lang="ru"/>
              <a:t> and download the latest stable release</a:t>
            </a:r>
          </a:p>
          <a:p>
            <a:pPr indent="-228600" lvl="0" marL="457200" rtl="0">
              <a:spcBef>
                <a:spcPts val="0"/>
              </a:spcBef>
            </a:pPr>
            <a:r>
              <a:rPr lang="ru"/>
              <a:t>Start the server (bin/activemq start) and check the server console </a:t>
            </a:r>
            <a:r>
              <a:rPr lang="ru" u="sng">
                <a:solidFill>
                  <a:schemeClr val="hlink"/>
                </a:solidFill>
                <a:hlinkClick r:id="rId4"/>
              </a:rPr>
              <a:t>http://127.0.0.1:8161/admin</a:t>
            </a:r>
            <a:r>
              <a:rPr lang="ru"/>
              <a:t> (admin/admin)</a:t>
            </a:r>
          </a:p>
          <a:p>
            <a:pPr indent="-228600" lvl="0" marL="457200" rtl="0">
              <a:spcBef>
                <a:spcPts val="0"/>
              </a:spcBef>
            </a:pPr>
            <a:r>
              <a:rPr lang="ru"/>
              <a:t>Create a JMS queue (Queues -&gt; Enter name -&gt; Create)</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x="0" y="0"/>
          <a:ext cx="0" cy="0"/>
          <a:chOff x="0" y="0"/>
          <a:chExt cx="0" cy="0"/>
        </a:xfrm>
      </p:grpSpPr>
      <p:sp>
        <p:nvSpPr>
          <p:cNvPr id="151" name="Shape 151"/>
          <p:cNvSpPr txBox="1"/>
          <p:nvPr>
            <p:ph type="title"/>
          </p:nvPr>
        </p:nvSpPr>
        <p:spPr>
          <a:xfrm>
            <a:off x="349300" y="334525"/>
            <a:ext cx="7407000" cy="663000"/>
          </a:xfrm>
          <a:prstGeom prst="rect">
            <a:avLst/>
          </a:prstGeom>
        </p:spPr>
        <p:txBody>
          <a:bodyPr anchorCtr="0" anchor="b" bIns="91425" lIns="91425" rIns="91425" tIns="91425">
            <a:noAutofit/>
          </a:bodyPr>
          <a:lstStyle/>
          <a:p>
            <a:pPr lvl="0" rtl="0">
              <a:spcBef>
                <a:spcPts val="0"/>
              </a:spcBef>
              <a:buNone/>
            </a:pPr>
            <a:r>
              <a:rPr lang="ru"/>
              <a:t>Practice</a:t>
            </a:r>
            <a:r>
              <a:rPr lang="ru"/>
              <a:t>. JMS Sender</a:t>
            </a:r>
          </a:p>
        </p:txBody>
      </p:sp>
      <p:sp>
        <p:nvSpPr>
          <p:cNvPr id="152" name="Shape 152"/>
          <p:cNvSpPr txBox="1"/>
          <p:nvPr>
            <p:ph idx="1" type="body"/>
          </p:nvPr>
        </p:nvSpPr>
        <p:spPr>
          <a:xfrm>
            <a:off x="349300" y="1147425"/>
            <a:ext cx="7407000" cy="3172500"/>
          </a:xfrm>
          <a:prstGeom prst="rect">
            <a:avLst/>
          </a:prstGeom>
        </p:spPr>
        <p:txBody>
          <a:bodyPr anchorCtr="0" anchor="t" bIns="91425" lIns="91425" rIns="91425" tIns="91425">
            <a:noAutofit/>
          </a:bodyPr>
          <a:lstStyle/>
          <a:p>
            <a:pPr indent="-228600" lvl="0" marL="457200" rtl="0">
              <a:spcBef>
                <a:spcPts val="0"/>
              </a:spcBef>
            </a:pPr>
            <a:r>
              <a:rPr lang="ru"/>
              <a:t>Create a simple project with your IDE and add the activemq-all-VERSION.jar library (ActiveMQ root dir)</a:t>
            </a:r>
          </a:p>
          <a:p>
            <a:pPr indent="-228600" lvl="0" marL="457200" rtl="0">
              <a:spcBef>
                <a:spcPts val="0"/>
              </a:spcBef>
            </a:pPr>
            <a:r>
              <a:rPr lang="ru"/>
              <a:t>Add the code from </a:t>
            </a:r>
            <a:r>
              <a:rPr lang="ru" u="sng">
                <a:solidFill>
                  <a:schemeClr val="hlink"/>
                </a:solidFill>
                <a:hlinkClick r:id="rId3"/>
              </a:rPr>
              <a:t>https://github.com/java-school-jms/Sender</a:t>
            </a:r>
          </a:p>
          <a:p>
            <a:pPr indent="-228600" lvl="0" marL="457200" rtl="0">
              <a:spcBef>
                <a:spcPts val="0"/>
              </a:spcBef>
            </a:pPr>
            <a:r>
              <a:rPr lang="ru"/>
              <a:t>Change the queue name in the code</a:t>
            </a:r>
          </a:p>
          <a:p>
            <a:pPr lvl="0" rtl="0">
              <a:spcBef>
                <a:spcPts val="0"/>
              </a:spcBef>
              <a:buNone/>
            </a:pPr>
            <a:r>
              <a:rPr lang="ru"/>
              <a:t>		</a:t>
            </a:r>
            <a:r>
              <a:rPr lang="ru" sz="1400">
                <a:solidFill>
                  <a:srgbClr val="999999"/>
                </a:solidFill>
              </a:rPr>
              <a:t>props.put("queue.js-queue", "</a:t>
            </a:r>
            <a:r>
              <a:rPr b="1" lang="ru" sz="1400">
                <a:solidFill>
                  <a:schemeClr val="dk1"/>
                </a:solidFill>
              </a:rPr>
              <a:t>your-queue-name</a:t>
            </a:r>
            <a:r>
              <a:rPr lang="ru" sz="1400">
                <a:solidFill>
                  <a:srgbClr val="999999"/>
                </a:solidFill>
              </a:rPr>
              <a:t>");</a:t>
            </a:r>
          </a:p>
          <a:p>
            <a:pPr indent="-228600" lvl="0" marL="457200" rtl="0">
              <a:spcBef>
                <a:spcPts val="0"/>
              </a:spcBef>
            </a:pPr>
            <a:r>
              <a:rPr lang="ru"/>
              <a:t>Run the app</a:t>
            </a:r>
          </a:p>
          <a:p>
            <a:pPr indent="-228600" lvl="0" marL="457200" rtl="0">
              <a:spcBef>
                <a:spcPts val="0"/>
              </a:spcBef>
            </a:pPr>
            <a:r>
              <a:rPr lang="ru"/>
              <a:t>Check the queue contents in ActiveMQ console</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sp>
        <p:nvSpPr>
          <p:cNvPr id="157" name="Shape 157"/>
          <p:cNvSpPr txBox="1"/>
          <p:nvPr>
            <p:ph type="title"/>
          </p:nvPr>
        </p:nvSpPr>
        <p:spPr>
          <a:xfrm>
            <a:off x="349300" y="334525"/>
            <a:ext cx="7407000" cy="663000"/>
          </a:xfrm>
          <a:prstGeom prst="rect">
            <a:avLst/>
          </a:prstGeom>
        </p:spPr>
        <p:txBody>
          <a:bodyPr anchorCtr="0" anchor="b" bIns="91425" lIns="91425" rIns="91425" tIns="91425">
            <a:noAutofit/>
          </a:bodyPr>
          <a:lstStyle/>
          <a:p>
            <a:pPr lvl="0" rtl="0">
              <a:spcBef>
                <a:spcPts val="0"/>
              </a:spcBef>
              <a:buNone/>
            </a:pPr>
            <a:r>
              <a:rPr lang="ru"/>
              <a:t>Connect to JNDI server</a:t>
            </a:r>
          </a:p>
        </p:txBody>
      </p:sp>
      <p:sp>
        <p:nvSpPr>
          <p:cNvPr id="158" name="Shape 158"/>
          <p:cNvSpPr txBox="1"/>
          <p:nvPr>
            <p:ph idx="1" type="body"/>
          </p:nvPr>
        </p:nvSpPr>
        <p:spPr>
          <a:xfrm>
            <a:off x="349300" y="1147425"/>
            <a:ext cx="7952100" cy="24702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lang="ru" sz="1200">
                <a:solidFill>
                  <a:srgbClr val="000000"/>
                </a:solidFill>
                <a:highlight>
                  <a:srgbClr val="FFFFFF"/>
                </a:highlight>
                <a:latin typeface="Courier New"/>
                <a:ea typeface="Courier New"/>
                <a:cs typeface="Courier New"/>
                <a:sym typeface="Courier New"/>
              </a:rPr>
              <a:t>Hashtable&lt;String, String&gt; props = </a:t>
            </a:r>
            <a:r>
              <a:rPr b="1" lang="ru" sz="1200">
                <a:solidFill>
                  <a:srgbClr val="000080"/>
                </a:solidFill>
                <a:highlight>
                  <a:srgbClr val="FFFFFF"/>
                </a:highlight>
                <a:latin typeface="Courier New"/>
                <a:ea typeface="Courier New"/>
                <a:cs typeface="Courier New"/>
                <a:sym typeface="Courier New"/>
              </a:rPr>
              <a:t>new </a:t>
            </a:r>
            <a:r>
              <a:rPr lang="ru" sz="1200">
                <a:solidFill>
                  <a:srgbClr val="000000"/>
                </a:solidFill>
                <a:highlight>
                  <a:srgbClr val="FFFFFF"/>
                </a:highlight>
                <a:latin typeface="Courier New"/>
                <a:ea typeface="Courier New"/>
                <a:cs typeface="Courier New"/>
                <a:sym typeface="Courier New"/>
              </a:rPr>
              <a:t>Hashtable&lt;&gt;();</a:t>
            </a:r>
          </a:p>
          <a:p>
            <a:pPr lvl="0" rtl="0">
              <a:lnSpc>
                <a:spcPct val="100000"/>
              </a:lnSpc>
              <a:spcBef>
                <a:spcPts val="0"/>
              </a:spcBef>
              <a:spcAft>
                <a:spcPts val="0"/>
              </a:spcAft>
              <a:buNone/>
            </a:pPr>
            <a:r>
              <a:t/>
            </a:r>
            <a:endParaRPr sz="1200">
              <a:solidFill>
                <a:srgbClr val="000000"/>
              </a:solidFill>
              <a:highlight>
                <a:srgbClr val="FFFFFF"/>
              </a:highlight>
              <a:latin typeface="Courier New"/>
              <a:ea typeface="Courier New"/>
              <a:cs typeface="Courier New"/>
              <a:sym typeface="Courier New"/>
            </a:endParaRPr>
          </a:p>
          <a:p>
            <a:pPr lvl="0" rtl="0">
              <a:lnSpc>
                <a:spcPct val="100000"/>
              </a:lnSpc>
              <a:spcBef>
                <a:spcPts val="0"/>
              </a:spcBef>
              <a:spcAft>
                <a:spcPts val="0"/>
              </a:spcAft>
              <a:buNone/>
            </a:pPr>
            <a:r>
              <a:t/>
            </a:r>
            <a:endParaRPr sz="1200">
              <a:solidFill>
                <a:srgbClr val="000000"/>
              </a:solidFill>
              <a:highlight>
                <a:srgbClr val="FFFFFF"/>
              </a:highlight>
              <a:latin typeface="Courier New"/>
              <a:ea typeface="Courier New"/>
              <a:cs typeface="Courier New"/>
              <a:sym typeface="Courier New"/>
            </a:endParaRPr>
          </a:p>
          <a:p>
            <a:pPr indent="0" lvl="0" marL="0" rtl="0">
              <a:lnSpc>
                <a:spcPct val="100000"/>
              </a:lnSpc>
              <a:spcBef>
                <a:spcPts val="0"/>
              </a:spcBef>
              <a:spcAft>
                <a:spcPts val="0"/>
              </a:spcAft>
              <a:buNone/>
            </a:pPr>
            <a:r>
              <a:rPr lang="ru" sz="1200">
                <a:solidFill>
                  <a:srgbClr val="000000"/>
                </a:solidFill>
                <a:highlight>
                  <a:srgbClr val="FFFFFF"/>
                </a:highlight>
                <a:latin typeface="Courier New"/>
                <a:ea typeface="Courier New"/>
                <a:cs typeface="Courier New"/>
                <a:sym typeface="Courier New"/>
              </a:rPr>
              <a:t>props.put(</a:t>
            </a:r>
            <a:r>
              <a:rPr b="1" lang="ru" sz="1200">
                <a:solidFill>
                  <a:srgbClr val="008000"/>
                </a:solidFill>
                <a:highlight>
                  <a:srgbClr val="FFFFFF"/>
                </a:highlight>
                <a:latin typeface="Courier New"/>
                <a:ea typeface="Courier New"/>
                <a:cs typeface="Courier New"/>
                <a:sym typeface="Courier New"/>
              </a:rPr>
              <a:t>"java.naming.factory.initial"</a:t>
            </a:r>
            <a:r>
              <a:rPr lang="ru" sz="1200">
                <a:solidFill>
                  <a:srgbClr val="000000"/>
                </a:solidFill>
                <a:highlight>
                  <a:srgbClr val="FFFFFF"/>
                </a:highlight>
                <a:latin typeface="Courier New"/>
                <a:ea typeface="Courier New"/>
                <a:cs typeface="Courier New"/>
                <a:sym typeface="Courier New"/>
              </a:rPr>
              <a:t>,</a:t>
            </a:r>
          </a:p>
          <a:p>
            <a:pPr indent="457200" lvl="0" marL="0" rtl="0">
              <a:lnSpc>
                <a:spcPct val="100000"/>
              </a:lnSpc>
              <a:spcBef>
                <a:spcPts val="0"/>
              </a:spcBef>
              <a:spcAft>
                <a:spcPts val="0"/>
              </a:spcAft>
              <a:buNone/>
            </a:pPr>
            <a:r>
              <a:rPr b="1" lang="ru" sz="1200">
                <a:solidFill>
                  <a:srgbClr val="008000"/>
                </a:solidFill>
                <a:highlight>
                  <a:srgbClr val="FFFFFF"/>
                </a:highlight>
                <a:latin typeface="Courier New"/>
                <a:ea typeface="Courier New"/>
                <a:cs typeface="Courier New"/>
                <a:sym typeface="Courier New"/>
              </a:rPr>
              <a:t>"org.apache.activemq.jndi.ActiveMQInitialContextFactory"</a:t>
            </a:r>
            <a:r>
              <a:rPr lang="ru" sz="1200">
                <a:solidFill>
                  <a:srgbClr val="000000"/>
                </a:solidFill>
                <a:highlight>
                  <a:srgbClr val="FFFFFF"/>
                </a:highlight>
                <a:latin typeface="Courier New"/>
                <a:ea typeface="Courier New"/>
                <a:cs typeface="Courier New"/>
                <a:sym typeface="Courier New"/>
              </a:rPr>
              <a:t>);</a:t>
            </a:r>
          </a:p>
          <a:p>
            <a:pPr lvl="0" rtl="0">
              <a:lnSpc>
                <a:spcPct val="100000"/>
              </a:lnSpc>
              <a:spcBef>
                <a:spcPts val="0"/>
              </a:spcBef>
              <a:spcAft>
                <a:spcPts val="0"/>
              </a:spcAft>
              <a:buNone/>
            </a:pPr>
            <a:r>
              <a:rPr lang="ru" sz="1200">
                <a:solidFill>
                  <a:srgbClr val="000000"/>
                </a:solidFill>
                <a:highlight>
                  <a:srgbClr val="FFFFFF"/>
                </a:highlight>
                <a:latin typeface="Courier New"/>
                <a:ea typeface="Courier New"/>
                <a:cs typeface="Courier New"/>
                <a:sym typeface="Courier New"/>
              </a:rPr>
              <a:t>props.put(</a:t>
            </a:r>
            <a:r>
              <a:rPr b="1" lang="ru" sz="1200">
                <a:solidFill>
                  <a:srgbClr val="008000"/>
                </a:solidFill>
                <a:highlight>
                  <a:srgbClr val="FFFFFF"/>
                </a:highlight>
                <a:latin typeface="Courier New"/>
                <a:ea typeface="Courier New"/>
                <a:cs typeface="Courier New"/>
                <a:sym typeface="Courier New"/>
              </a:rPr>
              <a:t>"java.naming.provider.url"</a:t>
            </a:r>
            <a:r>
              <a:rPr lang="ru" sz="1200">
                <a:solidFill>
                  <a:srgbClr val="000000"/>
                </a:solidFill>
                <a:highlight>
                  <a:srgbClr val="FFFFFF"/>
                </a:highlight>
                <a:latin typeface="Courier New"/>
                <a:ea typeface="Courier New"/>
                <a:cs typeface="Courier New"/>
                <a:sym typeface="Courier New"/>
              </a:rPr>
              <a:t>, </a:t>
            </a:r>
            <a:r>
              <a:rPr b="1" lang="ru" sz="1200">
                <a:solidFill>
                  <a:srgbClr val="008000"/>
                </a:solidFill>
                <a:highlight>
                  <a:srgbClr val="FFFFFF"/>
                </a:highlight>
                <a:latin typeface="Courier New"/>
                <a:ea typeface="Courier New"/>
                <a:cs typeface="Courier New"/>
                <a:sym typeface="Courier New"/>
              </a:rPr>
              <a:t>"tcp://localhost:61616"</a:t>
            </a:r>
            <a:r>
              <a:rPr lang="ru" sz="1200">
                <a:solidFill>
                  <a:srgbClr val="000000"/>
                </a:solidFill>
                <a:highlight>
                  <a:srgbClr val="FFFFFF"/>
                </a:highlight>
                <a:latin typeface="Courier New"/>
                <a:ea typeface="Courier New"/>
                <a:cs typeface="Courier New"/>
                <a:sym typeface="Courier New"/>
              </a:rPr>
              <a:t>);</a:t>
            </a:r>
          </a:p>
          <a:p>
            <a:pPr lvl="0" rtl="0">
              <a:lnSpc>
                <a:spcPct val="100000"/>
              </a:lnSpc>
              <a:spcBef>
                <a:spcPts val="0"/>
              </a:spcBef>
              <a:spcAft>
                <a:spcPts val="0"/>
              </a:spcAft>
              <a:buNone/>
            </a:pPr>
            <a:r>
              <a:rPr lang="ru" sz="1200">
                <a:solidFill>
                  <a:srgbClr val="000000"/>
                </a:solidFill>
                <a:highlight>
                  <a:srgbClr val="FFFFFF"/>
                </a:highlight>
                <a:latin typeface="Courier New"/>
                <a:ea typeface="Courier New"/>
                <a:cs typeface="Courier New"/>
                <a:sym typeface="Courier New"/>
              </a:rPr>
              <a:t>props.put(</a:t>
            </a:r>
            <a:r>
              <a:rPr b="1" lang="ru" sz="1200">
                <a:solidFill>
                  <a:srgbClr val="008000"/>
                </a:solidFill>
                <a:highlight>
                  <a:srgbClr val="FFFFFF"/>
                </a:highlight>
                <a:latin typeface="Courier New"/>
                <a:ea typeface="Courier New"/>
                <a:cs typeface="Courier New"/>
                <a:sym typeface="Courier New"/>
              </a:rPr>
              <a:t>"queue.js-queue"</a:t>
            </a:r>
            <a:r>
              <a:rPr lang="ru" sz="1200">
                <a:solidFill>
                  <a:srgbClr val="000000"/>
                </a:solidFill>
                <a:highlight>
                  <a:srgbClr val="FFFFFF"/>
                </a:highlight>
                <a:latin typeface="Courier New"/>
                <a:ea typeface="Courier New"/>
                <a:cs typeface="Courier New"/>
                <a:sym typeface="Courier New"/>
              </a:rPr>
              <a:t>, </a:t>
            </a:r>
            <a:r>
              <a:rPr b="1" lang="ru" sz="1200">
                <a:solidFill>
                  <a:srgbClr val="008000"/>
                </a:solidFill>
                <a:highlight>
                  <a:srgbClr val="FFFFFF"/>
                </a:highlight>
                <a:latin typeface="Courier New"/>
                <a:ea typeface="Courier New"/>
                <a:cs typeface="Courier New"/>
                <a:sym typeface="Courier New"/>
              </a:rPr>
              <a:t>"your-queue-name"</a:t>
            </a:r>
            <a:r>
              <a:rPr lang="ru" sz="1200">
                <a:solidFill>
                  <a:srgbClr val="000000"/>
                </a:solidFill>
                <a:highlight>
                  <a:srgbClr val="FFFFFF"/>
                </a:highlight>
                <a:latin typeface="Courier New"/>
                <a:ea typeface="Courier New"/>
                <a:cs typeface="Courier New"/>
                <a:sym typeface="Courier New"/>
              </a:rPr>
              <a:t>);</a:t>
            </a:r>
          </a:p>
          <a:p>
            <a:pPr lvl="0" rtl="0">
              <a:lnSpc>
                <a:spcPct val="100000"/>
              </a:lnSpc>
              <a:spcBef>
                <a:spcPts val="0"/>
              </a:spcBef>
              <a:spcAft>
                <a:spcPts val="0"/>
              </a:spcAft>
              <a:buNone/>
            </a:pPr>
            <a:r>
              <a:rPr lang="ru" sz="1200">
                <a:solidFill>
                  <a:srgbClr val="000000"/>
                </a:solidFill>
                <a:highlight>
                  <a:srgbClr val="FFFFFF"/>
                </a:highlight>
                <a:latin typeface="Courier New"/>
                <a:ea typeface="Courier New"/>
                <a:cs typeface="Courier New"/>
                <a:sym typeface="Courier New"/>
              </a:rPr>
              <a:t>props.put(</a:t>
            </a:r>
            <a:r>
              <a:rPr b="1" lang="ru" sz="1200">
                <a:solidFill>
                  <a:srgbClr val="008000"/>
                </a:solidFill>
                <a:highlight>
                  <a:srgbClr val="FFFFFF"/>
                </a:highlight>
                <a:latin typeface="Courier New"/>
                <a:ea typeface="Courier New"/>
                <a:cs typeface="Courier New"/>
                <a:sym typeface="Courier New"/>
              </a:rPr>
              <a:t>"connectionFactoryNames"</a:t>
            </a:r>
            <a:r>
              <a:rPr lang="ru" sz="1200">
                <a:solidFill>
                  <a:srgbClr val="000000"/>
                </a:solidFill>
                <a:highlight>
                  <a:srgbClr val="FFFFFF"/>
                </a:highlight>
                <a:latin typeface="Courier New"/>
                <a:ea typeface="Courier New"/>
                <a:cs typeface="Courier New"/>
                <a:sym typeface="Courier New"/>
              </a:rPr>
              <a:t>, </a:t>
            </a:r>
            <a:r>
              <a:rPr b="1" lang="ru" sz="1200">
                <a:solidFill>
                  <a:srgbClr val="008000"/>
                </a:solidFill>
                <a:highlight>
                  <a:srgbClr val="FFFFFF"/>
                </a:highlight>
                <a:latin typeface="Courier New"/>
                <a:ea typeface="Courier New"/>
                <a:cs typeface="Courier New"/>
                <a:sym typeface="Courier New"/>
              </a:rPr>
              <a:t>"queueCF"</a:t>
            </a:r>
            <a:r>
              <a:rPr lang="ru" sz="1200">
                <a:solidFill>
                  <a:srgbClr val="000000"/>
                </a:solidFill>
                <a:highlight>
                  <a:srgbClr val="FFFFFF"/>
                </a:highlight>
                <a:latin typeface="Courier New"/>
                <a:ea typeface="Courier New"/>
                <a:cs typeface="Courier New"/>
                <a:sym typeface="Courier New"/>
              </a:rPr>
              <a:t>);</a:t>
            </a:r>
          </a:p>
          <a:p>
            <a:pPr lvl="0" rtl="0">
              <a:lnSpc>
                <a:spcPct val="100000"/>
              </a:lnSpc>
              <a:spcBef>
                <a:spcPts val="0"/>
              </a:spcBef>
              <a:spcAft>
                <a:spcPts val="0"/>
              </a:spcAft>
              <a:buNone/>
            </a:pPr>
            <a:r>
              <a:t/>
            </a:r>
            <a:endParaRPr sz="1200">
              <a:solidFill>
                <a:srgbClr val="000000"/>
              </a:solidFill>
              <a:highlight>
                <a:srgbClr val="FFFFFF"/>
              </a:highlight>
              <a:latin typeface="Courier New"/>
              <a:ea typeface="Courier New"/>
              <a:cs typeface="Courier New"/>
              <a:sym typeface="Courier New"/>
            </a:endParaRPr>
          </a:p>
          <a:p>
            <a:pPr lvl="0" rtl="0">
              <a:lnSpc>
                <a:spcPct val="100000"/>
              </a:lnSpc>
              <a:spcBef>
                <a:spcPts val="0"/>
              </a:spcBef>
              <a:spcAft>
                <a:spcPts val="0"/>
              </a:spcAft>
              <a:buNone/>
            </a:pPr>
            <a:r>
              <a:t/>
            </a:r>
            <a:endParaRPr sz="1200">
              <a:solidFill>
                <a:srgbClr val="000000"/>
              </a:solidFill>
              <a:highlight>
                <a:srgbClr val="FFFFFF"/>
              </a:highlight>
              <a:latin typeface="Courier New"/>
              <a:ea typeface="Courier New"/>
              <a:cs typeface="Courier New"/>
              <a:sym typeface="Courier New"/>
            </a:endParaRPr>
          </a:p>
          <a:p>
            <a:pPr lvl="0" rtl="0">
              <a:lnSpc>
                <a:spcPct val="100000"/>
              </a:lnSpc>
              <a:spcBef>
                <a:spcPts val="0"/>
              </a:spcBef>
              <a:spcAft>
                <a:spcPts val="0"/>
              </a:spcAft>
              <a:buNone/>
            </a:pPr>
            <a:r>
              <a:rPr lang="ru" sz="1200">
                <a:solidFill>
                  <a:srgbClr val="000000"/>
                </a:solidFill>
                <a:highlight>
                  <a:srgbClr val="FFFFFF"/>
                </a:highlight>
                <a:latin typeface="Courier New"/>
                <a:ea typeface="Courier New"/>
                <a:cs typeface="Courier New"/>
                <a:sym typeface="Courier New"/>
              </a:rPr>
              <a:t>Context context = </a:t>
            </a:r>
            <a:r>
              <a:rPr b="1" lang="ru" sz="1200">
                <a:solidFill>
                  <a:srgbClr val="000080"/>
                </a:solidFill>
                <a:highlight>
                  <a:srgbClr val="FFFFFF"/>
                </a:highlight>
                <a:latin typeface="Courier New"/>
                <a:ea typeface="Courier New"/>
                <a:cs typeface="Courier New"/>
                <a:sym typeface="Courier New"/>
              </a:rPr>
              <a:t>new </a:t>
            </a:r>
            <a:r>
              <a:rPr lang="ru" sz="1200">
                <a:solidFill>
                  <a:srgbClr val="000000"/>
                </a:solidFill>
                <a:highlight>
                  <a:srgbClr val="FFFFFF"/>
                </a:highlight>
                <a:latin typeface="Courier New"/>
                <a:ea typeface="Courier New"/>
                <a:cs typeface="Courier New"/>
                <a:sym typeface="Courier New"/>
              </a:rPr>
              <a:t>InitialContext(props);</a:t>
            </a:r>
          </a:p>
          <a:p>
            <a:pPr lvl="0" rt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dern-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