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heme/theme2.xml" ContentType="application/vnd.openxmlformats-officedocument.theme+xml"/>
  <Override PartName="/ppt/tags/tag55.xml" ContentType="application/vnd.openxmlformats-officedocument.presentationml.tags+xml"/>
  <Override PartName="/ppt/theme/theme3.xml" ContentType="application/vnd.openxmlformats-officedocument.theme+xml"/>
  <Override PartName="/ppt/tags/tag56.xml" ContentType="application/vnd.openxmlformats-officedocument.presentationml.tags+xml"/>
  <Override PartName="/ppt/notesSlides/notesSlide1.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2.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75.xml" ContentType="application/vnd.openxmlformats-officedocument.presentationml.tags+xml"/>
  <Override PartName="/ppt/notesSlides/notesSlide19.xml" ContentType="application/vnd.openxmlformats-officedocument.presentationml.notesSlide+xml"/>
  <Override PartName="/ppt/tags/tag76.xml" ContentType="application/vnd.openxmlformats-officedocument.presentationml.tags+xml"/>
  <Override PartName="/ppt/notesSlides/notesSlide20.xml" ContentType="application/vnd.openxmlformats-officedocument.presentationml.notesSlide+xml"/>
  <Override PartName="/ppt/tags/tag77.xml" ContentType="application/vnd.openxmlformats-officedocument.presentationml.tags+xml"/>
  <Override PartName="/ppt/notesSlides/notesSlide21.xml" ContentType="application/vnd.openxmlformats-officedocument.presentationml.notesSlide+xml"/>
  <Override PartName="/ppt/tags/tag78.xml" ContentType="application/vnd.openxmlformats-officedocument.presentationml.tags+xml"/>
  <Override PartName="/ppt/notesSlides/notesSlide22.xml" ContentType="application/vnd.openxmlformats-officedocument.presentationml.notesSlide+xml"/>
  <Override PartName="/ppt/tags/tag79.xml" ContentType="application/vnd.openxmlformats-officedocument.presentationml.tags+xml"/>
  <Override PartName="/ppt/notesSlides/notesSlide23.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82.xml" ContentType="application/vnd.openxmlformats-officedocument.presentationml.tags+xml"/>
  <Override PartName="/ppt/notesSlides/notesSlide45.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46.xml" ContentType="application/vnd.openxmlformats-officedocument.presentationml.notesSlide+xml"/>
  <Override PartName="/ppt/tags/tag85.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54.xml" ContentType="application/vnd.openxmlformats-officedocument.presentationml.notesSlide+xml"/>
  <Override PartName="/ppt/tags/tag90.xml" ContentType="application/vnd.openxmlformats-officedocument.presentationml.tags+xml"/>
  <Override PartName="/ppt/notesSlides/notesSlide55.xml" ContentType="application/vnd.openxmlformats-officedocument.presentationml.notesSlide+xml"/>
  <Override PartName="/ppt/tags/tag91.xml" ContentType="application/vnd.openxmlformats-officedocument.presentationml.tags+xml"/>
  <Override PartName="/ppt/notesSlides/notesSlide56.xml" ContentType="application/vnd.openxmlformats-officedocument.presentationml.notesSlide+xml"/>
  <Override PartName="/ppt/tags/tag92.xml" ContentType="application/vnd.openxmlformats-officedocument.presentationml.tags+xml"/>
  <Override PartName="/ppt/notesSlides/notesSlide57.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notesSlides/notesSlide58.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59.xml" ContentType="application/vnd.openxmlformats-officedocument.presentationml.notesSlide+xml"/>
  <Override PartName="/ppt/tags/tag97.xml" ContentType="application/vnd.openxmlformats-officedocument.presentationml.tags+xml"/>
  <Override PartName="/ppt/notesSlides/notesSlide60.xml" ContentType="application/vnd.openxmlformats-officedocument.presentationml.notesSlide+xml"/>
  <Override PartName="/ppt/tags/tag98.xml" ContentType="application/vnd.openxmlformats-officedocument.presentationml.tags+xml"/>
  <Override PartName="/ppt/notesSlides/notesSlide61.xml" ContentType="application/vnd.openxmlformats-officedocument.presentationml.notesSlide+xml"/>
  <Override PartName="/ppt/tags/tag99.xml" ContentType="application/vnd.openxmlformats-officedocument.presentationml.tags+xml"/>
  <Override PartName="/ppt/notesSlides/notesSlide62.xml" ContentType="application/vnd.openxmlformats-officedocument.presentationml.notesSlide+xml"/>
  <Override PartName="/ppt/tags/tag100.xml" ContentType="application/vnd.openxmlformats-officedocument.presentationml.tags+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98" r:id="rId1"/>
  </p:sldMasterIdLst>
  <p:notesMasterIdLst>
    <p:notesMasterId r:id="rId65"/>
  </p:notesMasterIdLst>
  <p:handoutMasterIdLst>
    <p:handoutMasterId r:id="rId66"/>
  </p:handoutMasterIdLst>
  <p:sldIdLst>
    <p:sldId id="341" r:id="rId2"/>
    <p:sldId id="372" r:id="rId3"/>
    <p:sldId id="277" r:id="rId4"/>
    <p:sldId id="374" r:id="rId5"/>
    <p:sldId id="376" r:id="rId6"/>
    <p:sldId id="435" r:id="rId7"/>
    <p:sldId id="436" r:id="rId8"/>
    <p:sldId id="437" r:id="rId9"/>
    <p:sldId id="438" r:id="rId10"/>
    <p:sldId id="439" r:id="rId11"/>
    <p:sldId id="440" r:id="rId12"/>
    <p:sldId id="441" r:id="rId13"/>
    <p:sldId id="442" r:id="rId14"/>
    <p:sldId id="443" r:id="rId15"/>
    <p:sldId id="444" r:id="rId16"/>
    <p:sldId id="445" r:id="rId17"/>
    <p:sldId id="446" r:id="rId18"/>
    <p:sldId id="447" r:id="rId19"/>
    <p:sldId id="378" r:id="rId20"/>
    <p:sldId id="416" r:id="rId21"/>
    <p:sldId id="419" r:id="rId22"/>
    <p:sldId id="420" r:id="rId23"/>
    <p:sldId id="433" r:id="rId24"/>
    <p:sldId id="418" r:id="rId25"/>
    <p:sldId id="379" r:id="rId26"/>
    <p:sldId id="380" r:id="rId27"/>
    <p:sldId id="381" r:id="rId28"/>
    <p:sldId id="382" r:id="rId29"/>
    <p:sldId id="383" r:id="rId30"/>
    <p:sldId id="384" r:id="rId31"/>
    <p:sldId id="385" r:id="rId32"/>
    <p:sldId id="386" r:id="rId33"/>
    <p:sldId id="387" r:id="rId34"/>
    <p:sldId id="391" r:id="rId35"/>
    <p:sldId id="388" r:id="rId36"/>
    <p:sldId id="389" r:id="rId37"/>
    <p:sldId id="390" r:id="rId38"/>
    <p:sldId id="395" r:id="rId39"/>
    <p:sldId id="392" r:id="rId40"/>
    <p:sldId id="393" r:id="rId41"/>
    <p:sldId id="396" r:id="rId42"/>
    <p:sldId id="397" r:id="rId43"/>
    <p:sldId id="405" r:id="rId44"/>
    <p:sldId id="398" r:id="rId45"/>
    <p:sldId id="428" r:id="rId46"/>
    <p:sldId id="400" r:id="rId47"/>
    <p:sldId id="399" r:id="rId48"/>
    <p:sldId id="401" r:id="rId49"/>
    <p:sldId id="402" r:id="rId50"/>
    <p:sldId id="403" r:id="rId51"/>
    <p:sldId id="404" r:id="rId52"/>
    <p:sldId id="406" r:id="rId53"/>
    <p:sldId id="407" r:id="rId54"/>
    <p:sldId id="408" r:id="rId55"/>
    <p:sldId id="410" r:id="rId56"/>
    <p:sldId id="411" r:id="rId57"/>
    <p:sldId id="429" r:id="rId58"/>
    <p:sldId id="425" r:id="rId59"/>
    <p:sldId id="426" r:id="rId60"/>
    <p:sldId id="318" r:id="rId61"/>
    <p:sldId id="448" r:id="rId62"/>
    <p:sldId id="362" r:id="rId63"/>
    <p:sldId id="346" r:id="rId64"/>
  </p:sldIdLst>
  <p:sldSz cx="9144000" cy="6858000" type="screen4x3"/>
  <p:notesSz cx="7099300" cy="10234613"/>
  <p:embeddedFontLst>
    <p:embeddedFont>
      <p:font typeface="TeleGrotesk Headline" pitchFamily="2" charset="0"/>
      <p:regular r:id="rId67"/>
    </p:embeddedFont>
    <p:embeddedFont>
      <p:font typeface="TeleGrotesk Headline Ultra" pitchFamily="2" charset="0"/>
      <p:bold r:id="rId68"/>
    </p:embeddedFont>
    <p:embeddedFont>
      <p:font typeface="Tele-GroteskFet" pitchFamily="2" charset="0"/>
      <p:regular r:id="rId69"/>
      <p:bold r:id="rId70"/>
    </p:embeddedFont>
    <p:embeddedFont>
      <p:font typeface="Tele-GroteskHal" pitchFamily="2" charset="0"/>
      <p:regular r:id="rId71"/>
    </p:embeddedFont>
    <p:embeddedFont>
      <p:font typeface="Tele-GroteskNor" pitchFamily="2" charset="0"/>
      <p:regular r:id="rId72"/>
    </p:embeddedFont>
    <p:embeddedFont>
      <p:font typeface="Tele-GroteskUlt" pitchFamily="2" charset="0"/>
      <p:regular r:id="rId73"/>
      <p:bold r:id="rId74"/>
    </p:embeddedFont>
  </p:embeddedFontLst>
  <p:custDataLst>
    <p:tags r:id="rId75"/>
  </p:custDataLst>
  <p:defaultTextStyle>
    <a:defPPr>
      <a:defRPr lang="de-DE"/>
    </a:defPPr>
    <a:lvl1pPr algn="l" defTabSz="457200" rtl="0" fontAlgn="base">
      <a:lnSpc>
        <a:spcPts val="1800"/>
      </a:lnSpc>
      <a:spcBef>
        <a:spcPct val="50000"/>
      </a:spcBef>
      <a:spcAft>
        <a:spcPct val="0"/>
      </a:spcAft>
      <a:buClr>
        <a:schemeClr val="tx2"/>
      </a:buClr>
      <a:buSzPct val="75000"/>
      <a:buFont typeface="Wingdings" pitchFamily="2" charset="2"/>
      <a:defRPr kern="1200">
        <a:solidFill>
          <a:schemeClr val="tx1"/>
        </a:solidFill>
        <a:latin typeface="Tele-GroteskFet" pitchFamily="2" charset="0"/>
        <a:ea typeface="+mn-ea"/>
        <a:cs typeface="+mn-cs"/>
      </a:defRPr>
    </a:lvl1pPr>
    <a:lvl2pPr marL="457200" algn="l" defTabSz="457200" rtl="0" fontAlgn="base">
      <a:lnSpc>
        <a:spcPts val="1800"/>
      </a:lnSpc>
      <a:spcBef>
        <a:spcPct val="50000"/>
      </a:spcBef>
      <a:spcAft>
        <a:spcPct val="0"/>
      </a:spcAft>
      <a:buClr>
        <a:schemeClr val="tx2"/>
      </a:buClr>
      <a:buSzPct val="75000"/>
      <a:buFont typeface="Wingdings" pitchFamily="2" charset="2"/>
      <a:defRPr kern="1200">
        <a:solidFill>
          <a:schemeClr val="tx1"/>
        </a:solidFill>
        <a:latin typeface="Tele-GroteskFet" pitchFamily="2" charset="0"/>
        <a:ea typeface="+mn-ea"/>
        <a:cs typeface="+mn-cs"/>
      </a:defRPr>
    </a:lvl2pPr>
    <a:lvl3pPr marL="914400" algn="l" defTabSz="457200" rtl="0" fontAlgn="base">
      <a:lnSpc>
        <a:spcPts val="1800"/>
      </a:lnSpc>
      <a:spcBef>
        <a:spcPct val="50000"/>
      </a:spcBef>
      <a:spcAft>
        <a:spcPct val="0"/>
      </a:spcAft>
      <a:buClr>
        <a:schemeClr val="tx2"/>
      </a:buClr>
      <a:buSzPct val="75000"/>
      <a:buFont typeface="Wingdings" pitchFamily="2" charset="2"/>
      <a:defRPr kern="1200">
        <a:solidFill>
          <a:schemeClr val="tx1"/>
        </a:solidFill>
        <a:latin typeface="Tele-GroteskFet" pitchFamily="2" charset="0"/>
        <a:ea typeface="+mn-ea"/>
        <a:cs typeface="+mn-cs"/>
      </a:defRPr>
    </a:lvl3pPr>
    <a:lvl4pPr marL="1371600" algn="l" defTabSz="457200" rtl="0" fontAlgn="base">
      <a:lnSpc>
        <a:spcPts val="1800"/>
      </a:lnSpc>
      <a:spcBef>
        <a:spcPct val="50000"/>
      </a:spcBef>
      <a:spcAft>
        <a:spcPct val="0"/>
      </a:spcAft>
      <a:buClr>
        <a:schemeClr val="tx2"/>
      </a:buClr>
      <a:buSzPct val="75000"/>
      <a:buFont typeface="Wingdings" pitchFamily="2" charset="2"/>
      <a:defRPr kern="1200">
        <a:solidFill>
          <a:schemeClr val="tx1"/>
        </a:solidFill>
        <a:latin typeface="Tele-GroteskFet" pitchFamily="2" charset="0"/>
        <a:ea typeface="+mn-ea"/>
        <a:cs typeface="+mn-cs"/>
      </a:defRPr>
    </a:lvl4pPr>
    <a:lvl5pPr marL="1828800" algn="l" defTabSz="457200" rtl="0" fontAlgn="base">
      <a:lnSpc>
        <a:spcPts val="1800"/>
      </a:lnSpc>
      <a:spcBef>
        <a:spcPct val="50000"/>
      </a:spcBef>
      <a:spcAft>
        <a:spcPct val="0"/>
      </a:spcAft>
      <a:buClr>
        <a:schemeClr val="tx2"/>
      </a:buClr>
      <a:buSzPct val="75000"/>
      <a:buFont typeface="Wingdings" pitchFamily="2" charset="2"/>
      <a:defRPr kern="1200">
        <a:solidFill>
          <a:schemeClr val="tx1"/>
        </a:solidFill>
        <a:latin typeface="Tele-GroteskFet" pitchFamily="2" charset="0"/>
        <a:ea typeface="+mn-ea"/>
        <a:cs typeface="+mn-cs"/>
      </a:defRPr>
    </a:lvl5pPr>
    <a:lvl6pPr marL="2286000" algn="l" defTabSz="914400" rtl="0" eaLnBrk="1" latinLnBrk="0" hangingPunct="1">
      <a:defRPr kern="1200">
        <a:solidFill>
          <a:schemeClr val="tx1"/>
        </a:solidFill>
        <a:latin typeface="Tele-GroteskFet" pitchFamily="2" charset="0"/>
        <a:ea typeface="+mn-ea"/>
        <a:cs typeface="+mn-cs"/>
      </a:defRPr>
    </a:lvl6pPr>
    <a:lvl7pPr marL="2743200" algn="l" defTabSz="914400" rtl="0" eaLnBrk="1" latinLnBrk="0" hangingPunct="1">
      <a:defRPr kern="1200">
        <a:solidFill>
          <a:schemeClr val="tx1"/>
        </a:solidFill>
        <a:latin typeface="Tele-GroteskFet" pitchFamily="2" charset="0"/>
        <a:ea typeface="+mn-ea"/>
        <a:cs typeface="+mn-cs"/>
      </a:defRPr>
    </a:lvl7pPr>
    <a:lvl8pPr marL="3200400" algn="l" defTabSz="914400" rtl="0" eaLnBrk="1" latinLnBrk="0" hangingPunct="1">
      <a:defRPr kern="1200">
        <a:solidFill>
          <a:schemeClr val="tx1"/>
        </a:solidFill>
        <a:latin typeface="Tele-GroteskFet" pitchFamily="2" charset="0"/>
        <a:ea typeface="+mn-ea"/>
        <a:cs typeface="+mn-cs"/>
      </a:defRPr>
    </a:lvl8pPr>
    <a:lvl9pPr marL="3657600" algn="l" defTabSz="914400" rtl="0" eaLnBrk="1" latinLnBrk="0" hangingPunct="1">
      <a:defRPr kern="1200">
        <a:solidFill>
          <a:schemeClr val="tx1"/>
        </a:solidFill>
        <a:latin typeface="Tele-GroteskFet" pitchFamily="2" charset="0"/>
        <a:ea typeface="+mn-ea"/>
        <a:cs typeface="+mn-cs"/>
      </a:defRPr>
    </a:lvl9pPr>
  </p:defaultTextStyle>
  <p:extLst>
    <p:ext uri="{EFAFB233-063F-42B5-8137-9DF3F51BA10A}">
      <p15:sldGuideLst xmlns:p15="http://schemas.microsoft.com/office/powerpoint/2012/main">
        <p15:guide id="1" orient="horz" pos="210">
          <p15:clr>
            <a:srgbClr val="A4A3A4"/>
          </p15:clr>
        </p15:guide>
        <p15:guide id="2" orient="horz" pos="710">
          <p15:clr>
            <a:srgbClr val="A4A3A4"/>
          </p15:clr>
        </p15:guide>
        <p15:guide id="3" orient="horz" pos="1117">
          <p15:clr>
            <a:srgbClr val="A4A3A4"/>
          </p15:clr>
        </p15:guide>
        <p15:guide id="4" orient="horz" pos="829">
          <p15:clr>
            <a:srgbClr val="A4A3A4"/>
          </p15:clr>
        </p15:guide>
        <p15:guide id="5" orient="horz" pos="3634">
          <p15:clr>
            <a:srgbClr val="A4A3A4"/>
          </p15:clr>
        </p15:guide>
        <p15:guide id="6" orient="horz" pos="3815">
          <p15:clr>
            <a:srgbClr val="A4A3A4"/>
          </p15:clr>
        </p15:guide>
        <p15:guide id="7" orient="horz" pos="4124">
          <p15:clr>
            <a:srgbClr val="A4A3A4"/>
          </p15:clr>
        </p15:guide>
        <p15:guide id="8" orient="horz" pos="3999">
          <p15:clr>
            <a:srgbClr val="A4A3A4"/>
          </p15:clr>
        </p15:guide>
        <p15:guide id="9" pos="2922">
          <p15:clr>
            <a:srgbClr val="A4A3A4"/>
          </p15:clr>
        </p15:guide>
        <p15:guide id="10" pos="201">
          <p15:clr>
            <a:srgbClr val="A4A3A4"/>
          </p15:clr>
        </p15:guide>
        <p15:guide id="11" pos="5556">
          <p15:clr>
            <a:srgbClr val="A4A3A4"/>
          </p15:clr>
        </p15:guide>
        <p15:guide id="12" pos="2838">
          <p15:clr>
            <a:srgbClr val="A4A3A4"/>
          </p15:clr>
        </p15:guide>
        <p15:guide id="13" pos="1560">
          <p15:clr>
            <a:srgbClr val="A4A3A4"/>
          </p15:clr>
        </p15:guide>
        <p15:guide id="14" pos="1470">
          <p15:clr>
            <a:srgbClr val="A4A3A4"/>
          </p15:clr>
        </p15:guide>
        <p15:guide id="15" pos="4197">
          <p15:clr>
            <a:srgbClr val="A4A3A4"/>
          </p15:clr>
        </p15:guide>
        <p15:guide id="16" pos="4282">
          <p15:clr>
            <a:srgbClr val="A4A3A4"/>
          </p15:clr>
        </p15:guide>
      </p15:sldGuideLst>
    </p:ext>
    <p:ext uri="{2D200454-40CA-4A62-9FC3-DE9A4176ACB9}">
      <p15:notesGuideLst xmlns:p15="http://schemas.microsoft.com/office/powerpoint/2012/main">
        <p15:guide id="1" orient="horz" pos="3224">
          <p15:clr>
            <a:srgbClr val="A4A3A4"/>
          </p15:clr>
        </p15:guide>
        <p15:guide id="2" pos="309">
          <p15:clr>
            <a:srgbClr val="A4A3A4"/>
          </p15:clr>
        </p15:guide>
        <p15:guide id="3" pos="416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368F9A"/>
    <a:srgbClr val="427BAB"/>
    <a:srgbClr val="64B9E4"/>
    <a:srgbClr val="9F4C97"/>
    <a:srgbClr val="EDA95A"/>
    <a:srgbClr val="FDD167"/>
    <a:srgbClr val="3C729E"/>
    <a:srgbClr val="BABD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00" autoAdjust="0"/>
    <p:restoredTop sz="69565" autoAdjust="0"/>
  </p:normalViewPr>
  <p:slideViewPr>
    <p:cSldViewPr snapToGrid="0" snapToObjects="1" showGuides="1">
      <p:cViewPr varScale="1">
        <p:scale>
          <a:sx n="59" d="100"/>
          <a:sy n="59" d="100"/>
        </p:scale>
        <p:origin x="1848" y="72"/>
      </p:cViewPr>
      <p:guideLst>
        <p:guide orient="horz" pos="210"/>
        <p:guide orient="horz" pos="710"/>
        <p:guide orient="horz" pos="1117"/>
        <p:guide orient="horz" pos="829"/>
        <p:guide orient="horz" pos="3634"/>
        <p:guide orient="horz" pos="3815"/>
        <p:guide orient="horz" pos="4124"/>
        <p:guide orient="horz" pos="3999"/>
        <p:guide pos="2922"/>
        <p:guide pos="201"/>
        <p:guide pos="5556"/>
        <p:guide pos="2838"/>
        <p:guide pos="1560"/>
        <p:guide pos="1470"/>
        <p:guide pos="4197"/>
        <p:guide pos="4282"/>
      </p:guideLst>
    </p:cSldViewPr>
  </p:slideViewPr>
  <p:outlineViewPr>
    <p:cViewPr>
      <p:scale>
        <a:sx n="33" d="100"/>
        <a:sy n="33" d="100"/>
      </p:scale>
      <p:origin x="0" y="4566"/>
    </p:cViewPr>
  </p:outlineViewPr>
  <p:notesTextViewPr>
    <p:cViewPr>
      <p:scale>
        <a:sx n="125" d="100"/>
        <a:sy n="125" d="100"/>
      </p:scale>
      <p:origin x="0" y="0"/>
    </p:cViewPr>
  </p:notesTextViewPr>
  <p:sorterViewPr>
    <p:cViewPr>
      <p:scale>
        <a:sx n="75" d="100"/>
        <a:sy n="75" d="100"/>
      </p:scale>
      <p:origin x="0" y="0"/>
    </p:cViewPr>
  </p:sorterViewPr>
  <p:notesViewPr>
    <p:cSldViewPr snapToGrid="0" snapToObjects="1" showGuides="1">
      <p:cViewPr varScale="1">
        <p:scale>
          <a:sx n="95" d="100"/>
          <a:sy n="95" d="100"/>
        </p:scale>
        <p:origin x="-5412" y="-96"/>
      </p:cViewPr>
      <p:guideLst>
        <p:guide orient="horz" pos="3224"/>
        <p:guide pos="309"/>
        <p:guide pos="416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2.fntdata"/><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74" Type="http://schemas.openxmlformats.org/officeDocument/2006/relationships/font" Target="fonts/font8.fntdata"/><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73" Type="http://schemas.openxmlformats.org/officeDocument/2006/relationships/font" Target="fonts/font7.fntdata"/><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3.fntdata"/><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4.fntdata"/><Relationship Id="rId75"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tags" Target="../tags/tag56.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umsplatzhalter 2"/>
          <p:cNvSpPr>
            <a:spLocks noGrp="1"/>
          </p:cNvSpPr>
          <p:nvPr>
            <p:ph type="dt" sz="quarter" idx="1"/>
          </p:nvPr>
        </p:nvSpPr>
        <p:spPr bwMode="gray">
          <a:xfrm>
            <a:off x="5068888" y="9647238"/>
            <a:ext cx="1150937" cy="288925"/>
          </a:xfrm>
          <a:prstGeom prst="rect">
            <a:avLst/>
          </a:prstGeom>
        </p:spPr>
        <p:txBody>
          <a:bodyPr vert="horz" wrap="square" lIns="0" tIns="0" rIns="0" bIns="0" numCol="1" anchor="ctr" anchorCtr="0" compatLnSpc="1">
            <a:prstTxWarp prst="textNoShape">
              <a:avLst/>
            </a:prstTxWarp>
          </a:bodyPr>
          <a:lstStyle>
            <a:lvl1pPr algn="ctr">
              <a:lnSpc>
                <a:spcPct val="100000"/>
              </a:lnSpc>
              <a:spcBef>
                <a:spcPct val="0"/>
              </a:spcBef>
              <a:buClrTx/>
              <a:buSzTx/>
              <a:buFontTx/>
              <a:buNone/>
              <a:defRPr sz="1200">
                <a:latin typeface="Tele-GroteskNor" pitchFamily="2" charset="0"/>
              </a:defRPr>
            </a:lvl1pPr>
          </a:lstStyle>
          <a:p>
            <a:fld id="{D864C663-5A34-40F6-9B5B-E6AF9D07141C}" type="datetimeFigureOut">
              <a:rPr lang="de-DE"/>
              <a:pPr/>
              <a:t>25.10.2019</a:t>
            </a:fld>
            <a:endParaRPr lang="de-DE"/>
          </a:p>
        </p:txBody>
      </p:sp>
      <p:sp>
        <p:nvSpPr>
          <p:cNvPr id="4" name="Fußzeilenplatzhalter 3"/>
          <p:cNvSpPr>
            <a:spLocks noGrp="1"/>
          </p:cNvSpPr>
          <p:nvPr>
            <p:ph type="ftr" sz="quarter" idx="2"/>
          </p:nvPr>
        </p:nvSpPr>
        <p:spPr bwMode="gray">
          <a:xfrm>
            <a:off x="492125" y="9647238"/>
            <a:ext cx="4679950" cy="288925"/>
          </a:xfrm>
          <a:prstGeom prst="rect">
            <a:avLst/>
          </a:prstGeom>
        </p:spPr>
        <p:txBody>
          <a:bodyPr vert="horz" wrap="square" lIns="0" tIns="0" rIns="0" bIns="0" numCol="1" anchor="ctr" anchorCtr="0" compatLnSpc="1">
            <a:prstTxWarp prst="textNoShape">
              <a:avLst/>
            </a:prstTxWarp>
          </a:bodyPr>
          <a:lstStyle>
            <a:lvl1pPr>
              <a:lnSpc>
                <a:spcPct val="100000"/>
              </a:lnSpc>
              <a:spcBef>
                <a:spcPct val="0"/>
              </a:spcBef>
              <a:buClrTx/>
              <a:buSzTx/>
              <a:buFontTx/>
              <a:buNone/>
              <a:defRPr sz="1200">
                <a:latin typeface="Tele-GroteskNor" pitchFamily="2" charset="0"/>
              </a:defRPr>
            </a:lvl1pPr>
          </a:lstStyle>
          <a:p>
            <a:r>
              <a:rPr lang="de-DE" dirty="0"/>
              <a:t>– </a:t>
            </a:r>
            <a:r>
              <a:rPr lang="de-DE" dirty="0" err="1"/>
              <a:t>Strictly</a:t>
            </a:r>
            <a:r>
              <a:rPr lang="de-DE" dirty="0"/>
              <a:t> </a:t>
            </a:r>
            <a:r>
              <a:rPr lang="de-DE" dirty="0" err="1"/>
              <a:t>confidential</a:t>
            </a:r>
            <a:r>
              <a:rPr lang="de-DE" dirty="0"/>
              <a:t>, </a:t>
            </a:r>
            <a:r>
              <a:rPr lang="de-DE" dirty="0" err="1"/>
              <a:t>Confidential</a:t>
            </a:r>
            <a:r>
              <a:rPr lang="de-DE" dirty="0"/>
              <a:t>, Internal – Autor / Thema der Präsentation</a:t>
            </a:r>
          </a:p>
        </p:txBody>
      </p:sp>
      <p:sp>
        <p:nvSpPr>
          <p:cNvPr id="5" name="Foliennummernplatzhalter 4"/>
          <p:cNvSpPr>
            <a:spLocks noGrp="1"/>
          </p:cNvSpPr>
          <p:nvPr>
            <p:ph type="sldNum" sz="quarter" idx="3"/>
          </p:nvPr>
        </p:nvSpPr>
        <p:spPr bwMode="gray">
          <a:xfrm>
            <a:off x="6362700" y="9647238"/>
            <a:ext cx="490538" cy="288925"/>
          </a:xfrm>
          <a:prstGeom prst="rect">
            <a:avLst/>
          </a:prstGeom>
        </p:spPr>
        <p:txBody>
          <a:bodyPr vert="horz" lIns="0" tIns="0" rIns="0" bIns="0" rtlCol="0" anchor="ctr" anchorCtr="0"/>
          <a:lstStyle>
            <a:lvl1pPr algn="l" fontAlgn="auto">
              <a:lnSpc>
                <a:spcPct val="100000"/>
              </a:lnSpc>
              <a:spcBef>
                <a:spcPts val="0"/>
              </a:spcBef>
              <a:spcAft>
                <a:spcPts val="0"/>
              </a:spcAft>
              <a:buClrTx/>
              <a:buSzTx/>
              <a:buFontTx/>
              <a:buNone/>
              <a:defRPr sz="1200" smtClean="0">
                <a:latin typeface="+mn-lt"/>
              </a:defRPr>
            </a:lvl1pPr>
          </a:lstStyle>
          <a:p>
            <a:pPr>
              <a:defRPr/>
            </a:pPr>
            <a:fld id="{7B42A9D2-7084-448E-A231-6A2CD9EF7439}" type="slidenum">
              <a:rPr lang="de-DE"/>
              <a:pPr>
                <a:defRPr/>
              </a:pPr>
              <a:t>‹#›</a:t>
            </a:fld>
            <a:endParaRPr lang="de-DE" dirty="0"/>
          </a:p>
        </p:txBody>
      </p:sp>
      <p:sp>
        <p:nvSpPr>
          <p:cNvPr id="34" name="Freeform 5"/>
          <p:cNvSpPr>
            <a:spLocks noChangeAspect="1" noEditPoints="1"/>
          </p:cNvSpPr>
          <p:nvPr userDrawn="1"/>
        </p:nvSpPr>
        <p:spPr bwMode="black">
          <a:xfrm>
            <a:off x="490538" y="169863"/>
            <a:ext cx="547687" cy="266700"/>
          </a:xfrm>
          <a:custGeom>
            <a:avLst/>
            <a:gdLst/>
            <a:ahLst/>
            <a:cxnLst>
              <a:cxn ang="0">
                <a:pos x="1" y="604"/>
              </a:cxn>
              <a:cxn ang="0">
                <a:pos x="274" y="604"/>
              </a:cxn>
              <a:cxn ang="0">
                <a:pos x="274" y="871"/>
              </a:cxn>
              <a:cxn ang="0">
                <a:pos x="1" y="871"/>
              </a:cxn>
              <a:cxn ang="0">
                <a:pos x="1" y="604"/>
              </a:cxn>
              <a:cxn ang="0">
                <a:pos x="650" y="1032"/>
              </a:cxn>
              <a:cxn ang="0">
                <a:pos x="688" y="1197"/>
              </a:cxn>
              <a:cxn ang="0">
                <a:pos x="797" y="1237"/>
              </a:cxn>
              <a:cxn ang="0">
                <a:pos x="875" y="1238"/>
              </a:cxn>
              <a:cxn ang="0">
                <a:pos x="875" y="1313"/>
              </a:cxn>
              <a:cxn ang="0">
                <a:pos x="219" y="1313"/>
              </a:cxn>
              <a:cxn ang="0">
                <a:pos x="219" y="1238"/>
              </a:cxn>
              <a:cxn ang="0">
                <a:pos x="335" y="1231"/>
              </a:cxn>
              <a:cxn ang="0">
                <a:pos x="431" y="1144"/>
              </a:cxn>
              <a:cxn ang="0">
                <a:pos x="442" y="1032"/>
              </a:cxn>
              <a:cxn ang="0">
                <a:pos x="442" y="63"/>
              </a:cxn>
              <a:cxn ang="0">
                <a:pos x="180" y="171"/>
              </a:cxn>
              <a:cxn ang="0">
                <a:pos x="71" y="475"/>
              </a:cxn>
              <a:cxn ang="0">
                <a:pos x="0" y="463"/>
              </a:cxn>
              <a:cxn ang="0">
                <a:pos x="13" y="0"/>
              </a:cxn>
              <a:cxn ang="0">
                <a:pos x="1081" y="0"/>
              </a:cxn>
              <a:cxn ang="0">
                <a:pos x="1094" y="463"/>
              </a:cxn>
              <a:cxn ang="0">
                <a:pos x="1023" y="475"/>
              </a:cxn>
              <a:cxn ang="0">
                <a:pos x="913" y="171"/>
              </a:cxn>
              <a:cxn ang="0">
                <a:pos x="650" y="63"/>
              </a:cxn>
              <a:cxn ang="0">
                <a:pos x="650" y="1032"/>
              </a:cxn>
              <a:cxn ang="0">
                <a:pos x="824" y="604"/>
              </a:cxn>
              <a:cxn ang="0">
                <a:pos x="1096" y="604"/>
              </a:cxn>
              <a:cxn ang="0">
                <a:pos x="1096" y="871"/>
              </a:cxn>
              <a:cxn ang="0">
                <a:pos x="824" y="871"/>
              </a:cxn>
              <a:cxn ang="0">
                <a:pos x="824" y="604"/>
              </a:cxn>
              <a:cxn ang="0">
                <a:pos x="1641" y="604"/>
              </a:cxn>
              <a:cxn ang="0">
                <a:pos x="1914" y="604"/>
              </a:cxn>
              <a:cxn ang="0">
                <a:pos x="1914" y="871"/>
              </a:cxn>
              <a:cxn ang="0">
                <a:pos x="1641" y="871"/>
              </a:cxn>
              <a:cxn ang="0">
                <a:pos x="1641" y="604"/>
              </a:cxn>
              <a:cxn ang="0">
                <a:pos x="2459" y="604"/>
              </a:cxn>
              <a:cxn ang="0">
                <a:pos x="2731" y="604"/>
              </a:cxn>
              <a:cxn ang="0">
                <a:pos x="2731" y="871"/>
              </a:cxn>
              <a:cxn ang="0">
                <a:pos x="2459" y="871"/>
              </a:cxn>
              <a:cxn ang="0">
                <a:pos x="2459" y="604"/>
              </a:cxn>
            </a:cxnLst>
            <a:rect l="0" t="0" r="r" b="b"/>
            <a:pathLst>
              <a:path w="2731" h="1313">
                <a:moveTo>
                  <a:pt x="1" y="604"/>
                </a:moveTo>
                <a:lnTo>
                  <a:pt x="274" y="604"/>
                </a:lnTo>
                <a:lnTo>
                  <a:pt x="274" y="871"/>
                </a:lnTo>
                <a:lnTo>
                  <a:pt x="1" y="871"/>
                </a:lnTo>
                <a:lnTo>
                  <a:pt x="1" y="604"/>
                </a:lnTo>
                <a:close/>
                <a:moveTo>
                  <a:pt x="650" y="1032"/>
                </a:moveTo>
                <a:cubicBezTo>
                  <a:pt x="650" y="1117"/>
                  <a:pt x="663" y="1171"/>
                  <a:pt x="688" y="1197"/>
                </a:cubicBezTo>
                <a:cubicBezTo>
                  <a:pt x="710" y="1218"/>
                  <a:pt x="746" y="1232"/>
                  <a:pt x="797" y="1237"/>
                </a:cubicBezTo>
                <a:cubicBezTo>
                  <a:pt x="813" y="1238"/>
                  <a:pt x="838" y="1238"/>
                  <a:pt x="875" y="1238"/>
                </a:cubicBezTo>
                <a:lnTo>
                  <a:pt x="875" y="1313"/>
                </a:lnTo>
                <a:lnTo>
                  <a:pt x="219" y="1313"/>
                </a:lnTo>
                <a:lnTo>
                  <a:pt x="219" y="1238"/>
                </a:lnTo>
                <a:cubicBezTo>
                  <a:pt x="271" y="1238"/>
                  <a:pt x="310" y="1236"/>
                  <a:pt x="335" y="1231"/>
                </a:cubicBezTo>
                <a:cubicBezTo>
                  <a:pt x="386" y="1221"/>
                  <a:pt x="418" y="1192"/>
                  <a:pt x="431" y="1144"/>
                </a:cubicBezTo>
                <a:cubicBezTo>
                  <a:pt x="438" y="1119"/>
                  <a:pt x="442" y="1082"/>
                  <a:pt x="442" y="1032"/>
                </a:cubicBezTo>
                <a:lnTo>
                  <a:pt x="442" y="63"/>
                </a:lnTo>
                <a:cubicBezTo>
                  <a:pt x="330" y="66"/>
                  <a:pt x="243" y="102"/>
                  <a:pt x="180" y="171"/>
                </a:cubicBezTo>
                <a:cubicBezTo>
                  <a:pt x="121" y="238"/>
                  <a:pt x="84" y="339"/>
                  <a:pt x="71" y="475"/>
                </a:cubicBezTo>
                <a:lnTo>
                  <a:pt x="0" y="463"/>
                </a:lnTo>
                <a:lnTo>
                  <a:pt x="13" y="0"/>
                </a:lnTo>
                <a:lnTo>
                  <a:pt x="1081" y="0"/>
                </a:lnTo>
                <a:lnTo>
                  <a:pt x="1094" y="463"/>
                </a:lnTo>
                <a:lnTo>
                  <a:pt x="1023" y="475"/>
                </a:lnTo>
                <a:cubicBezTo>
                  <a:pt x="1010" y="339"/>
                  <a:pt x="973" y="238"/>
                  <a:pt x="913" y="171"/>
                </a:cubicBezTo>
                <a:cubicBezTo>
                  <a:pt x="850" y="102"/>
                  <a:pt x="762" y="66"/>
                  <a:pt x="650" y="63"/>
                </a:cubicBezTo>
                <a:lnTo>
                  <a:pt x="650" y="1032"/>
                </a:lnTo>
                <a:close/>
                <a:moveTo>
                  <a:pt x="824" y="604"/>
                </a:moveTo>
                <a:lnTo>
                  <a:pt x="1096" y="604"/>
                </a:lnTo>
                <a:lnTo>
                  <a:pt x="1096" y="871"/>
                </a:lnTo>
                <a:lnTo>
                  <a:pt x="824" y="871"/>
                </a:lnTo>
                <a:lnTo>
                  <a:pt x="824" y="604"/>
                </a:lnTo>
                <a:close/>
                <a:moveTo>
                  <a:pt x="1641" y="604"/>
                </a:moveTo>
                <a:lnTo>
                  <a:pt x="1914" y="604"/>
                </a:lnTo>
                <a:lnTo>
                  <a:pt x="1914" y="871"/>
                </a:lnTo>
                <a:lnTo>
                  <a:pt x="1641" y="871"/>
                </a:lnTo>
                <a:lnTo>
                  <a:pt x="1641" y="604"/>
                </a:lnTo>
                <a:close/>
                <a:moveTo>
                  <a:pt x="2459" y="604"/>
                </a:moveTo>
                <a:lnTo>
                  <a:pt x="2731" y="604"/>
                </a:lnTo>
                <a:lnTo>
                  <a:pt x="2731" y="871"/>
                </a:lnTo>
                <a:lnTo>
                  <a:pt x="2459" y="871"/>
                </a:lnTo>
                <a:lnTo>
                  <a:pt x="2459" y="604"/>
                </a:lnTo>
                <a:close/>
              </a:path>
            </a:pathLst>
          </a:custGeom>
          <a:solidFill>
            <a:srgbClr val="E20074"/>
          </a:solidFill>
          <a:ln w="9525">
            <a:noFill/>
            <a:round/>
            <a:headEnd/>
            <a:tailEnd/>
          </a:ln>
        </p:spPr>
        <p:txBody>
          <a:bodyPr/>
          <a:lstStyle/>
          <a:p>
            <a:pPr fontAlgn="auto">
              <a:lnSpc>
                <a:spcPct val="100000"/>
              </a:lnSpc>
              <a:spcBef>
                <a:spcPts val="0"/>
              </a:spcBef>
              <a:spcAft>
                <a:spcPts val="0"/>
              </a:spcAft>
              <a:buClrTx/>
              <a:buSzTx/>
              <a:buFontTx/>
              <a:buNone/>
              <a:defRPr/>
            </a:pPr>
            <a:endParaRPr lang="de-DE">
              <a:latin typeface="+mn-lt"/>
            </a:endParaRPr>
          </a:p>
        </p:txBody>
      </p:sp>
      <p:pic>
        <p:nvPicPr>
          <p:cNvPr id="8" name="Picture 9" descr="T_Logo_3c_Slogan_p_INT"/>
          <p:cNvPicPr>
            <a:picLocks noChangeAspect="1" noChangeArrowheads="1"/>
          </p:cNvPicPr>
          <p:nvPr>
            <p:custDataLst>
              <p:tags r:id="rId2"/>
            </p:custDataLst>
          </p:nvPr>
        </p:nvPicPr>
        <p:blipFill>
          <a:blip r:embed="rId3"/>
          <a:srcRect l="45206"/>
          <a:stretch>
            <a:fillRect/>
          </a:stretch>
        </p:blipFill>
        <p:spPr bwMode="black">
          <a:xfrm>
            <a:off x="5656263" y="169863"/>
            <a:ext cx="952500" cy="258762"/>
          </a:xfrm>
          <a:prstGeom prst="rect">
            <a:avLst/>
          </a:prstGeom>
          <a:noFill/>
        </p:spPr>
      </p:pic>
    </p:spTree>
    <p:extLst>
      <p:ext uri="{BB962C8B-B14F-4D97-AF65-F5344CB8AC3E}">
        <p14:creationId xmlns:p14="http://schemas.microsoft.com/office/powerpoint/2010/main" val="4208192297"/>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tags" Target="../tags/tag55.xm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bwMode="gray">
          <a:xfrm>
            <a:off x="477838" y="1012825"/>
            <a:ext cx="6113462" cy="4586288"/>
          </a:xfrm>
          <a:prstGeom prst="rect">
            <a:avLst/>
          </a:prstGeom>
          <a:noFill/>
          <a:ln w="3175">
            <a:solidFill>
              <a:schemeClr val="tx1"/>
            </a:solidFill>
          </a:ln>
        </p:spPr>
        <p:txBody>
          <a:bodyPr vert="horz" lIns="99048" tIns="49524" rIns="99048" bIns="49524" rtlCol="0" anchor="ctr"/>
          <a:lstStyle/>
          <a:p>
            <a:pPr lvl="0"/>
            <a:endParaRPr lang="de-DE" noProof="0"/>
          </a:p>
        </p:txBody>
      </p:sp>
      <p:sp>
        <p:nvSpPr>
          <p:cNvPr id="5" name="Notizenplatzhalter 4"/>
          <p:cNvSpPr>
            <a:spLocks noGrp="1"/>
          </p:cNvSpPr>
          <p:nvPr>
            <p:ph type="body" sz="quarter" idx="3"/>
          </p:nvPr>
        </p:nvSpPr>
        <p:spPr bwMode="gray">
          <a:xfrm>
            <a:off x="482600" y="5765800"/>
            <a:ext cx="6127750" cy="3743325"/>
          </a:xfrm>
          <a:prstGeom prst="rect">
            <a:avLst/>
          </a:prstGeom>
        </p:spPr>
        <p:txBody>
          <a:bodyPr vert="horz" wrap="square" lIns="0" tIns="0" rIns="0" bIns="0" numCol="1" anchor="t" anchorCtr="0" compatLnSpc="1">
            <a:prstTxWarp prst="textNoShape">
              <a:avLst/>
            </a:prstTxWarp>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Datumsplatzhalter 2"/>
          <p:cNvSpPr>
            <a:spLocks noGrp="1"/>
          </p:cNvSpPr>
          <p:nvPr>
            <p:ph type="dt" sz="quarter" idx="1"/>
          </p:nvPr>
        </p:nvSpPr>
        <p:spPr bwMode="gray">
          <a:xfrm>
            <a:off x="5070475" y="9647238"/>
            <a:ext cx="1150938" cy="288925"/>
          </a:xfrm>
          <a:prstGeom prst="rect">
            <a:avLst/>
          </a:prstGeom>
        </p:spPr>
        <p:txBody>
          <a:bodyPr vert="horz" wrap="square" lIns="0" tIns="0" rIns="0" bIns="0" numCol="1" anchor="ctr" anchorCtr="0" compatLnSpc="1">
            <a:prstTxWarp prst="textNoShape">
              <a:avLst/>
            </a:prstTxWarp>
          </a:bodyPr>
          <a:lstStyle>
            <a:lvl1pPr algn="ctr">
              <a:lnSpc>
                <a:spcPct val="100000"/>
              </a:lnSpc>
              <a:spcBef>
                <a:spcPct val="0"/>
              </a:spcBef>
              <a:buClrTx/>
              <a:buSzTx/>
              <a:buFontTx/>
              <a:buNone/>
              <a:defRPr sz="1200">
                <a:latin typeface="Tele-GroteskNor" pitchFamily="2" charset="0"/>
              </a:defRPr>
            </a:lvl1pPr>
          </a:lstStyle>
          <a:p>
            <a:fld id="{D8F93F7F-962B-4F21-9AE5-E20B46B04728}" type="datetimeFigureOut">
              <a:rPr lang="de-DE"/>
              <a:pPr/>
              <a:t>25.10.2019</a:t>
            </a:fld>
            <a:endParaRPr lang="de-DE"/>
          </a:p>
        </p:txBody>
      </p:sp>
      <p:sp>
        <p:nvSpPr>
          <p:cNvPr id="9" name="Fußzeilenplatzhalter 3"/>
          <p:cNvSpPr>
            <a:spLocks noGrp="1"/>
          </p:cNvSpPr>
          <p:nvPr>
            <p:ph type="ftr" sz="quarter" idx="4"/>
          </p:nvPr>
        </p:nvSpPr>
        <p:spPr bwMode="gray">
          <a:xfrm>
            <a:off x="492125" y="9647238"/>
            <a:ext cx="4679950" cy="288925"/>
          </a:xfrm>
          <a:prstGeom prst="rect">
            <a:avLst/>
          </a:prstGeom>
        </p:spPr>
        <p:txBody>
          <a:bodyPr vert="horz" wrap="square" lIns="0" tIns="0" rIns="0" bIns="0" numCol="1" anchor="ctr" anchorCtr="0" compatLnSpc="1">
            <a:prstTxWarp prst="textNoShape">
              <a:avLst/>
            </a:prstTxWarp>
          </a:bodyPr>
          <a:lstStyle>
            <a:lvl1pPr>
              <a:lnSpc>
                <a:spcPct val="100000"/>
              </a:lnSpc>
              <a:spcBef>
                <a:spcPct val="0"/>
              </a:spcBef>
              <a:buClrTx/>
              <a:buSzTx/>
              <a:buFontTx/>
              <a:buNone/>
              <a:defRPr sz="1200">
                <a:latin typeface="Tele-GroteskNor" pitchFamily="2" charset="0"/>
              </a:defRPr>
            </a:lvl1pPr>
          </a:lstStyle>
          <a:p>
            <a:r>
              <a:rPr lang="de-DE" dirty="0"/>
              <a:t>– </a:t>
            </a:r>
            <a:r>
              <a:rPr lang="de-DE" dirty="0" err="1"/>
              <a:t>Strictly</a:t>
            </a:r>
            <a:r>
              <a:rPr lang="de-DE" dirty="0"/>
              <a:t> </a:t>
            </a:r>
            <a:r>
              <a:rPr lang="de-DE" dirty="0" err="1"/>
              <a:t>confidential</a:t>
            </a:r>
            <a:r>
              <a:rPr lang="de-DE" dirty="0"/>
              <a:t>, </a:t>
            </a:r>
            <a:r>
              <a:rPr lang="de-DE" dirty="0" err="1"/>
              <a:t>Confidential</a:t>
            </a:r>
            <a:r>
              <a:rPr lang="de-DE" dirty="0"/>
              <a:t>, Internal– Autor / Thema der Präsentation</a:t>
            </a:r>
          </a:p>
        </p:txBody>
      </p:sp>
      <p:sp>
        <p:nvSpPr>
          <p:cNvPr id="10" name="Foliennummernplatzhalter 4"/>
          <p:cNvSpPr>
            <a:spLocks noGrp="1"/>
          </p:cNvSpPr>
          <p:nvPr>
            <p:ph type="sldNum" sz="quarter" idx="5"/>
          </p:nvPr>
        </p:nvSpPr>
        <p:spPr bwMode="gray">
          <a:xfrm>
            <a:off x="6364288" y="9647238"/>
            <a:ext cx="490537" cy="288925"/>
          </a:xfrm>
          <a:prstGeom prst="rect">
            <a:avLst/>
          </a:prstGeom>
        </p:spPr>
        <p:txBody>
          <a:bodyPr vert="horz" lIns="0" tIns="0" rIns="0" bIns="0" rtlCol="0" anchor="ctr" anchorCtr="0"/>
          <a:lstStyle>
            <a:lvl1pPr algn="l" fontAlgn="auto">
              <a:lnSpc>
                <a:spcPct val="100000"/>
              </a:lnSpc>
              <a:spcBef>
                <a:spcPts val="0"/>
              </a:spcBef>
              <a:spcAft>
                <a:spcPts val="0"/>
              </a:spcAft>
              <a:buClrTx/>
              <a:buSzTx/>
              <a:buFontTx/>
              <a:buNone/>
              <a:defRPr sz="1200" smtClean="0">
                <a:solidFill>
                  <a:schemeClr val="tx1"/>
                </a:solidFill>
                <a:latin typeface="+mn-lt"/>
              </a:defRPr>
            </a:lvl1pPr>
          </a:lstStyle>
          <a:p>
            <a:pPr>
              <a:defRPr/>
            </a:pPr>
            <a:fld id="{35FB5E73-64F8-4318-A630-D2C50FB79A4B}" type="slidenum">
              <a:rPr lang="de-DE"/>
              <a:pPr>
                <a:defRPr/>
              </a:pPr>
              <a:t>‹#›</a:t>
            </a:fld>
            <a:endParaRPr lang="de-DE" dirty="0"/>
          </a:p>
        </p:txBody>
      </p:sp>
      <p:sp>
        <p:nvSpPr>
          <p:cNvPr id="40" name="Freeform 5"/>
          <p:cNvSpPr>
            <a:spLocks noChangeAspect="1" noEditPoints="1"/>
          </p:cNvSpPr>
          <p:nvPr userDrawn="1"/>
        </p:nvSpPr>
        <p:spPr bwMode="black">
          <a:xfrm>
            <a:off x="490538" y="169863"/>
            <a:ext cx="547687" cy="266700"/>
          </a:xfrm>
          <a:custGeom>
            <a:avLst/>
            <a:gdLst/>
            <a:ahLst/>
            <a:cxnLst>
              <a:cxn ang="0">
                <a:pos x="1" y="604"/>
              </a:cxn>
              <a:cxn ang="0">
                <a:pos x="274" y="604"/>
              </a:cxn>
              <a:cxn ang="0">
                <a:pos x="274" y="871"/>
              </a:cxn>
              <a:cxn ang="0">
                <a:pos x="1" y="871"/>
              </a:cxn>
              <a:cxn ang="0">
                <a:pos x="1" y="604"/>
              </a:cxn>
              <a:cxn ang="0">
                <a:pos x="650" y="1032"/>
              </a:cxn>
              <a:cxn ang="0">
                <a:pos x="688" y="1197"/>
              </a:cxn>
              <a:cxn ang="0">
                <a:pos x="797" y="1237"/>
              </a:cxn>
              <a:cxn ang="0">
                <a:pos x="875" y="1238"/>
              </a:cxn>
              <a:cxn ang="0">
                <a:pos x="875" y="1313"/>
              </a:cxn>
              <a:cxn ang="0">
                <a:pos x="219" y="1313"/>
              </a:cxn>
              <a:cxn ang="0">
                <a:pos x="219" y="1238"/>
              </a:cxn>
              <a:cxn ang="0">
                <a:pos x="335" y="1231"/>
              </a:cxn>
              <a:cxn ang="0">
                <a:pos x="431" y="1144"/>
              </a:cxn>
              <a:cxn ang="0">
                <a:pos x="442" y="1032"/>
              </a:cxn>
              <a:cxn ang="0">
                <a:pos x="442" y="63"/>
              </a:cxn>
              <a:cxn ang="0">
                <a:pos x="180" y="171"/>
              </a:cxn>
              <a:cxn ang="0">
                <a:pos x="71" y="475"/>
              </a:cxn>
              <a:cxn ang="0">
                <a:pos x="0" y="463"/>
              </a:cxn>
              <a:cxn ang="0">
                <a:pos x="13" y="0"/>
              </a:cxn>
              <a:cxn ang="0">
                <a:pos x="1081" y="0"/>
              </a:cxn>
              <a:cxn ang="0">
                <a:pos x="1094" y="463"/>
              </a:cxn>
              <a:cxn ang="0">
                <a:pos x="1023" y="475"/>
              </a:cxn>
              <a:cxn ang="0">
                <a:pos x="913" y="171"/>
              </a:cxn>
              <a:cxn ang="0">
                <a:pos x="650" y="63"/>
              </a:cxn>
              <a:cxn ang="0">
                <a:pos x="650" y="1032"/>
              </a:cxn>
              <a:cxn ang="0">
                <a:pos x="824" y="604"/>
              </a:cxn>
              <a:cxn ang="0">
                <a:pos x="1096" y="604"/>
              </a:cxn>
              <a:cxn ang="0">
                <a:pos x="1096" y="871"/>
              </a:cxn>
              <a:cxn ang="0">
                <a:pos x="824" y="871"/>
              </a:cxn>
              <a:cxn ang="0">
                <a:pos x="824" y="604"/>
              </a:cxn>
              <a:cxn ang="0">
                <a:pos x="1641" y="604"/>
              </a:cxn>
              <a:cxn ang="0">
                <a:pos x="1914" y="604"/>
              </a:cxn>
              <a:cxn ang="0">
                <a:pos x="1914" y="871"/>
              </a:cxn>
              <a:cxn ang="0">
                <a:pos x="1641" y="871"/>
              </a:cxn>
              <a:cxn ang="0">
                <a:pos x="1641" y="604"/>
              </a:cxn>
              <a:cxn ang="0">
                <a:pos x="2459" y="604"/>
              </a:cxn>
              <a:cxn ang="0">
                <a:pos x="2731" y="604"/>
              </a:cxn>
              <a:cxn ang="0">
                <a:pos x="2731" y="871"/>
              </a:cxn>
              <a:cxn ang="0">
                <a:pos x="2459" y="871"/>
              </a:cxn>
              <a:cxn ang="0">
                <a:pos x="2459" y="604"/>
              </a:cxn>
            </a:cxnLst>
            <a:rect l="0" t="0" r="r" b="b"/>
            <a:pathLst>
              <a:path w="2731" h="1313">
                <a:moveTo>
                  <a:pt x="1" y="604"/>
                </a:moveTo>
                <a:lnTo>
                  <a:pt x="274" y="604"/>
                </a:lnTo>
                <a:lnTo>
                  <a:pt x="274" y="871"/>
                </a:lnTo>
                <a:lnTo>
                  <a:pt x="1" y="871"/>
                </a:lnTo>
                <a:lnTo>
                  <a:pt x="1" y="604"/>
                </a:lnTo>
                <a:close/>
                <a:moveTo>
                  <a:pt x="650" y="1032"/>
                </a:moveTo>
                <a:cubicBezTo>
                  <a:pt x="650" y="1117"/>
                  <a:pt x="663" y="1171"/>
                  <a:pt x="688" y="1197"/>
                </a:cubicBezTo>
                <a:cubicBezTo>
                  <a:pt x="710" y="1218"/>
                  <a:pt x="746" y="1232"/>
                  <a:pt x="797" y="1237"/>
                </a:cubicBezTo>
                <a:cubicBezTo>
                  <a:pt x="813" y="1238"/>
                  <a:pt x="838" y="1238"/>
                  <a:pt x="875" y="1238"/>
                </a:cubicBezTo>
                <a:lnTo>
                  <a:pt x="875" y="1313"/>
                </a:lnTo>
                <a:lnTo>
                  <a:pt x="219" y="1313"/>
                </a:lnTo>
                <a:lnTo>
                  <a:pt x="219" y="1238"/>
                </a:lnTo>
                <a:cubicBezTo>
                  <a:pt x="271" y="1238"/>
                  <a:pt x="310" y="1236"/>
                  <a:pt x="335" y="1231"/>
                </a:cubicBezTo>
                <a:cubicBezTo>
                  <a:pt x="386" y="1221"/>
                  <a:pt x="418" y="1192"/>
                  <a:pt x="431" y="1144"/>
                </a:cubicBezTo>
                <a:cubicBezTo>
                  <a:pt x="438" y="1119"/>
                  <a:pt x="442" y="1082"/>
                  <a:pt x="442" y="1032"/>
                </a:cubicBezTo>
                <a:lnTo>
                  <a:pt x="442" y="63"/>
                </a:lnTo>
                <a:cubicBezTo>
                  <a:pt x="330" y="66"/>
                  <a:pt x="243" y="102"/>
                  <a:pt x="180" y="171"/>
                </a:cubicBezTo>
                <a:cubicBezTo>
                  <a:pt x="121" y="238"/>
                  <a:pt x="84" y="339"/>
                  <a:pt x="71" y="475"/>
                </a:cubicBezTo>
                <a:lnTo>
                  <a:pt x="0" y="463"/>
                </a:lnTo>
                <a:lnTo>
                  <a:pt x="13" y="0"/>
                </a:lnTo>
                <a:lnTo>
                  <a:pt x="1081" y="0"/>
                </a:lnTo>
                <a:lnTo>
                  <a:pt x="1094" y="463"/>
                </a:lnTo>
                <a:lnTo>
                  <a:pt x="1023" y="475"/>
                </a:lnTo>
                <a:cubicBezTo>
                  <a:pt x="1010" y="339"/>
                  <a:pt x="973" y="238"/>
                  <a:pt x="913" y="171"/>
                </a:cubicBezTo>
                <a:cubicBezTo>
                  <a:pt x="850" y="102"/>
                  <a:pt x="762" y="66"/>
                  <a:pt x="650" y="63"/>
                </a:cubicBezTo>
                <a:lnTo>
                  <a:pt x="650" y="1032"/>
                </a:lnTo>
                <a:close/>
                <a:moveTo>
                  <a:pt x="824" y="604"/>
                </a:moveTo>
                <a:lnTo>
                  <a:pt x="1096" y="604"/>
                </a:lnTo>
                <a:lnTo>
                  <a:pt x="1096" y="871"/>
                </a:lnTo>
                <a:lnTo>
                  <a:pt x="824" y="871"/>
                </a:lnTo>
                <a:lnTo>
                  <a:pt x="824" y="604"/>
                </a:lnTo>
                <a:close/>
                <a:moveTo>
                  <a:pt x="1641" y="604"/>
                </a:moveTo>
                <a:lnTo>
                  <a:pt x="1914" y="604"/>
                </a:lnTo>
                <a:lnTo>
                  <a:pt x="1914" y="871"/>
                </a:lnTo>
                <a:lnTo>
                  <a:pt x="1641" y="871"/>
                </a:lnTo>
                <a:lnTo>
                  <a:pt x="1641" y="604"/>
                </a:lnTo>
                <a:close/>
                <a:moveTo>
                  <a:pt x="2459" y="604"/>
                </a:moveTo>
                <a:lnTo>
                  <a:pt x="2731" y="604"/>
                </a:lnTo>
                <a:lnTo>
                  <a:pt x="2731" y="871"/>
                </a:lnTo>
                <a:lnTo>
                  <a:pt x="2459" y="871"/>
                </a:lnTo>
                <a:lnTo>
                  <a:pt x="2459" y="604"/>
                </a:lnTo>
                <a:close/>
              </a:path>
            </a:pathLst>
          </a:custGeom>
          <a:solidFill>
            <a:srgbClr val="E20074"/>
          </a:solidFill>
          <a:ln w="9525">
            <a:noFill/>
            <a:round/>
            <a:headEnd/>
            <a:tailEnd/>
          </a:ln>
        </p:spPr>
        <p:txBody>
          <a:bodyPr/>
          <a:lstStyle/>
          <a:p>
            <a:pPr fontAlgn="auto">
              <a:lnSpc>
                <a:spcPct val="100000"/>
              </a:lnSpc>
              <a:spcBef>
                <a:spcPts val="0"/>
              </a:spcBef>
              <a:spcAft>
                <a:spcPts val="0"/>
              </a:spcAft>
              <a:buClrTx/>
              <a:buSzTx/>
              <a:buFontTx/>
              <a:buNone/>
              <a:defRPr/>
            </a:pPr>
            <a:endParaRPr lang="de-DE">
              <a:latin typeface="+mn-lt"/>
            </a:endParaRPr>
          </a:p>
        </p:txBody>
      </p:sp>
      <p:pic>
        <p:nvPicPr>
          <p:cNvPr id="11" name="Picture 9" descr="T_Logo_3c_Slogan_p_INT"/>
          <p:cNvPicPr>
            <a:picLocks noChangeAspect="1" noChangeArrowheads="1"/>
          </p:cNvPicPr>
          <p:nvPr>
            <p:custDataLst>
              <p:tags r:id="rId2"/>
            </p:custDataLst>
          </p:nvPr>
        </p:nvPicPr>
        <p:blipFill>
          <a:blip r:embed="rId3"/>
          <a:srcRect l="45206"/>
          <a:stretch>
            <a:fillRect/>
          </a:stretch>
        </p:blipFill>
        <p:spPr bwMode="black">
          <a:xfrm>
            <a:off x="5656263" y="169863"/>
            <a:ext cx="952500" cy="258762"/>
          </a:xfrm>
          <a:prstGeom prst="rect">
            <a:avLst/>
          </a:prstGeom>
          <a:noFill/>
        </p:spPr>
      </p:pic>
    </p:spTree>
    <p:extLst>
      <p:ext uri="{BB962C8B-B14F-4D97-AF65-F5344CB8AC3E}">
        <p14:creationId xmlns:p14="http://schemas.microsoft.com/office/powerpoint/2010/main" val="2366321946"/>
      </p:ext>
    </p:extLst>
  </p:cSld>
  <p:clrMap bg1="lt1" tx1="dk1" bg2="lt2" tx2="dk2" accent1="accent1" accent2="accent2" accent3="accent3" accent4="accent4" accent5="accent5" accent6="accent6" hlink="hlink" folHlink="folHlink"/>
  <p:hf hdr="0"/>
  <p:notesStyle>
    <a:lvl1pPr marL="141288" indent="-141288" algn="l" defTabSz="457200" rtl="0" fontAlgn="base">
      <a:spcBef>
        <a:spcPts val="300"/>
      </a:spcBef>
      <a:spcAft>
        <a:spcPts val="300"/>
      </a:spcAft>
      <a:buClr>
        <a:schemeClr val="tx2"/>
      </a:buClr>
      <a:buSzPct val="75000"/>
      <a:buFont typeface="Wingdings" pitchFamily="2" charset="2"/>
      <a:buChar char="§"/>
      <a:defRPr sz="1200" kern="1200">
        <a:solidFill>
          <a:schemeClr val="tx1"/>
        </a:solidFill>
        <a:latin typeface="+mn-lt"/>
        <a:ea typeface="+mn-ea"/>
        <a:cs typeface="Arial" charset="0"/>
      </a:defRPr>
    </a:lvl1pPr>
    <a:lvl2pPr marL="269875" indent="-127000" algn="l" defTabSz="457200" rtl="0" fontAlgn="base">
      <a:spcBef>
        <a:spcPts val="300"/>
      </a:spcBef>
      <a:spcAft>
        <a:spcPts val="300"/>
      </a:spcAft>
      <a:buClr>
        <a:schemeClr val="tx2"/>
      </a:buClr>
      <a:buSzPct val="75000"/>
      <a:buFont typeface="Wingdings" pitchFamily="2" charset="2"/>
      <a:buChar char="§"/>
      <a:defRPr sz="1200" kern="1200">
        <a:solidFill>
          <a:schemeClr val="tx1"/>
        </a:solidFill>
        <a:latin typeface="+mn-lt"/>
        <a:ea typeface="+mn-ea"/>
        <a:cs typeface="Arial" charset="0"/>
      </a:defRPr>
    </a:lvl2pPr>
    <a:lvl3pPr marL="438150" indent="-166688" algn="l" defTabSz="457200" rtl="0" fontAlgn="base">
      <a:spcBef>
        <a:spcPts val="300"/>
      </a:spcBef>
      <a:spcAft>
        <a:spcPts val="300"/>
      </a:spcAft>
      <a:buClr>
        <a:schemeClr val="tx2"/>
      </a:buClr>
      <a:buSzPct val="75000"/>
      <a:buFont typeface="Wingdings" pitchFamily="2" charset="2"/>
      <a:buChar char="§"/>
      <a:defRPr sz="1200" kern="1200">
        <a:solidFill>
          <a:schemeClr val="tx1"/>
        </a:solidFill>
        <a:latin typeface="+mn-lt"/>
        <a:ea typeface="+mn-ea"/>
        <a:cs typeface="Arial" charset="0"/>
      </a:defRPr>
    </a:lvl3pPr>
    <a:lvl4pPr marL="617538" indent="-177800" algn="l" defTabSz="457200" rtl="0" fontAlgn="base">
      <a:spcBef>
        <a:spcPts val="300"/>
      </a:spcBef>
      <a:spcAft>
        <a:spcPts val="300"/>
      </a:spcAft>
      <a:buClr>
        <a:schemeClr val="tx2"/>
      </a:buClr>
      <a:buSzPct val="75000"/>
      <a:buFont typeface="Wingdings" pitchFamily="2" charset="2"/>
      <a:buChar char="§"/>
      <a:defRPr sz="1200" kern="1200">
        <a:solidFill>
          <a:schemeClr val="tx1"/>
        </a:solidFill>
        <a:latin typeface="+mn-lt"/>
        <a:ea typeface="+mn-ea"/>
        <a:cs typeface="Arial" charset="0"/>
      </a:defRPr>
    </a:lvl4pPr>
    <a:lvl5pPr marL="785813" indent="-166688" algn="l" defTabSz="457200" rtl="0" fontAlgn="base">
      <a:spcBef>
        <a:spcPts val="300"/>
      </a:spcBef>
      <a:spcAft>
        <a:spcPts val="300"/>
      </a:spcAft>
      <a:buClr>
        <a:schemeClr val="tx2"/>
      </a:buClr>
      <a:buSzPct val="75000"/>
      <a:buFont typeface="Wingdings" pitchFamily="2" charset="2"/>
      <a:buChar char="§"/>
      <a:defRPr sz="1200" kern="1200">
        <a:solidFill>
          <a:schemeClr val="tx1"/>
        </a:solidFill>
        <a:latin typeface="+mn-lt"/>
        <a:ea typeface="+mn-ea"/>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8" Type="http://schemas.openxmlformats.org/officeDocument/2006/relationships/hyperlink" Target="https://ru.wikipedia.org/wiki/SOLID_(%D0%BE%D0%B1%D1%8A%D0%B5%D0%BA%D1%82%D0%BD%D0%BE-%D0%BE%D1%80%D0%B8%D0%B5%D0%BD%D1%82%D0%B8%D1%80%D0%BE%D0%B2%D0%B0%D0%BD%D0%BD%D0%BE%D0%B5_%D0%BF%D1%80%D0%BE%D0%B3%D1%80%D0%B0%D0%BC%D0%BC%D0%B8%D1%80%D0%BE%D0%B2%D0%B0%D0%BD%D0%B8%D0%B5)#cite_note-martin-design-principles-9" TargetMode="External"/><Relationship Id="rId3" Type="http://schemas.openxmlformats.org/officeDocument/2006/relationships/hyperlink" Target="https://ru.wikipedia.org/wiki/%D0%9F%D1%80%D0%B8%D0%BD%D1%86%D0%B8%D0%BF_%D0%B5%D0%B4%D0%B8%D0%BD%D1%81%D1%82%D0%B2%D0%B5%D0%BD%D0%BD%D0%BE%D0%B9_%D0%BE%D1%82%D0%B2%D0%B5%D1%82%D1%81%D1%82%D0%B2%D0%B5%D0%BD%D0%BD%D0%BE%D1%81%D1%82%D0%B8" TargetMode="External"/><Relationship Id="rId7" Type="http://schemas.openxmlformats.org/officeDocument/2006/relationships/hyperlink" Target="https://ru.wikipedia.org/wiki/%D0%9F%D1%80%D0%B8%D0%BD%D1%86%D0%B8%D0%BF_%D1%80%D0%B0%D0%B7%D0%B4%D0%B5%D0%BB%D0%B5%D0%BD%D0%B8%D1%8F_%D0%B8%D0%BD%D1%82%D0%B5%D1%80%D1%84%D0%B5%D0%B9%D1%81%D0%B0"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ru.wikipedia.org/wiki/%D0%9A%D0%BE%D0%BD%D1%82%D1%80%D0%B0%D0%BA%D1%82%D0%BD%D0%BE%D0%B5_%D0%BF%D1%80%D0%BE%D0%B3%D1%80%D0%B0%D0%BC%D0%BC%D0%B8%D1%80%D0%BE%D0%B2%D0%B0%D0%BD%D0%B8%D0%B5" TargetMode="External"/><Relationship Id="rId5" Type="http://schemas.openxmlformats.org/officeDocument/2006/relationships/hyperlink" Target="https://ru.wikipedia.org/wiki/%D0%9F%D1%80%D0%B8%D0%BD%D1%86%D0%B8%D0%BF_%D0%BF%D0%BE%D0%B4%D1%81%D1%82%D0%B0%D0%BD%D0%BE%D0%B2%D0%BA%D0%B8_%D0%91%D0%B0%D1%80%D0%B1%D0%B0%D1%80%D1%8B_%D0%9B%D0%B8%D1%81%D0%BA%D0%BE%D0%B2" TargetMode="External"/><Relationship Id="rId4" Type="http://schemas.openxmlformats.org/officeDocument/2006/relationships/hyperlink" Target="https://ru.wikipedia.org/wiki/%D0%9F%D1%80%D0%B8%D0%BD%D1%86%D0%B8%D0%BF_%D0%BE%D1%82%D0%BA%D1%80%D1%8B%D1%82%D0%BE%D1%81%D1%82%D0%B8/%D0%B7%D0%B0%D0%BA%D1%80%D1%8B%D1%82%D0%BE%D1%81%D1%82%D0%B8" TargetMode="External"/><Relationship Id="rId9" Type="http://schemas.openxmlformats.org/officeDocument/2006/relationships/hyperlink" Target="https://ru.wikipedia.org/wiki/%D0%9F%D1%80%D0%B8%D0%BD%D1%86%D0%B8%D0%BF_%D0%B8%D0%BD%D0%B2%D0%B5%D1%80%D1%81%D0%B8%D0%B8_%D0%B7%D0%B0%D0%B2%D0%B8%D1%81%D0%B8%D0%BC%D0%BE%D1%81%D1%82%D0%B5%D0%B9"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indent="0">
              <a:buNone/>
            </a:pPr>
            <a:endParaRPr lang="en-US" dirty="0"/>
          </a:p>
        </p:txBody>
      </p:sp>
      <p:sp>
        <p:nvSpPr>
          <p:cNvPr id="4" name="Date Placeholder 3"/>
          <p:cNvSpPr>
            <a:spLocks noGrp="1"/>
          </p:cNvSpPr>
          <p:nvPr>
            <p:ph type="dt" sz="quarter" idx="10"/>
          </p:nvPr>
        </p:nvSpPr>
        <p:spPr/>
        <p:txBody>
          <a:bodyPr/>
          <a:lstStyle/>
          <a:p>
            <a:fld id="{95112150-7F6E-43A2-8999-0513DDDA083A}"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1</a:t>
            </a:fld>
            <a:endParaRPr lang="de-DE" dirty="0"/>
          </a:p>
        </p:txBody>
      </p:sp>
    </p:spTree>
    <p:extLst>
      <p:ext uri="{BB962C8B-B14F-4D97-AF65-F5344CB8AC3E}">
        <p14:creationId xmlns:p14="http://schemas.microsoft.com/office/powerpoint/2010/main" val="3092250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Расширяемость</a:t>
            </a:r>
          </a:p>
          <a:p>
            <a:r>
              <a:rPr lang="ru-RU" dirty="0" err="1"/>
              <a:t>Тестопригодность</a:t>
            </a:r>
            <a:endParaRPr lang="ru-RU" dirty="0"/>
          </a:p>
          <a:p>
            <a:r>
              <a:rPr lang="ru-RU" sz="1200" b="0" i="0" kern="1200" dirty="0">
                <a:solidFill>
                  <a:schemeClr val="tx1"/>
                </a:solidFill>
                <a:effectLst/>
                <a:latin typeface="+mn-lt"/>
                <a:ea typeface="+mn-ea"/>
                <a:cs typeface="Arial" charset="0"/>
              </a:rPr>
              <a:t>переносимость (</a:t>
            </a:r>
            <a:r>
              <a:rPr lang="ru-RU" sz="1200" b="0" i="0" kern="1200" dirty="0" err="1">
                <a:solidFill>
                  <a:schemeClr val="tx1"/>
                </a:solidFill>
                <a:effectLst/>
                <a:latin typeface="+mn-lt"/>
                <a:ea typeface="+mn-ea"/>
                <a:cs typeface="Arial" charset="0"/>
              </a:rPr>
              <a:t>Portability</a:t>
            </a:r>
            <a:r>
              <a:rPr lang="ru-RU" sz="1200" b="0" i="0" kern="1200" dirty="0">
                <a:solidFill>
                  <a:schemeClr val="tx1"/>
                </a:solidFill>
                <a:effectLst/>
                <a:latin typeface="+mn-lt"/>
                <a:ea typeface="+mn-ea"/>
                <a:cs typeface="Arial" charset="0"/>
              </a:rPr>
              <a:t>) приложения или системы на другие платформы.</a:t>
            </a:r>
          </a:p>
          <a:p>
            <a:endParaRPr lang="ru-RU" dirty="0"/>
          </a:p>
          <a:p>
            <a:endParaRPr lang="ru-RU" dirty="0"/>
          </a:p>
          <a:p>
            <a:endParaRPr lang="en-US" dirty="0"/>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10</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Guidelines</a:t>
            </a:r>
            <a:r>
              <a:rPr lang="de-DE" baseline="0" dirty="0"/>
              <a:t> – </a:t>
            </a:r>
            <a:r>
              <a:rPr lang="ru-RU" baseline="0" dirty="0"/>
              <a:t>кровью пишутся.</a:t>
            </a:r>
          </a:p>
          <a:p>
            <a:r>
              <a:rPr lang="de-DE" baseline="0" dirty="0"/>
              <a:t>CDDM / CSDG</a:t>
            </a:r>
          </a:p>
          <a:p>
            <a:r>
              <a:rPr lang="de-DE" baseline="0" dirty="0"/>
              <a:t>Patterns: </a:t>
            </a:r>
            <a:r>
              <a:rPr lang="de-DE" baseline="0" dirty="0" err="1"/>
              <a:t>factory</a:t>
            </a:r>
            <a:r>
              <a:rPr lang="de-DE" baseline="0" dirty="0"/>
              <a:t> / singleton</a:t>
            </a:r>
          </a:p>
          <a:p>
            <a:r>
              <a:rPr lang="de-DE" baseline="0" dirty="0"/>
              <a:t>Príncipes</a:t>
            </a:r>
          </a:p>
          <a:p>
            <a:endParaRPr lang="en-US" dirty="0"/>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11</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Arial" charset="0"/>
              </a:rPr>
              <a:t>time, people, money, partners, trust, risks</a:t>
            </a:r>
            <a:endParaRPr lang="ru-RU" sz="1200" b="0" i="0" u="none" strike="noStrike" kern="1200" baseline="0" dirty="0">
              <a:solidFill>
                <a:schemeClr val="tx1"/>
              </a:solidFill>
              <a:latin typeface="+mn-lt"/>
              <a:ea typeface="+mn-ea"/>
              <a:cs typeface="Arial" charset="0"/>
            </a:endParaRPr>
          </a:p>
          <a:p>
            <a:pPr marL="0" indent="0">
              <a:buNone/>
            </a:pPr>
            <a:endParaRPr lang="en-US" dirty="0"/>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12</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Personality</a:t>
            </a:r>
            <a:r>
              <a:rPr lang="en-US" baseline="0" dirty="0"/>
              <a:t> in design</a:t>
            </a:r>
          </a:p>
          <a:p>
            <a:endParaRPr lang="en-US" dirty="0"/>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13</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14</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Technologies</a:t>
            </a:r>
            <a:r>
              <a:rPr lang="en-US" baseline="0" dirty="0"/>
              <a:t> stack</a:t>
            </a:r>
          </a:p>
          <a:p>
            <a:r>
              <a:rPr lang="en-US" baseline="0" dirty="0"/>
              <a:t>Open source software</a:t>
            </a:r>
          </a:p>
          <a:p>
            <a:r>
              <a:rPr lang="ru-RU" baseline="0" dirty="0"/>
              <a:t>Слияние, поглощение</a:t>
            </a:r>
            <a:endParaRPr lang="ru-RU" dirty="0"/>
          </a:p>
          <a:p>
            <a:endParaRPr lang="en-US" dirty="0"/>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15</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Conway</a:t>
            </a:r>
            <a:r>
              <a:rPr lang="de-DE" baseline="0" dirty="0"/>
              <a:t> </a:t>
            </a:r>
            <a:r>
              <a:rPr lang="de-DE" baseline="0" dirty="0" err="1"/>
              <a:t>law</a:t>
            </a:r>
            <a:endParaRPr lang="de-DE" baseline="0" dirty="0"/>
          </a:p>
          <a:p>
            <a:r>
              <a:rPr lang="ru-RU" sz="1200" b="0" i="0" kern="1200" dirty="0">
                <a:solidFill>
                  <a:schemeClr val="tx1"/>
                </a:solidFill>
                <a:effectLst/>
                <a:latin typeface="+mn-lt"/>
                <a:ea typeface="+mn-ea"/>
                <a:cs typeface="Arial" charset="0"/>
              </a:rPr>
              <a:t>Организации, которые проектируют системы ... вынуждены производить проекты, которые являются копиями коммуникационных структур этих организаций</a:t>
            </a:r>
            <a:endParaRPr lang="en-US" sz="1200" b="0" i="0" kern="1200" dirty="0">
              <a:solidFill>
                <a:schemeClr val="tx1"/>
              </a:solidFill>
              <a:effectLst/>
              <a:latin typeface="+mn-lt"/>
              <a:ea typeface="+mn-ea"/>
              <a:cs typeface="Arial" charset="0"/>
            </a:endParaRPr>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16</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Arial" charset="0"/>
              </a:rPr>
              <a:t>integration landscape, locked-in vendors</a:t>
            </a:r>
            <a:endParaRPr lang="en-US" dirty="0"/>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17</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18</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19</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2</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endParaRPr lang="en-US" sz="1200" b="1" i="0" kern="1200" dirty="0">
              <a:solidFill>
                <a:schemeClr val="tx1"/>
              </a:solidFill>
              <a:effectLst/>
              <a:latin typeface="+mn-lt"/>
              <a:ea typeface="+mn-ea"/>
              <a:cs typeface="Arial" charset="0"/>
            </a:endParaRPr>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20</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Separation of concerns </a:t>
            </a:r>
            <a:r>
              <a:rPr lang="en-US" dirty="0"/>
              <a:t>- </a:t>
            </a:r>
            <a:r>
              <a:rPr lang="en-US" sz="1200" b="0" i="0" kern="1200" dirty="0">
                <a:solidFill>
                  <a:schemeClr val="tx1"/>
                </a:solidFill>
                <a:effectLst/>
                <a:latin typeface="+mn-lt"/>
                <a:ea typeface="+mn-ea"/>
                <a:cs typeface="Arial" charset="0"/>
              </a:rPr>
              <a:t>Divide your application into distinct features with as little overlap in functionality as possible. The important factor is minimization of interaction points to achieve high cohesion and low coupling. However, separating functionality at the wrong boundaries can result in high coupling and complexity between features even though the contained functionality within a feature does not significantly overlap.</a:t>
            </a:r>
          </a:p>
          <a:p>
            <a:pPr marL="141288" marR="0" indent="-141288" algn="l" defTabSz="457200" rtl="0" eaLnBrk="1" fontAlgn="base" latinLnBrk="0" hangingPunct="1">
              <a:lnSpc>
                <a:spcPct val="100000"/>
              </a:lnSpc>
              <a:spcBef>
                <a:spcPts val="300"/>
              </a:spcBef>
              <a:spcAft>
                <a:spcPts val="300"/>
              </a:spcAft>
              <a:buClr>
                <a:schemeClr val="tx2"/>
              </a:buClr>
              <a:buSzPct val="75000"/>
              <a:buFont typeface="Wingdings" pitchFamily="2" charset="2"/>
              <a:buChar char="§"/>
              <a:tabLst/>
              <a:defRPr/>
            </a:pPr>
            <a:r>
              <a:rPr lang="en-US" sz="1200" b="0" i="0" kern="1200" dirty="0">
                <a:solidFill>
                  <a:schemeClr val="tx1"/>
                </a:solidFill>
                <a:effectLst/>
                <a:latin typeface="+mn-lt"/>
                <a:ea typeface="+mn-ea"/>
                <a:cs typeface="Arial" charset="0"/>
              </a:rPr>
              <a:t>Example OSI model.</a:t>
            </a:r>
            <a:r>
              <a:rPr lang="en-US" sz="1200" b="0" i="0" kern="1200" baseline="0" dirty="0">
                <a:solidFill>
                  <a:schemeClr val="tx1"/>
                </a:solidFill>
                <a:effectLst/>
                <a:latin typeface="+mn-lt"/>
                <a:ea typeface="+mn-ea"/>
                <a:cs typeface="Arial" charset="0"/>
              </a:rPr>
              <a:t> Patterns: Information Expert, Creator, Mediator</a:t>
            </a:r>
            <a:endParaRPr lang="en-US" sz="1200" b="0" i="0" kern="1200" dirty="0">
              <a:solidFill>
                <a:schemeClr val="tx1"/>
              </a:solidFill>
              <a:effectLst/>
              <a:latin typeface="+mn-lt"/>
              <a:ea typeface="+mn-ea"/>
              <a:cs typeface="Arial" charset="0"/>
            </a:endParaRPr>
          </a:p>
          <a:p>
            <a:endParaRPr lang="en-US" dirty="0"/>
          </a:p>
          <a:p>
            <a:pPr marL="141288" marR="0" indent="-141288" algn="l" defTabSz="457200" rtl="0" eaLnBrk="1" fontAlgn="base" latinLnBrk="0" hangingPunct="1">
              <a:lnSpc>
                <a:spcPct val="100000"/>
              </a:lnSpc>
              <a:spcBef>
                <a:spcPts val="300"/>
              </a:spcBef>
              <a:spcAft>
                <a:spcPts val="300"/>
              </a:spcAft>
              <a:buClr>
                <a:schemeClr val="tx2"/>
              </a:buClr>
              <a:buSzPct val="75000"/>
              <a:buFont typeface="Wingdings" pitchFamily="2" charset="2"/>
              <a:buChar char="§"/>
              <a:tabLst/>
              <a:defRPr/>
            </a:pPr>
            <a:r>
              <a:rPr lang="en-US" sz="1200" b="1" i="0" kern="1200" dirty="0">
                <a:solidFill>
                  <a:schemeClr val="tx1"/>
                </a:solidFill>
                <a:effectLst/>
                <a:latin typeface="+mn-lt"/>
                <a:ea typeface="+mn-ea"/>
                <a:cs typeface="Arial" charset="0"/>
              </a:rPr>
              <a:t>Single Responsibility principle</a:t>
            </a:r>
            <a:r>
              <a:rPr lang="en-US" sz="1200" b="0" i="0" kern="1200" dirty="0">
                <a:solidFill>
                  <a:schemeClr val="tx1"/>
                </a:solidFill>
                <a:effectLst/>
                <a:latin typeface="+mn-lt"/>
                <a:ea typeface="+mn-ea"/>
                <a:cs typeface="Arial" charset="0"/>
              </a:rPr>
              <a:t>. Each component or module should be responsible for only a specific feature or functionality, or aggregation of cohesive functionality.</a:t>
            </a:r>
          </a:p>
          <a:p>
            <a:pPr marL="141288" marR="0" indent="-141288" algn="l" defTabSz="457200" rtl="0" eaLnBrk="1" fontAlgn="base" latinLnBrk="0" hangingPunct="1">
              <a:lnSpc>
                <a:spcPct val="100000"/>
              </a:lnSpc>
              <a:spcBef>
                <a:spcPts val="300"/>
              </a:spcBef>
              <a:spcAft>
                <a:spcPts val="300"/>
              </a:spcAft>
              <a:buClr>
                <a:schemeClr val="tx2"/>
              </a:buClr>
              <a:buSzPct val="75000"/>
              <a:buFont typeface="Wingdings" pitchFamily="2" charset="2"/>
              <a:buChar char="§"/>
              <a:tabLst/>
              <a:defRPr/>
            </a:pPr>
            <a:r>
              <a:rPr lang="en-US" sz="1200" b="0" i="0" kern="1200" dirty="0">
                <a:solidFill>
                  <a:schemeClr val="tx1"/>
                </a:solidFill>
                <a:effectLst/>
                <a:latin typeface="+mn-lt"/>
                <a:ea typeface="+mn-ea"/>
                <a:cs typeface="Arial" charset="0"/>
              </a:rPr>
              <a:t>It is bad</a:t>
            </a:r>
            <a:r>
              <a:rPr lang="en-US" sz="1200" b="0" i="0" kern="1200" baseline="0" dirty="0">
                <a:solidFill>
                  <a:schemeClr val="tx1"/>
                </a:solidFill>
                <a:effectLst/>
                <a:latin typeface="+mn-lt"/>
                <a:ea typeface="+mn-ea"/>
                <a:cs typeface="Arial" charset="0"/>
              </a:rPr>
              <a:t> to have component which include two responsibility, because it is two reason to change it. </a:t>
            </a:r>
            <a:br>
              <a:rPr lang="en-US" sz="1200" b="0" i="0" kern="1200" baseline="0" dirty="0">
                <a:solidFill>
                  <a:schemeClr val="tx1"/>
                </a:solidFill>
                <a:effectLst/>
                <a:latin typeface="+mn-lt"/>
                <a:ea typeface="+mn-ea"/>
                <a:cs typeface="Arial" charset="0"/>
              </a:rPr>
            </a:br>
            <a:r>
              <a:rPr lang="en-US" sz="1200" b="0" i="0" kern="1200" baseline="0" dirty="0">
                <a:solidFill>
                  <a:schemeClr val="tx1"/>
                </a:solidFill>
                <a:effectLst/>
                <a:latin typeface="+mn-lt"/>
                <a:ea typeface="+mn-ea"/>
                <a:cs typeface="Arial" charset="0"/>
              </a:rPr>
              <a:t>Good example SOA – term Service.</a:t>
            </a:r>
            <a:endParaRPr lang="en-US" sz="1200" b="0" i="0" kern="1200" dirty="0">
              <a:solidFill>
                <a:schemeClr val="tx1"/>
              </a:solidFill>
              <a:effectLst/>
              <a:latin typeface="+mn-lt"/>
              <a:ea typeface="+mn-ea"/>
              <a:cs typeface="Arial" charset="0"/>
            </a:endParaRPr>
          </a:p>
          <a:p>
            <a:endParaRPr lang="en-US" dirty="0"/>
          </a:p>
          <a:p>
            <a:pPr marL="141288" marR="0" indent="-141288" algn="l" defTabSz="457200" rtl="0" eaLnBrk="1" fontAlgn="base" latinLnBrk="0" hangingPunct="1">
              <a:lnSpc>
                <a:spcPct val="100000"/>
              </a:lnSpc>
              <a:spcBef>
                <a:spcPts val="300"/>
              </a:spcBef>
              <a:spcAft>
                <a:spcPts val="300"/>
              </a:spcAft>
              <a:buClr>
                <a:schemeClr val="tx2"/>
              </a:buClr>
              <a:buSzPct val="75000"/>
              <a:buFont typeface="Wingdings" pitchFamily="2" charset="2"/>
              <a:buChar char="§"/>
              <a:tabLst/>
              <a:defRPr/>
            </a:pPr>
            <a:r>
              <a:rPr lang="en-US" sz="1200" b="1" i="0" kern="1200" dirty="0">
                <a:solidFill>
                  <a:schemeClr val="tx1"/>
                </a:solidFill>
                <a:effectLst/>
                <a:latin typeface="+mn-lt"/>
                <a:ea typeface="+mn-ea"/>
                <a:cs typeface="Arial" charset="0"/>
              </a:rPr>
              <a:t>Principle of Least Knowledge </a:t>
            </a:r>
            <a:r>
              <a:rPr lang="en-US" sz="1200" b="0" i="0" kern="1200" dirty="0">
                <a:solidFill>
                  <a:schemeClr val="tx1"/>
                </a:solidFill>
                <a:effectLst/>
                <a:latin typeface="+mn-lt"/>
                <a:ea typeface="+mn-ea"/>
                <a:cs typeface="Arial" charset="0"/>
              </a:rPr>
              <a:t>(also known as the Law of Demeter or </a:t>
            </a:r>
            <a:r>
              <a:rPr lang="en-US" sz="1200" b="0" i="0" kern="1200" dirty="0" err="1">
                <a:solidFill>
                  <a:schemeClr val="tx1"/>
                </a:solidFill>
                <a:effectLst/>
                <a:latin typeface="+mn-lt"/>
                <a:ea typeface="+mn-ea"/>
                <a:cs typeface="Arial" charset="0"/>
              </a:rPr>
              <a:t>LoD</a:t>
            </a:r>
            <a:r>
              <a:rPr lang="en-US" sz="1200" b="0" i="0" kern="1200" dirty="0">
                <a:solidFill>
                  <a:schemeClr val="tx1"/>
                </a:solidFill>
                <a:effectLst/>
                <a:latin typeface="+mn-lt"/>
                <a:ea typeface="+mn-ea"/>
                <a:cs typeface="Arial" charset="0"/>
              </a:rPr>
              <a:t>). A component or object should not know about internal details of other components or objects.</a:t>
            </a:r>
          </a:p>
          <a:p>
            <a:pPr marL="141288" marR="0" indent="-141288" algn="l" defTabSz="457200" rtl="0" eaLnBrk="1" fontAlgn="base" latinLnBrk="0" hangingPunct="1">
              <a:lnSpc>
                <a:spcPct val="100000"/>
              </a:lnSpc>
              <a:spcBef>
                <a:spcPts val="300"/>
              </a:spcBef>
              <a:spcAft>
                <a:spcPts val="300"/>
              </a:spcAft>
              <a:buClr>
                <a:schemeClr val="tx2"/>
              </a:buClr>
              <a:buSzPct val="75000"/>
              <a:buFont typeface="Wingdings" pitchFamily="2" charset="2"/>
              <a:buChar char="§"/>
              <a:tabLst/>
              <a:defRPr/>
            </a:pPr>
            <a:r>
              <a:rPr lang="en-US" sz="1200" b="0" i="0" kern="1200" dirty="0">
                <a:solidFill>
                  <a:schemeClr val="tx1"/>
                </a:solidFill>
                <a:effectLst/>
                <a:latin typeface="+mn-lt"/>
                <a:ea typeface="+mn-ea"/>
                <a:cs typeface="Arial" charset="0"/>
              </a:rPr>
              <a:t>Example: Interface</a:t>
            </a:r>
          </a:p>
          <a:p>
            <a:endParaRPr lang="en-US" dirty="0"/>
          </a:p>
          <a:p>
            <a:pPr marL="141288" marR="0" indent="-141288" algn="l" defTabSz="457200" rtl="0" eaLnBrk="1" fontAlgn="base" latinLnBrk="0" hangingPunct="1">
              <a:lnSpc>
                <a:spcPct val="100000"/>
              </a:lnSpc>
              <a:spcBef>
                <a:spcPts val="300"/>
              </a:spcBef>
              <a:spcAft>
                <a:spcPts val="300"/>
              </a:spcAft>
              <a:buClr>
                <a:schemeClr val="tx2"/>
              </a:buClr>
              <a:buSzPct val="75000"/>
              <a:buFont typeface="Wingdings" pitchFamily="2" charset="2"/>
              <a:buChar char="§"/>
              <a:tabLst/>
              <a:defRPr/>
            </a:pPr>
            <a:r>
              <a:rPr lang="en-US" sz="1200" b="1" i="0" kern="1200" dirty="0">
                <a:solidFill>
                  <a:schemeClr val="tx1"/>
                </a:solidFill>
                <a:effectLst/>
                <a:latin typeface="+mn-lt"/>
                <a:ea typeface="+mn-ea"/>
                <a:cs typeface="Arial" charset="0"/>
              </a:rPr>
              <a:t>Don’t repeat yourself (DRY)</a:t>
            </a:r>
            <a:r>
              <a:rPr lang="en-US" sz="1200" b="0" i="0" kern="1200" dirty="0">
                <a:solidFill>
                  <a:schemeClr val="tx1"/>
                </a:solidFill>
                <a:effectLst/>
                <a:latin typeface="+mn-lt"/>
                <a:ea typeface="+mn-ea"/>
                <a:cs typeface="Arial" charset="0"/>
              </a:rPr>
              <a:t>. You should only need to specify intent in one place. For example, in terms of application design, specific functionality should be implemented in only one component; the functionality should not be duplicated in any other component.</a:t>
            </a:r>
          </a:p>
          <a:p>
            <a:endParaRPr lang="en-US" dirty="0"/>
          </a:p>
          <a:p>
            <a:endParaRPr lang="en-US" dirty="0"/>
          </a:p>
          <a:p>
            <a:pPr marL="141288" marR="0" indent="-141288" algn="l" defTabSz="457200" rtl="0" eaLnBrk="1" fontAlgn="base" latinLnBrk="0" hangingPunct="1">
              <a:lnSpc>
                <a:spcPct val="100000"/>
              </a:lnSpc>
              <a:spcBef>
                <a:spcPts val="300"/>
              </a:spcBef>
              <a:spcAft>
                <a:spcPts val="300"/>
              </a:spcAft>
              <a:buClr>
                <a:schemeClr val="tx2"/>
              </a:buClr>
              <a:buSzPct val="75000"/>
              <a:buFont typeface="Wingdings" pitchFamily="2" charset="2"/>
              <a:buChar char="§"/>
              <a:tabLst/>
              <a:defRPr/>
            </a:pPr>
            <a:r>
              <a:rPr lang="en-US" sz="1200" b="0" i="0" kern="1200" dirty="0">
                <a:solidFill>
                  <a:schemeClr val="tx1"/>
                </a:solidFill>
                <a:effectLst/>
                <a:latin typeface="+mn-lt"/>
                <a:ea typeface="+mn-ea"/>
                <a:cs typeface="Arial" charset="0"/>
              </a:rPr>
              <a:t>Microsoft Application Architecture Guide, 2nd Edition</a:t>
            </a:r>
          </a:p>
          <a:p>
            <a:pPr marL="141288" marR="0" indent="-141288" algn="l" defTabSz="457200" rtl="0" eaLnBrk="1" fontAlgn="base" latinLnBrk="0" hangingPunct="1">
              <a:lnSpc>
                <a:spcPct val="100000"/>
              </a:lnSpc>
              <a:spcBef>
                <a:spcPts val="300"/>
              </a:spcBef>
              <a:spcAft>
                <a:spcPts val="300"/>
              </a:spcAft>
              <a:buClr>
                <a:schemeClr val="tx2"/>
              </a:buClr>
              <a:buSzPct val="75000"/>
              <a:buFont typeface="Wingdings" pitchFamily="2" charset="2"/>
              <a:buChar char="§"/>
              <a:tabLst/>
              <a:defRPr/>
            </a:pPr>
            <a:endParaRPr lang="en-US" sz="1200" b="0" i="0" kern="1200" dirty="0">
              <a:solidFill>
                <a:schemeClr val="tx1"/>
              </a:solidFill>
              <a:effectLst/>
              <a:latin typeface="+mn-lt"/>
              <a:ea typeface="+mn-ea"/>
              <a:cs typeface="Arial" charset="0"/>
            </a:endParaRPr>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21</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288" indent="-141288"/>
            <a:endParaRPr lang="ru-RU" u="none" dirty="0"/>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22</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a:solidFill>
                  <a:schemeClr val="tx1"/>
                </a:solidFill>
                <a:effectLst/>
                <a:latin typeface="+mn-lt"/>
                <a:ea typeface="+mn-ea"/>
                <a:cs typeface="Arial" charset="0"/>
                <a:hlinkClick r:id="rId3"/>
              </a:rPr>
              <a:t>Принцип единственной ответственности</a:t>
            </a:r>
            <a:r>
              <a:rPr lang="ru-RU" dirty="0">
                <a:effectLst/>
              </a:rPr>
              <a:t> (</a:t>
            </a:r>
            <a:r>
              <a:rPr lang="ru-RU" i="1" dirty="0" err="1">
                <a:effectLst/>
              </a:rPr>
              <a:t>The</a:t>
            </a:r>
            <a:r>
              <a:rPr lang="ru-RU" i="1" dirty="0">
                <a:effectLst/>
              </a:rPr>
              <a:t> </a:t>
            </a:r>
            <a:r>
              <a:rPr lang="ru-RU" i="1" dirty="0" err="1">
                <a:effectLst/>
              </a:rPr>
              <a:t>Single</a:t>
            </a:r>
            <a:r>
              <a:rPr lang="ru-RU" i="1" dirty="0">
                <a:effectLst/>
              </a:rPr>
              <a:t> </a:t>
            </a:r>
            <a:r>
              <a:rPr lang="ru-RU" i="1" dirty="0" err="1">
                <a:effectLst/>
              </a:rPr>
              <a:t>Responsibility</a:t>
            </a:r>
            <a:r>
              <a:rPr lang="ru-RU" i="1" dirty="0">
                <a:effectLst/>
              </a:rPr>
              <a:t> </a:t>
            </a:r>
            <a:r>
              <a:rPr lang="ru-RU" i="1" dirty="0" err="1">
                <a:effectLst/>
              </a:rPr>
              <a:t>Principle</a:t>
            </a:r>
            <a:r>
              <a:rPr lang="ru-RU" dirty="0">
                <a:effectLst/>
              </a:rPr>
              <a:t>)Каждый класс должен иметь одну и только одну причину для изменений.</a:t>
            </a:r>
            <a:endParaRPr lang="en-US" dirty="0">
              <a:effectLst/>
            </a:endParaRPr>
          </a:p>
          <a:p>
            <a:r>
              <a:rPr lang="ru-RU" sz="1200" u="sng" kern="1200" dirty="0">
                <a:solidFill>
                  <a:schemeClr val="tx1"/>
                </a:solidFill>
                <a:effectLst/>
                <a:latin typeface="+mn-lt"/>
                <a:ea typeface="+mn-ea"/>
                <a:cs typeface="Arial" charset="0"/>
                <a:hlinkClick r:id="rId4"/>
              </a:rPr>
              <a:t>Принцип открытости/закрытости</a:t>
            </a:r>
            <a:r>
              <a:rPr lang="ru-RU" dirty="0"/>
              <a:t> (</a:t>
            </a:r>
            <a:r>
              <a:rPr lang="ru-RU" i="1" dirty="0" err="1">
                <a:effectLst/>
              </a:rPr>
              <a:t>The</a:t>
            </a:r>
            <a:r>
              <a:rPr lang="ru-RU" i="1" dirty="0">
                <a:effectLst/>
              </a:rPr>
              <a:t> </a:t>
            </a:r>
            <a:r>
              <a:rPr lang="ru-RU" i="1" dirty="0" err="1">
                <a:effectLst/>
              </a:rPr>
              <a:t>Open</a:t>
            </a:r>
            <a:r>
              <a:rPr lang="ru-RU" i="1" dirty="0">
                <a:effectLst/>
              </a:rPr>
              <a:t> </a:t>
            </a:r>
            <a:r>
              <a:rPr lang="ru-RU" i="1" dirty="0" err="1">
                <a:effectLst/>
              </a:rPr>
              <a:t>Closed</a:t>
            </a:r>
            <a:r>
              <a:rPr lang="ru-RU" i="1" dirty="0">
                <a:effectLst/>
              </a:rPr>
              <a:t> </a:t>
            </a:r>
            <a:r>
              <a:rPr lang="ru-RU" i="1" dirty="0" err="1">
                <a:effectLst/>
              </a:rPr>
              <a:t>Principle</a:t>
            </a:r>
            <a:r>
              <a:rPr lang="ru-RU" dirty="0"/>
              <a:t>)«программные сущности … должны быть открыты для расширения, но закрыты для модификации.»</a:t>
            </a:r>
            <a:endParaRPr lang="en-US" dirty="0"/>
          </a:p>
          <a:p>
            <a:pPr marL="141288" marR="0" lvl="0" indent="-141288" algn="l" defTabSz="457200" rtl="0" eaLnBrk="1" fontAlgn="base" latinLnBrk="0" hangingPunct="1">
              <a:lnSpc>
                <a:spcPct val="100000"/>
              </a:lnSpc>
              <a:spcBef>
                <a:spcPts val="300"/>
              </a:spcBef>
              <a:spcAft>
                <a:spcPts val="300"/>
              </a:spcAft>
              <a:buClr>
                <a:schemeClr val="tx2"/>
              </a:buClr>
              <a:buSzPct val="75000"/>
              <a:buFont typeface="Wingdings" pitchFamily="2" charset="2"/>
              <a:buChar char="§"/>
              <a:tabLst/>
              <a:defRPr/>
            </a:pPr>
            <a:r>
              <a:rPr lang="ru-RU" sz="1200" u="none" strike="noStrike" kern="1200" dirty="0">
                <a:solidFill>
                  <a:schemeClr val="tx1"/>
                </a:solidFill>
                <a:effectLst/>
                <a:latin typeface="+mn-lt"/>
                <a:ea typeface="+mn-ea"/>
                <a:cs typeface="Arial" charset="0"/>
                <a:hlinkClick r:id="rId5" tooltip="Принцип подстановки Барбары Лисков"/>
              </a:rPr>
              <a:t>Принцип подстановки Барбары Лисков</a:t>
            </a:r>
            <a:r>
              <a:rPr lang="ru-RU" dirty="0">
                <a:effectLst/>
              </a:rPr>
              <a:t> (</a:t>
            </a:r>
            <a:r>
              <a:rPr lang="ru-RU" i="1" dirty="0" err="1">
                <a:effectLst/>
              </a:rPr>
              <a:t>The</a:t>
            </a:r>
            <a:r>
              <a:rPr lang="ru-RU" i="1" dirty="0">
                <a:effectLst/>
              </a:rPr>
              <a:t> </a:t>
            </a:r>
            <a:r>
              <a:rPr lang="ru-RU" i="1" dirty="0" err="1">
                <a:effectLst/>
              </a:rPr>
              <a:t>Liskov</a:t>
            </a:r>
            <a:r>
              <a:rPr lang="ru-RU" i="1" dirty="0">
                <a:effectLst/>
              </a:rPr>
              <a:t> </a:t>
            </a:r>
            <a:r>
              <a:rPr lang="ru-RU" i="1" dirty="0" err="1">
                <a:effectLst/>
              </a:rPr>
              <a:t>Substitution</a:t>
            </a:r>
            <a:r>
              <a:rPr lang="ru-RU" i="1" dirty="0">
                <a:effectLst/>
              </a:rPr>
              <a:t> </a:t>
            </a:r>
            <a:r>
              <a:rPr lang="ru-RU" i="1" dirty="0" err="1">
                <a:effectLst/>
              </a:rPr>
              <a:t>Principle</a:t>
            </a:r>
            <a:r>
              <a:rPr lang="ru-RU" dirty="0">
                <a:effectLst/>
              </a:rPr>
              <a:t>)«объекты в программе должны быть заменяемыми на экземпляры их подтипов без изменения правильности выполнения программы.» См. также </a:t>
            </a:r>
            <a:r>
              <a:rPr lang="ru-RU" sz="1200" u="none" strike="noStrike" kern="1200" dirty="0">
                <a:solidFill>
                  <a:schemeClr val="tx1"/>
                </a:solidFill>
                <a:effectLst/>
                <a:latin typeface="+mn-lt"/>
                <a:ea typeface="+mn-ea"/>
                <a:cs typeface="Arial" charset="0"/>
                <a:hlinkClick r:id="rId6" tooltip="Контрактное программирование"/>
              </a:rPr>
              <a:t>контрактное </a:t>
            </a:r>
            <a:r>
              <a:rPr lang="ru-RU" sz="1200" u="none" strike="noStrike" kern="1200" dirty="0" err="1">
                <a:solidFill>
                  <a:schemeClr val="tx1"/>
                </a:solidFill>
                <a:effectLst/>
                <a:latin typeface="+mn-lt"/>
                <a:ea typeface="+mn-ea"/>
                <a:cs typeface="Arial" charset="0"/>
                <a:hlinkClick r:id="rId6" tooltip="Контрактное программирование"/>
              </a:rPr>
              <a:t>программирование</a:t>
            </a:r>
            <a:r>
              <a:rPr lang="ru-RU" dirty="0" err="1">
                <a:effectLst/>
              </a:rPr>
              <a:t>.Наследующий</a:t>
            </a:r>
            <a:r>
              <a:rPr lang="ru-RU" dirty="0">
                <a:effectLst/>
              </a:rPr>
              <a:t> класс должен дополнять, а не изменять базовый.</a:t>
            </a:r>
          </a:p>
          <a:p>
            <a:endParaRPr lang="en-US" dirty="0"/>
          </a:p>
          <a:p>
            <a:r>
              <a:rPr lang="ru-RU" sz="1200" u="none" strike="noStrike" kern="1200" dirty="0">
                <a:solidFill>
                  <a:schemeClr val="tx1"/>
                </a:solidFill>
                <a:effectLst/>
                <a:latin typeface="+mn-lt"/>
                <a:ea typeface="+mn-ea"/>
                <a:cs typeface="Arial" charset="0"/>
                <a:hlinkClick r:id="rId7" tooltip="Принцип разделения интерфейса"/>
              </a:rPr>
              <a:t>Принцип разделения интерфейса</a:t>
            </a:r>
            <a:r>
              <a:rPr lang="ru-RU" dirty="0">
                <a:effectLst/>
              </a:rPr>
              <a:t> (</a:t>
            </a:r>
            <a:r>
              <a:rPr lang="ru-RU" i="1" dirty="0" err="1">
                <a:effectLst/>
              </a:rPr>
              <a:t>The</a:t>
            </a:r>
            <a:r>
              <a:rPr lang="ru-RU" i="1" dirty="0">
                <a:effectLst/>
              </a:rPr>
              <a:t> </a:t>
            </a:r>
            <a:r>
              <a:rPr lang="ru-RU" i="1" dirty="0" err="1">
                <a:effectLst/>
              </a:rPr>
              <a:t>Interface</a:t>
            </a:r>
            <a:r>
              <a:rPr lang="ru-RU" i="1" dirty="0">
                <a:effectLst/>
              </a:rPr>
              <a:t> </a:t>
            </a:r>
            <a:r>
              <a:rPr lang="ru-RU" i="1" dirty="0" err="1">
                <a:effectLst/>
              </a:rPr>
              <a:t>Segregation</a:t>
            </a:r>
            <a:r>
              <a:rPr lang="ru-RU" i="1" dirty="0">
                <a:effectLst/>
              </a:rPr>
              <a:t> </a:t>
            </a:r>
            <a:r>
              <a:rPr lang="ru-RU" i="1" dirty="0" err="1">
                <a:effectLst/>
              </a:rPr>
              <a:t>Principle</a:t>
            </a:r>
            <a:r>
              <a:rPr lang="ru-RU" dirty="0">
                <a:effectLst/>
              </a:rPr>
              <a:t>)«много интерфейсов, специально предназначенных для клиентов, лучше, чем один интерфейс общего назначения.»</a:t>
            </a:r>
            <a:r>
              <a:rPr lang="ru-RU" sz="1200" b="0" i="0" u="none" strike="noStrike" kern="1200" baseline="30000" dirty="0">
                <a:solidFill>
                  <a:schemeClr val="tx1"/>
                </a:solidFill>
                <a:effectLst/>
                <a:latin typeface="+mn-lt"/>
                <a:ea typeface="+mn-ea"/>
                <a:cs typeface="Arial" charset="0"/>
                <a:hlinkClick r:id="rId8"/>
              </a:rPr>
              <a:t>[9]</a:t>
            </a:r>
            <a:endParaRPr lang="en-US" sz="1200" b="0" i="0" u="none" strike="noStrike" kern="1200" baseline="30000" dirty="0">
              <a:solidFill>
                <a:schemeClr val="tx1"/>
              </a:solidFill>
              <a:effectLst/>
              <a:latin typeface="+mn-lt"/>
              <a:ea typeface="+mn-ea"/>
              <a:cs typeface="Arial" charset="0"/>
            </a:endParaRPr>
          </a:p>
          <a:p>
            <a:r>
              <a:rPr lang="ru-RU" sz="1200" u="none" strike="noStrike" kern="1200" dirty="0">
                <a:solidFill>
                  <a:schemeClr val="tx1"/>
                </a:solidFill>
                <a:effectLst/>
                <a:latin typeface="+mn-lt"/>
                <a:ea typeface="+mn-ea"/>
                <a:cs typeface="Arial" charset="0"/>
                <a:hlinkClick r:id="rId9" tooltip="Принцип инверсии зависимостей"/>
              </a:rPr>
              <a:t>Принцип инверсии зависимостей</a:t>
            </a:r>
            <a:r>
              <a:rPr lang="ru-RU" dirty="0"/>
              <a:t> (</a:t>
            </a:r>
            <a:r>
              <a:rPr lang="ru-RU" i="1" dirty="0" err="1">
                <a:effectLst/>
              </a:rPr>
              <a:t>The</a:t>
            </a:r>
            <a:r>
              <a:rPr lang="ru-RU" i="1" dirty="0">
                <a:effectLst/>
              </a:rPr>
              <a:t> </a:t>
            </a:r>
            <a:r>
              <a:rPr lang="ru-RU" i="1" dirty="0" err="1">
                <a:effectLst/>
              </a:rPr>
              <a:t>Dependency</a:t>
            </a:r>
            <a:r>
              <a:rPr lang="ru-RU" i="1" dirty="0">
                <a:effectLst/>
              </a:rPr>
              <a:t> </a:t>
            </a:r>
            <a:r>
              <a:rPr lang="ru-RU" i="1" dirty="0" err="1">
                <a:effectLst/>
              </a:rPr>
              <a:t>Inversion</a:t>
            </a:r>
            <a:r>
              <a:rPr lang="ru-RU" i="1" dirty="0">
                <a:effectLst/>
              </a:rPr>
              <a:t> </a:t>
            </a:r>
            <a:r>
              <a:rPr lang="ru-RU" i="1" dirty="0" err="1">
                <a:effectLst/>
              </a:rPr>
              <a:t>Principle</a:t>
            </a:r>
            <a:r>
              <a:rPr lang="ru-RU" dirty="0"/>
              <a:t>)«Зависимость на Абстракциях. Нет зависимости на что-то конкретное.»</a:t>
            </a:r>
            <a:r>
              <a:rPr lang="ru-RU" sz="1200" b="0" i="0" u="none" strike="noStrike" kern="1200" baseline="30000" dirty="0">
                <a:solidFill>
                  <a:schemeClr val="tx1"/>
                </a:solidFill>
                <a:effectLst/>
                <a:latin typeface="+mn-lt"/>
                <a:ea typeface="+mn-ea"/>
                <a:cs typeface="Arial" charset="0"/>
                <a:hlinkClick r:id="rId8"/>
              </a:rPr>
              <a:t>[9]</a:t>
            </a:r>
            <a:endParaRPr lang="ru-RU" dirty="0"/>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23</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2"/>
          <p:cNvSpPr>
            <a:spLocks noGrp="1"/>
          </p:cNvSpPr>
          <p:nvPr>
            <p:ph type="dt" sz="quarter" idx="1"/>
          </p:nvPr>
        </p:nvSpPr>
        <p:spPr/>
        <p:txBody>
          <a:bodyPr/>
          <a:lstStyle/>
          <a:p>
            <a:fld id="{9D678C36-0B77-4284-B446-607BF5346D61}" type="datetimeFigureOut">
              <a:rPr lang="de-DE"/>
              <a:pPr/>
              <a:t>25.10.2019</a:t>
            </a:fld>
            <a:endParaRPr lang="de-DE"/>
          </a:p>
        </p:txBody>
      </p:sp>
      <p:sp>
        <p:nvSpPr>
          <p:cNvPr id="138242" name="Rectangle 2"/>
          <p:cNvSpPr>
            <a:spLocks noGrp="1" noRot="1" noChangeAspect="1"/>
          </p:cNvSpPr>
          <p:nvPr>
            <p:ph type="sldImg"/>
          </p:nvPr>
        </p:nvSpPr>
        <p:spPr>
          <a:noFill/>
          <a:ln>
            <a:miter lim="800000"/>
            <a:headEnd/>
            <a:tailEnd/>
          </a:ln>
        </p:spPr>
      </p:sp>
      <p:sp>
        <p:nvSpPr>
          <p:cNvPr id="138243" name="Rectangle 3"/>
          <p:cNvSpPr>
            <a:spLocks noGrp="1"/>
          </p:cNvSpPr>
          <p:nvPr>
            <p:ph type="body" idx="1"/>
          </p:nvPr>
        </p:nvSpPr>
        <p:spPr>
          <a:noFill/>
        </p:spPr>
        <p:txBody>
          <a:bodyPr/>
          <a:lstStyle/>
          <a:p>
            <a:endParaRPr lang="de-DE"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25</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communicate</a:t>
            </a:r>
            <a:r>
              <a:rPr lang="en-US" baseline="0" dirty="0"/>
              <a:t> with stakeholder as soon as you have any question about requirements.</a:t>
            </a:r>
          </a:p>
          <a:p>
            <a:endParaRPr lang="en-US" baseline="0" dirty="0"/>
          </a:p>
          <a:p>
            <a:r>
              <a:rPr lang="en-US" baseline="0" dirty="0"/>
              <a:t>For example it can help avoid strange application with “maximum drivers per wagon” or “change tariff to Standard in case deleting tariff”</a:t>
            </a:r>
            <a:endParaRPr lang="en-US" dirty="0"/>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26</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27</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will use</a:t>
            </a:r>
            <a:r>
              <a:rPr lang="en-US" baseline="0" dirty="0"/>
              <a:t> your application?</a:t>
            </a:r>
            <a:endParaRPr lang="en-US" dirty="0"/>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28</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29</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3</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they will use it?</a:t>
            </a:r>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30</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see some</a:t>
            </a:r>
            <a:r>
              <a:rPr lang="en-US" baseline="0" dirty="0"/>
              <a:t> user requirements not covered by use cases.</a:t>
            </a:r>
            <a:endParaRPr lang="en-US" dirty="0"/>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31</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example, requirements about access right, not directly related to user behavior. </a:t>
            </a:r>
          </a:p>
          <a:p>
            <a:r>
              <a:rPr lang="en-US" baseline="0" dirty="0"/>
              <a:t>From experience we know that any requirements with right, access, user related to set of User Management cases:</a:t>
            </a:r>
          </a:p>
          <a:p>
            <a:r>
              <a:rPr lang="en-US" baseline="0" dirty="0"/>
              <a:t>* Create, delete, update, list user</a:t>
            </a:r>
          </a:p>
          <a:p>
            <a:r>
              <a:rPr lang="en-US" baseline="0" dirty="0"/>
              <a:t>* Assign roles</a:t>
            </a:r>
          </a:p>
          <a:p>
            <a:r>
              <a:rPr lang="en-US" baseline="0" dirty="0"/>
              <a:t>* Assign groups</a:t>
            </a:r>
          </a:p>
          <a:p>
            <a:r>
              <a:rPr lang="en-US" dirty="0"/>
              <a:t>* Authorization</a:t>
            </a:r>
            <a:r>
              <a:rPr lang="en-US" baseline="0" dirty="0"/>
              <a:t> / authentication / audit</a:t>
            </a:r>
          </a:p>
          <a:p>
            <a:r>
              <a:rPr lang="en-US" baseline="0" dirty="0"/>
              <a:t>All this case in most cases clear and very similar in different applications. We will hide details heir.</a:t>
            </a:r>
          </a:p>
          <a:p>
            <a:endParaRPr lang="en-US" baseline="0" dirty="0"/>
          </a:p>
          <a:p>
            <a:r>
              <a:rPr lang="en-US" baseline="0" dirty="0"/>
              <a:t>But our roles also use these scenarios, so we should assign them to actors.</a:t>
            </a:r>
          </a:p>
          <a:p>
            <a:endParaRPr lang="en-US" baseline="0" dirty="0"/>
          </a:p>
          <a:p>
            <a:pPr marL="0" indent="0">
              <a:buNone/>
            </a:pPr>
            <a:endParaRPr lang="en-US" dirty="0"/>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32</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33</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parallel</a:t>
            </a:r>
            <a:r>
              <a:rPr lang="en-US" baseline="0" dirty="0"/>
              <a:t> very useful to start detail all use cases from user point of view.</a:t>
            </a:r>
          </a:p>
          <a:p>
            <a:r>
              <a:rPr lang="de-DE" baseline="0" dirty="0" err="1"/>
              <a:t>Which</a:t>
            </a:r>
            <a:r>
              <a:rPr lang="de-DE" baseline="0" dirty="0"/>
              <a:t> </a:t>
            </a:r>
            <a:r>
              <a:rPr lang="de-DE" baseline="0" dirty="0" err="1"/>
              <a:t>actions</a:t>
            </a:r>
            <a:r>
              <a:rPr lang="de-DE" baseline="0" dirty="0"/>
              <a:t> </a:t>
            </a:r>
            <a:r>
              <a:rPr lang="de-DE" baseline="0" dirty="0" err="1"/>
              <a:t>user</a:t>
            </a:r>
            <a:r>
              <a:rPr lang="de-DE" baseline="0" dirty="0"/>
              <a:t> </a:t>
            </a:r>
            <a:r>
              <a:rPr lang="de-DE" baseline="0" dirty="0" err="1"/>
              <a:t>should</a:t>
            </a:r>
            <a:r>
              <a:rPr lang="de-DE" baseline="0" dirty="0"/>
              <a:t> </a:t>
            </a:r>
            <a:r>
              <a:rPr lang="de-DE" baseline="0" dirty="0" err="1"/>
              <a:t>perfrom</a:t>
            </a:r>
            <a:r>
              <a:rPr lang="de-DE" baseline="0" dirty="0"/>
              <a:t> </a:t>
            </a:r>
            <a:r>
              <a:rPr lang="de-DE" baseline="0" dirty="0" err="1"/>
              <a:t>to</a:t>
            </a:r>
            <a:r>
              <a:rPr lang="de-DE" baseline="0" dirty="0"/>
              <a:t> </a:t>
            </a:r>
            <a:r>
              <a:rPr lang="de-DE" baseline="0" dirty="0" err="1"/>
              <a:t>complete</a:t>
            </a:r>
            <a:r>
              <a:rPr lang="de-DE" baseline="0" dirty="0"/>
              <a:t> </a:t>
            </a:r>
            <a:r>
              <a:rPr lang="de-DE" baseline="0" dirty="0" err="1"/>
              <a:t>use</a:t>
            </a:r>
            <a:r>
              <a:rPr lang="de-DE" baseline="0" dirty="0"/>
              <a:t> </a:t>
            </a:r>
            <a:r>
              <a:rPr lang="de-DE" baseline="0" dirty="0" err="1"/>
              <a:t>case</a:t>
            </a:r>
            <a:r>
              <a:rPr lang="de-DE" baseline="0" dirty="0"/>
              <a:t>.</a:t>
            </a:r>
            <a:endParaRPr lang="en-US" dirty="0"/>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34</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analyses</a:t>
            </a:r>
            <a:r>
              <a:rPr lang="en-US" baseline="0" dirty="0"/>
              <a:t> user scenarios we should start define how our application will support these scenarios.</a:t>
            </a:r>
          </a:p>
          <a:p>
            <a:r>
              <a:rPr lang="en-US" baseline="0" dirty="0"/>
              <a:t>In our case I use external information source to understand how usually works any search and index engines.</a:t>
            </a:r>
          </a:p>
          <a:p>
            <a:r>
              <a:rPr lang="en-US" baseline="0" dirty="0"/>
              <a:t>As you can see on slide – the process very similar with traditional pattern ETL – extract, transform, load.</a:t>
            </a:r>
          </a:p>
          <a:p>
            <a:pPr marL="0" indent="0">
              <a:buNone/>
            </a:pPr>
            <a:endParaRPr lang="en-US" baseline="0" dirty="0"/>
          </a:p>
          <a:p>
            <a:pPr marL="0" indent="0">
              <a:buNone/>
            </a:pPr>
            <a:r>
              <a:rPr lang="en-US" baseline="0" dirty="0"/>
              <a:t>Our application should extract document, transform it to clean form (ready for indexing) and update index with it.</a:t>
            </a:r>
            <a:endParaRPr lang="en-US" dirty="0"/>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35</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result</a:t>
            </a:r>
            <a:r>
              <a:rPr lang="en-US" baseline="0" dirty="0"/>
              <a:t> we have set of use cases which performed inside our system. And just in directly called by users.</a:t>
            </a:r>
          </a:p>
          <a:p>
            <a:r>
              <a:rPr lang="en-US" baseline="0" dirty="0"/>
              <a:t>These cases have name System use cases.</a:t>
            </a:r>
          </a:p>
          <a:p>
            <a:endParaRPr lang="en-US" baseline="0" dirty="0"/>
          </a:p>
          <a:p>
            <a:r>
              <a:rPr lang="en-US" dirty="0"/>
              <a:t>UI</a:t>
            </a:r>
            <a:r>
              <a:rPr lang="en-US" baseline="0" dirty="0"/>
              <a:t> – hided set of user interfaces which needed for provide functionality like:</a:t>
            </a:r>
          </a:p>
          <a:p>
            <a:pPr lvl="1"/>
            <a:r>
              <a:rPr lang="en-US" baseline="0" dirty="0"/>
              <a:t>Search page</a:t>
            </a:r>
          </a:p>
          <a:p>
            <a:pPr lvl="1"/>
            <a:r>
              <a:rPr lang="en-US" baseline="0" dirty="0"/>
              <a:t>Search result page</a:t>
            </a:r>
          </a:p>
          <a:p>
            <a:pPr lvl="1"/>
            <a:r>
              <a:rPr lang="en-US" baseline="0" dirty="0"/>
              <a:t>Login page</a:t>
            </a:r>
          </a:p>
          <a:p>
            <a:pPr lvl="1"/>
            <a:r>
              <a:rPr lang="en-US" baseline="0" dirty="0"/>
              <a:t>Upload document</a:t>
            </a:r>
          </a:p>
          <a:p>
            <a:pPr lvl="1"/>
            <a:r>
              <a:rPr lang="en-US" baseline="0" dirty="0"/>
              <a:t>Define place of document</a:t>
            </a:r>
          </a:p>
          <a:p>
            <a:pPr lvl="1"/>
            <a:r>
              <a:rPr lang="en-US" baseline="0" dirty="0"/>
              <a:t>User management pages</a:t>
            </a:r>
          </a:p>
          <a:p>
            <a:pPr lvl="1"/>
            <a:r>
              <a:rPr lang="en-US" baseline="0" dirty="0" err="1"/>
              <a:t>Etc</a:t>
            </a:r>
            <a:endParaRPr lang="en-US" baseline="0" dirty="0"/>
          </a:p>
          <a:p>
            <a:pPr lvl="1"/>
            <a:endParaRPr lang="en-US" baseline="0" dirty="0"/>
          </a:p>
          <a:p>
            <a:pPr lvl="1"/>
            <a:endParaRPr lang="en-US" dirty="0"/>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36</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next step is</a:t>
            </a:r>
            <a:r>
              <a:rPr lang="en-US" baseline="0" dirty="0"/>
              <a:t> performing decomposition to different functional packages.</a:t>
            </a:r>
          </a:p>
          <a:p>
            <a:r>
              <a:rPr lang="en-US" baseline="0" dirty="0"/>
              <a:t>It can help us in understanding internal structure of application and also support separation of concern principle</a:t>
            </a:r>
            <a:endParaRPr lang="en-US" dirty="0"/>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37</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de-DE" dirty="0"/>
              <a:t>As</a:t>
            </a:r>
            <a:r>
              <a:rPr lang="de-DE" baseline="0" dirty="0"/>
              <a:t> </a:t>
            </a:r>
            <a:r>
              <a:rPr lang="de-DE" baseline="0" dirty="0" err="1"/>
              <a:t>we</a:t>
            </a:r>
            <a:r>
              <a:rPr lang="de-DE" baseline="0" dirty="0"/>
              <a:t> </a:t>
            </a:r>
            <a:r>
              <a:rPr lang="de-DE" baseline="0" dirty="0" err="1"/>
              <a:t>have</a:t>
            </a:r>
            <a:r>
              <a:rPr lang="de-DE" baseline="0" dirty="0"/>
              <a:t> </a:t>
            </a:r>
            <a:r>
              <a:rPr lang="de-DE" baseline="0" dirty="0" err="1"/>
              <a:t>functional</a:t>
            </a:r>
            <a:r>
              <a:rPr lang="de-DE" baseline="0" dirty="0"/>
              <a:t> </a:t>
            </a:r>
            <a:r>
              <a:rPr lang="de-DE" baseline="0" dirty="0" err="1"/>
              <a:t>packages</a:t>
            </a:r>
            <a:r>
              <a:rPr lang="de-DE" baseline="0" dirty="0"/>
              <a:t> </a:t>
            </a:r>
            <a:r>
              <a:rPr lang="de-DE" baseline="0" dirty="0" err="1"/>
              <a:t>we</a:t>
            </a:r>
            <a:r>
              <a:rPr lang="de-DE" baseline="0" dirty="0"/>
              <a:t> </a:t>
            </a:r>
            <a:r>
              <a:rPr lang="de-DE" baseline="0" dirty="0" err="1"/>
              <a:t>can</a:t>
            </a:r>
            <a:r>
              <a:rPr lang="de-DE" baseline="0" dirty="0"/>
              <a:t> </a:t>
            </a:r>
            <a:r>
              <a:rPr lang="de-DE" baseline="0" dirty="0" err="1"/>
              <a:t>define</a:t>
            </a:r>
            <a:r>
              <a:rPr lang="de-DE" baseline="0" dirty="0"/>
              <a:t> </a:t>
            </a:r>
            <a:r>
              <a:rPr lang="de-DE" baseline="0" dirty="0" err="1"/>
              <a:t>components</a:t>
            </a:r>
            <a:r>
              <a:rPr lang="de-DE" baseline="0" dirty="0"/>
              <a:t> </a:t>
            </a:r>
            <a:r>
              <a:rPr lang="de-DE" baseline="0" dirty="0" err="1"/>
              <a:t>for</a:t>
            </a:r>
            <a:r>
              <a:rPr lang="de-DE" baseline="0" dirty="0"/>
              <a:t> </a:t>
            </a:r>
            <a:r>
              <a:rPr lang="de-DE" baseline="0" dirty="0" err="1"/>
              <a:t>covering</a:t>
            </a:r>
            <a:r>
              <a:rPr lang="de-DE" baseline="0" dirty="0"/>
              <a:t> </a:t>
            </a:r>
            <a:r>
              <a:rPr lang="de-DE" baseline="0" dirty="0" err="1"/>
              <a:t>functionalities</a:t>
            </a:r>
            <a:r>
              <a:rPr lang="de-DE" baseline="0" dirty="0"/>
              <a:t>.</a:t>
            </a:r>
          </a:p>
          <a:p>
            <a:pPr marL="0" indent="0">
              <a:buNone/>
            </a:pPr>
            <a:r>
              <a:rPr lang="de-DE" baseline="0" dirty="0"/>
              <a:t>In </a:t>
            </a:r>
            <a:r>
              <a:rPr lang="de-DE" baseline="0" dirty="0" err="1"/>
              <a:t>simplest</a:t>
            </a:r>
            <a:r>
              <a:rPr lang="de-DE" baseline="0" dirty="0"/>
              <a:t> </a:t>
            </a:r>
            <a:r>
              <a:rPr lang="de-DE" baseline="0" dirty="0" err="1"/>
              <a:t>way</a:t>
            </a:r>
            <a:r>
              <a:rPr lang="de-DE" baseline="0" dirty="0"/>
              <a:t> – </a:t>
            </a:r>
            <a:r>
              <a:rPr lang="de-DE" baseline="0" dirty="0" err="1"/>
              <a:t>one</a:t>
            </a:r>
            <a:r>
              <a:rPr lang="de-DE" baseline="0" dirty="0"/>
              <a:t> </a:t>
            </a:r>
            <a:r>
              <a:rPr lang="de-DE" baseline="0" dirty="0" err="1"/>
              <a:t>component</a:t>
            </a:r>
            <a:r>
              <a:rPr lang="de-DE" baseline="0" dirty="0"/>
              <a:t> </a:t>
            </a:r>
            <a:r>
              <a:rPr lang="de-DE" baseline="0" dirty="0" err="1"/>
              <a:t>responcible</a:t>
            </a:r>
            <a:r>
              <a:rPr lang="de-DE" baseline="0" dirty="0"/>
              <a:t> </a:t>
            </a:r>
            <a:r>
              <a:rPr lang="de-DE" baseline="0" dirty="0" err="1"/>
              <a:t>for</a:t>
            </a:r>
            <a:r>
              <a:rPr lang="de-DE" baseline="0" dirty="0"/>
              <a:t> </a:t>
            </a:r>
            <a:r>
              <a:rPr lang="de-DE" baseline="0" dirty="0" err="1"/>
              <a:t>one</a:t>
            </a:r>
            <a:r>
              <a:rPr lang="de-DE" baseline="0" dirty="0"/>
              <a:t> </a:t>
            </a:r>
            <a:r>
              <a:rPr lang="de-DE" baseline="0" dirty="0" err="1"/>
              <a:t>package</a:t>
            </a:r>
            <a:r>
              <a:rPr lang="de-DE" baseline="0" dirty="0"/>
              <a:t>.</a:t>
            </a:r>
          </a:p>
          <a:p>
            <a:pPr marL="0" indent="0">
              <a:buNone/>
            </a:pPr>
            <a:r>
              <a:rPr lang="de-DE" baseline="0" dirty="0"/>
              <a:t>But </a:t>
            </a:r>
            <a:r>
              <a:rPr lang="de-DE" baseline="0" dirty="0" err="1"/>
              <a:t>if</a:t>
            </a:r>
            <a:r>
              <a:rPr lang="de-DE" baseline="0" dirty="0"/>
              <a:t> </a:t>
            </a:r>
            <a:r>
              <a:rPr lang="de-DE" baseline="0" dirty="0" err="1"/>
              <a:t>component</a:t>
            </a:r>
            <a:r>
              <a:rPr lang="de-DE" baseline="0" dirty="0"/>
              <a:t> </a:t>
            </a:r>
            <a:r>
              <a:rPr lang="de-DE" baseline="0" dirty="0" err="1"/>
              <a:t>overloaded</a:t>
            </a:r>
            <a:r>
              <a:rPr lang="de-DE" baseline="0" dirty="0"/>
              <a:t> </a:t>
            </a:r>
            <a:r>
              <a:rPr lang="de-DE" baseline="0" dirty="0" err="1"/>
              <a:t>it</a:t>
            </a:r>
            <a:r>
              <a:rPr lang="de-DE" baseline="0" dirty="0"/>
              <a:t> </a:t>
            </a:r>
            <a:r>
              <a:rPr lang="de-DE" baseline="0" dirty="0" err="1"/>
              <a:t>should</a:t>
            </a:r>
            <a:r>
              <a:rPr lang="de-DE" baseline="0" dirty="0"/>
              <a:t> </a:t>
            </a:r>
            <a:r>
              <a:rPr lang="de-DE" baseline="0" dirty="0" err="1"/>
              <a:t>be</a:t>
            </a:r>
            <a:r>
              <a:rPr lang="de-DE" baseline="0" dirty="0"/>
              <a:t> </a:t>
            </a:r>
            <a:r>
              <a:rPr lang="de-DE" baseline="0" dirty="0" err="1"/>
              <a:t>splitted</a:t>
            </a:r>
            <a:r>
              <a:rPr lang="de-DE" baseline="0" dirty="0"/>
              <a:t>.</a:t>
            </a:r>
          </a:p>
          <a:p>
            <a:pPr marL="0" indent="0">
              <a:buNone/>
            </a:pPr>
            <a:endParaRPr lang="de-DE" baseline="0" dirty="0"/>
          </a:p>
          <a:p>
            <a:pPr marL="0" indent="0">
              <a:buNone/>
            </a:pPr>
            <a:r>
              <a:rPr lang="de-DE" baseline="0" dirty="0"/>
              <a:t>Also </a:t>
            </a:r>
            <a:r>
              <a:rPr lang="de-DE" baseline="0" dirty="0" err="1"/>
              <a:t>spliting</a:t>
            </a:r>
            <a:r>
              <a:rPr lang="de-DE" baseline="0" dirty="0"/>
              <a:t> </a:t>
            </a:r>
            <a:r>
              <a:rPr lang="de-DE" baseline="0" dirty="0" err="1"/>
              <a:t>can</a:t>
            </a:r>
            <a:r>
              <a:rPr lang="de-DE" baseline="0" dirty="0"/>
              <a:t> </a:t>
            </a:r>
            <a:r>
              <a:rPr lang="de-DE" baseline="0" dirty="0" err="1"/>
              <a:t>be</a:t>
            </a:r>
            <a:r>
              <a:rPr lang="de-DE" baseline="0" dirty="0"/>
              <a:t> </a:t>
            </a:r>
            <a:r>
              <a:rPr lang="de-DE" baseline="0" dirty="0" err="1"/>
              <a:t>useful</a:t>
            </a:r>
            <a:r>
              <a:rPr lang="de-DE" baseline="0" dirty="0"/>
              <a:t> </a:t>
            </a:r>
            <a:r>
              <a:rPr lang="de-DE" baseline="0" dirty="0" err="1"/>
              <a:t>if</a:t>
            </a:r>
            <a:r>
              <a:rPr lang="de-DE" baseline="0" dirty="0"/>
              <a:t> </a:t>
            </a:r>
            <a:r>
              <a:rPr lang="de-DE" baseline="0" dirty="0" err="1"/>
              <a:t>you</a:t>
            </a:r>
            <a:r>
              <a:rPr lang="de-DE" baseline="0" dirty="0"/>
              <a:t> </a:t>
            </a:r>
            <a:r>
              <a:rPr lang="de-DE" baseline="0" dirty="0" err="1"/>
              <a:t>want</a:t>
            </a:r>
            <a:r>
              <a:rPr lang="de-DE" baseline="0" dirty="0"/>
              <a:t> </a:t>
            </a:r>
            <a:r>
              <a:rPr lang="de-DE" baseline="0" dirty="0" err="1"/>
              <a:t>to</a:t>
            </a:r>
            <a:r>
              <a:rPr lang="de-DE" baseline="0" dirty="0"/>
              <a:t> </a:t>
            </a:r>
            <a:r>
              <a:rPr lang="de-DE" baseline="0" dirty="0" err="1"/>
              <a:t>user</a:t>
            </a:r>
            <a:r>
              <a:rPr lang="de-DE" baseline="0" dirty="0"/>
              <a:t> </a:t>
            </a:r>
            <a:r>
              <a:rPr lang="de-DE" baseline="0" dirty="0" err="1"/>
              <a:t>standart</a:t>
            </a:r>
            <a:r>
              <a:rPr lang="de-DE" baseline="0" dirty="0"/>
              <a:t> </a:t>
            </a:r>
            <a:r>
              <a:rPr lang="de-DE" baseline="0" dirty="0" err="1"/>
              <a:t>or</a:t>
            </a:r>
            <a:r>
              <a:rPr lang="de-DE" baseline="0" dirty="0"/>
              <a:t> </a:t>
            </a:r>
            <a:r>
              <a:rPr lang="de-DE" baseline="0" dirty="0" err="1"/>
              <a:t>external</a:t>
            </a:r>
            <a:r>
              <a:rPr lang="de-DE" baseline="0" dirty="0"/>
              <a:t> </a:t>
            </a:r>
            <a:r>
              <a:rPr lang="de-DE" baseline="0" dirty="0" err="1"/>
              <a:t>components</a:t>
            </a:r>
            <a:r>
              <a:rPr lang="de-DE" baseline="0" dirty="0"/>
              <a:t>, on </a:t>
            </a:r>
            <a:r>
              <a:rPr lang="de-DE" baseline="0" dirty="0" err="1"/>
              <a:t>your</a:t>
            </a:r>
            <a:r>
              <a:rPr lang="de-DE" baseline="0" dirty="0"/>
              <a:t> </a:t>
            </a:r>
            <a:r>
              <a:rPr lang="de-DE" baseline="0" dirty="0" err="1"/>
              <a:t>own</a:t>
            </a:r>
            <a:r>
              <a:rPr lang="de-DE" baseline="0" dirty="0"/>
              <a:t> </a:t>
            </a:r>
            <a:r>
              <a:rPr lang="de-DE" baseline="0" dirty="0" err="1"/>
              <a:t>components</a:t>
            </a:r>
            <a:r>
              <a:rPr lang="de-DE" baseline="0" dirty="0"/>
              <a:t> </a:t>
            </a:r>
            <a:r>
              <a:rPr lang="de-DE" baseline="0" dirty="0" err="1"/>
              <a:t>should</a:t>
            </a:r>
            <a:r>
              <a:rPr lang="de-DE" baseline="0" dirty="0"/>
              <a:t> </a:t>
            </a:r>
            <a:r>
              <a:rPr lang="de-DE" baseline="0" dirty="0" err="1"/>
              <a:t>be</a:t>
            </a:r>
            <a:r>
              <a:rPr lang="de-DE" baseline="0" dirty="0"/>
              <a:t> </a:t>
            </a:r>
            <a:r>
              <a:rPr lang="de-DE" baseline="0" dirty="0" err="1"/>
              <a:t>glue</a:t>
            </a:r>
            <a:r>
              <a:rPr lang="de-DE" baseline="0" dirty="0"/>
              <a:t> </a:t>
            </a:r>
            <a:r>
              <a:rPr lang="de-DE" baseline="0" dirty="0" err="1"/>
              <a:t>for</a:t>
            </a:r>
            <a:r>
              <a:rPr lang="de-DE" baseline="0" dirty="0"/>
              <a:t> </a:t>
            </a:r>
            <a:r>
              <a:rPr lang="de-DE" baseline="0" dirty="0" err="1"/>
              <a:t>them</a:t>
            </a:r>
            <a:r>
              <a:rPr lang="de-DE" baseline="0" dirty="0"/>
              <a:t>.</a:t>
            </a:r>
          </a:p>
          <a:p>
            <a:pPr marL="0" indent="0">
              <a:buNone/>
            </a:pPr>
            <a:endParaRPr lang="en-US" dirty="0"/>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38</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consultation</a:t>
            </a:r>
            <a:r>
              <a:rPr lang="en-US" baseline="0" dirty="0"/>
              <a:t> with development team we can understand how and if it possible to implement our abstract components.</a:t>
            </a:r>
          </a:p>
          <a:p>
            <a:r>
              <a:rPr lang="en-US" baseline="0" dirty="0"/>
              <a:t>In this point we can decide about technologies stack and make some prototypes</a:t>
            </a:r>
            <a:endParaRPr lang="en-US" dirty="0"/>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39</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4</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a:t>
            </a:r>
            <a:r>
              <a:rPr lang="en-US" baseline="0" dirty="0"/>
              <a:t> we will have some technical components, which should help us to implement NFR</a:t>
            </a:r>
          </a:p>
          <a:p>
            <a:r>
              <a:rPr lang="en-US" baseline="0" dirty="0"/>
              <a:t>(also reduce development cost)</a:t>
            </a:r>
            <a:br>
              <a:rPr lang="en-US" baseline="0" dirty="0"/>
            </a:br>
            <a:endParaRPr lang="en-US" dirty="0"/>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40</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activity diagram show same both cases as before, but added more details</a:t>
            </a:r>
          </a:p>
          <a:p>
            <a:pPr lvl="1"/>
            <a:r>
              <a:rPr lang="en-US" dirty="0"/>
              <a:t>Activity</a:t>
            </a:r>
            <a:r>
              <a:rPr lang="en-US" baseline="0" dirty="0"/>
              <a:t> separated by system components.</a:t>
            </a:r>
          </a:p>
          <a:p>
            <a:pPr lvl="1"/>
            <a:r>
              <a:rPr lang="en-US" dirty="0"/>
              <a:t>Some important</a:t>
            </a:r>
            <a:r>
              <a:rPr lang="en-US" baseline="0" dirty="0"/>
              <a:t> object flow shown</a:t>
            </a:r>
            <a:endParaRPr lang="ru-RU" baseline="0" dirty="0"/>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41</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Blue – binary format,</a:t>
            </a:r>
            <a:r>
              <a:rPr lang="en-US" baseline="0" dirty="0"/>
              <a:t> not interesting for us. </a:t>
            </a:r>
          </a:p>
          <a:p>
            <a:r>
              <a:rPr lang="en-US" baseline="0" dirty="0"/>
              <a:t>Green – persistent entity</a:t>
            </a:r>
          </a:p>
          <a:p>
            <a:r>
              <a:rPr lang="en-US" baseline="0" dirty="0"/>
              <a:t>Rest classes just DTO</a:t>
            </a:r>
          </a:p>
          <a:p>
            <a:endParaRPr lang="en-US" baseline="0" dirty="0"/>
          </a:p>
          <a:p>
            <a:r>
              <a:rPr lang="en-US" baseline="0" dirty="0"/>
              <a:t>In case if we will explain activity for all use cases, probably additional objects/classes will be discovered. For example for </a:t>
            </a:r>
            <a:r>
              <a:rPr lang="en-US" baseline="0" dirty="0" err="1"/>
              <a:t>UserManagement</a:t>
            </a:r>
            <a:r>
              <a:rPr lang="en-US" baseline="0" dirty="0"/>
              <a:t> (Users, Roles, Groups, Rights)</a:t>
            </a:r>
          </a:p>
          <a:p>
            <a:pPr marL="0" indent="0">
              <a:buNone/>
            </a:pPr>
            <a:r>
              <a:rPr lang="en-US" baseline="0" dirty="0"/>
              <a:t> </a:t>
            </a:r>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42</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understand</a:t>
            </a:r>
          </a:p>
          <a:p>
            <a:pPr lvl="1"/>
            <a:r>
              <a:rPr lang="en-US" dirty="0"/>
              <a:t>Each</a:t>
            </a:r>
            <a:r>
              <a:rPr lang="en-US" baseline="0" dirty="0"/>
              <a:t> layers communicate via specified interfaces</a:t>
            </a:r>
          </a:p>
          <a:p>
            <a:pPr lvl="1"/>
            <a:r>
              <a:rPr lang="en-US" baseline="0" dirty="0"/>
              <a:t>No communication cross layer</a:t>
            </a:r>
          </a:p>
          <a:p>
            <a:pPr marL="142875" lvl="1" indent="0">
              <a:buNone/>
            </a:pPr>
            <a:endParaRPr lang="en-US" dirty="0"/>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43</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Strategy pattern</a:t>
            </a:r>
          </a:p>
          <a:p>
            <a:r>
              <a:rPr lang="en-US" dirty="0"/>
              <a:t>(instead abstract class</a:t>
            </a:r>
            <a:r>
              <a:rPr lang="en-US" baseline="0" dirty="0"/>
              <a:t> can be interface used)</a:t>
            </a:r>
            <a:endParaRPr lang="en-US" dirty="0"/>
          </a:p>
          <a:p>
            <a:endParaRPr lang="en-US" dirty="0"/>
          </a:p>
          <a:p>
            <a:r>
              <a:rPr lang="en-US" dirty="0"/>
              <a:t>Important:</a:t>
            </a:r>
          </a:p>
          <a:p>
            <a:pPr lvl="1"/>
            <a:r>
              <a:rPr lang="en-US" dirty="0"/>
              <a:t>Parser know</a:t>
            </a:r>
            <a:r>
              <a:rPr lang="en-US" baseline="0" dirty="0"/>
              <a:t> nothing about document types</a:t>
            </a:r>
          </a:p>
          <a:p>
            <a:pPr lvl="1"/>
            <a:r>
              <a:rPr lang="en-US" baseline="0" dirty="0" err="1"/>
              <a:t>WordParser</a:t>
            </a:r>
            <a:r>
              <a:rPr lang="en-US" baseline="0" dirty="0"/>
              <a:t> known nothing about XLS specific</a:t>
            </a:r>
          </a:p>
          <a:p>
            <a:pPr lvl="1"/>
            <a:r>
              <a:rPr lang="en-US" baseline="0" dirty="0"/>
              <a:t>Easy to extend</a:t>
            </a:r>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44</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8" lvl="1" defTabSz="914400">
              <a:lnSpc>
                <a:spcPct val="90000"/>
              </a:lnSpc>
              <a:spcBef>
                <a:spcPct val="25000"/>
              </a:spcBef>
              <a:buSzTx/>
            </a:pPr>
            <a:r>
              <a:rPr lang="de-DE" dirty="0">
                <a:latin typeface="Tele-GroteskNor" pitchFamily="2" charset="0"/>
              </a:rPr>
              <a:t>Short</a:t>
            </a:r>
            <a:r>
              <a:rPr lang="de-DE" baseline="0" dirty="0">
                <a:latin typeface="Tele-GroteskNor" pitchFamily="2" charset="0"/>
              </a:rPr>
              <a:t> </a:t>
            </a:r>
            <a:r>
              <a:rPr lang="de-DE" baseline="0" dirty="0" err="1">
                <a:latin typeface="Tele-GroteskNor" pitchFamily="2" charset="0"/>
              </a:rPr>
              <a:t>resume</a:t>
            </a:r>
            <a:endParaRPr lang="en-US" dirty="0">
              <a:latin typeface="Tele-GroteskNor" pitchFamily="2" charset="0"/>
            </a:endParaRPr>
          </a:p>
        </p:txBody>
      </p:sp>
      <p:sp>
        <p:nvSpPr>
          <p:cNvPr id="4" name="Date Placeholder 3"/>
          <p:cNvSpPr>
            <a:spLocks noGrp="1"/>
          </p:cNvSpPr>
          <p:nvPr>
            <p:ph type="dt" sz="quarter" idx="10"/>
          </p:nvPr>
        </p:nvSpPr>
        <p:spPr/>
        <p:txBody>
          <a:bodyPr/>
          <a:lstStyle/>
          <a:p>
            <a:fld id="{604898E1-16CB-46A4-BCD8-581FB9EFA628}"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45</a:t>
            </a:fld>
            <a:endParaRPr lang="de-DE" dirty="0"/>
          </a:p>
        </p:txBody>
      </p:sp>
    </p:spTree>
    <p:extLst>
      <p:ext uri="{BB962C8B-B14F-4D97-AF65-F5344CB8AC3E}">
        <p14:creationId xmlns:p14="http://schemas.microsoft.com/office/powerpoint/2010/main" val="28589110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2"/>
          <p:cNvSpPr>
            <a:spLocks noGrp="1"/>
          </p:cNvSpPr>
          <p:nvPr>
            <p:ph type="dt" sz="quarter" idx="1"/>
          </p:nvPr>
        </p:nvSpPr>
        <p:spPr/>
        <p:txBody>
          <a:bodyPr/>
          <a:lstStyle/>
          <a:p>
            <a:fld id="{9D678C36-0B77-4284-B446-607BF5346D61}" type="datetimeFigureOut">
              <a:rPr lang="de-DE"/>
              <a:pPr/>
              <a:t>25.10.2019</a:t>
            </a:fld>
            <a:endParaRPr lang="de-DE"/>
          </a:p>
        </p:txBody>
      </p:sp>
      <p:sp>
        <p:nvSpPr>
          <p:cNvPr id="138242" name="Rectangle 2"/>
          <p:cNvSpPr>
            <a:spLocks noGrp="1" noRot="1" noChangeAspect="1"/>
          </p:cNvSpPr>
          <p:nvPr>
            <p:ph type="sldImg"/>
          </p:nvPr>
        </p:nvSpPr>
        <p:spPr>
          <a:noFill/>
          <a:ln>
            <a:miter lim="800000"/>
            <a:headEnd/>
            <a:tailEnd/>
          </a:ln>
        </p:spPr>
      </p:sp>
      <p:sp>
        <p:nvSpPr>
          <p:cNvPr id="138243" name="Rectangle 3"/>
          <p:cNvSpPr>
            <a:spLocks noGrp="1"/>
          </p:cNvSpPr>
          <p:nvPr>
            <p:ph type="body" idx="1"/>
          </p:nvPr>
        </p:nvSpPr>
        <p:spPr>
          <a:noFill/>
        </p:spPr>
        <p:txBody>
          <a:bodyPr/>
          <a:lstStyle/>
          <a:p>
            <a:endParaRPr lang="de-DE"/>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Arial" charset="0"/>
              </a:rPr>
              <a:t>Abstraction</a:t>
            </a:r>
            <a:r>
              <a:rPr lang="en-US" sz="1200" b="0" i="0" kern="1200" dirty="0">
                <a:solidFill>
                  <a:schemeClr val="tx1"/>
                </a:solidFill>
                <a:effectLst/>
                <a:latin typeface="+mn-lt"/>
                <a:ea typeface="+mn-ea"/>
                <a:cs typeface="Arial" charset="0"/>
              </a:rPr>
              <a:t>. Layers allow changes to be made at the abstract level. You can increase or decrease the level of abstraction you use in each layer of the hierarchical stack.</a:t>
            </a:r>
          </a:p>
          <a:p>
            <a:r>
              <a:rPr lang="en-US" sz="1200" b="1" i="0" kern="1200" dirty="0">
                <a:solidFill>
                  <a:schemeClr val="tx1"/>
                </a:solidFill>
                <a:effectLst/>
                <a:latin typeface="+mn-lt"/>
                <a:ea typeface="+mn-ea"/>
                <a:cs typeface="Arial" charset="0"/>
              </a:rPr>
              <a:t>Isolation</a:t>
            </a:r>
            <a:r>
              <a:rPr lang="en-US" sz="1200" b="0" i="0" kern="1200" dirty="0">
                <a:solidFill>
                  <a:schemeClr val="tx1"/>
                </a:solidFill>
                <a:effectLst/>
                <a:latin typeface="+mn-lt"/>
                <a:ea typeface="+mn-ea"/>
                <a:cs typeface="Arial" charset="0"/>
              </a:rPr>
              <a:t>. Allows you to isolate technology upgrades to individual layers in order to reduce risk and minimize impact on the overall system.</a:t>
            </a:r>
          </a:p>
          <a:p>
            <a:r>
              <a:rPr lang="en-US" sz="1200" b="1" i="0" kern="1200" dirty="0">
                <a:solidFill>
                  <a:schemeClr val="tx1"/>
                </a:solidFill>
                <a:effectLst/>
                <a:latin typeface="+mn-lt"/>
                <a:ea typeface="+mn-ea"/>
                <a:cs typeface="Arial" charset="0"/>
              </a:rPr>
              <a:t>Manageability</a:t>
            </a:r>
            <a:r>
              <a:rPr lang="en-US" sz="1200" b="0" i="0" kern="1200" dirty="0">
                <a:solidFill>
                  <a:schemeClr val="tx1"/>
                </a:solidFill>
                <a:effectLst/>
                <a:latin typeface="+mn-lt"/>
                <a:ea typeface="+mn-ea"/>
                <a:cs typeface="Arial" charset="0"/>
              </a:rPr>
              <a:t>. Separation of core concerns helps to identify dependencies, and organizes the code into more manageable sections.</a:t>
            </a:r>
          </a:p>
          <a:p>
            <a:r>
              <a:rPr lang="en-US" sz="1200" b="1" i="0" kern="1200" dirty="0">
                <a:solidFill>
                  <a:schemeClr val="tx1"/>
                </a:solidFill>
                <a:effectLst/>
                <a:latin typeface="+mn-lt"/>
                <a:ea typeface="+mn-ea"/>
                <a:cs typeface="Arial" charset="0"/>
              </a:rPr>
              <a:t>Performance</a:t>
            </a:r>
            <a:r>
              <a:rPr lang="en-US" sz="1200" b="0" i="0" kern="1200" dirty="0">
                <a:solidFill>
                  <a:schemeClr val="tx1"/>
                </a:solidFill>
                <a:effectLst/>
                <a:latin typeface="+mn-lt"/>
                <a:ea typeface="+mn-ea"/>
                <a:cs typeface="Arial" charset="0"/>
              </a:rPr>
              <a:t>. Distributing the layers over multiple physical tiers can improve scalability, fault tolerance, and performance.</a:t>
            </a:r>
          </a:p>
          <a:p>
            <a:r>
              <a:rPr lang="en-US" sz="1200" b="1" i="0" kern="1200" dirty="0">
                <a:solidFill>
                  <a:schemeClr val="tx1"/>
                </a:solidFill>
                <a:effectLst/>
                <a:latin typeface="+mn-lt"/>
                <a:ea typeface="+mn-ea"/>
                <a:cs typeface="Arial" charset="0"/>
              </a:rPr>
              <a:t>Reusability</a:t>
            </a:r>
            <a:r>
              <a:rPr lang="en-US" sz="1200" b="0" i="0" kern="1200" dirty="0">
                <a:solidFill>
                  <a:schemeClr val="tx1"/>
                </a:solidFill>
                <a:effectLst/>
                <a:latin typeface="+mn-lt"/>
                <a:ea typeface="+mn-ea"/>
                <a:cs typeface="Arial" charset="0"/>
              </a:rPr>
              <a:t>. Roles promote reusability. For example, in MVC, the Controller can often be reused with other compatible Views in order to provide a role specific or a user-customized view on to the same data and functionality.</a:t>
            </a:r>
          </a:p>
          <a:p>
            <a:r>
              <a:rPr lang="en-US" sz="1200" b="1" i="0" kern="1200" dirty="0">
                <a:solidFill>
                  <a:schemeClr val="tx1"/>
                </a:solidFill>
                <a:effectLst/>
                <a:latin typeface="+mn-lt"/>
                <a:ea typeface="+mn-ea"/>
                <a:cs typeface="Arial" charset="0"/>
              </a:rPr>
              <a:t>Testability</a:t>
            </a:r>
            <a:r>
              <a:rPr lang="en-US" sz="1200" b="0" i="0" kern="1200" dirty="0">
                <a:solidFill>
                  <a:schemeClr val="tx1"/>
                </a:solidFill>
                <a:effectLst/>
                <a:latin typeface="+mn-lt"/>
                <a:ea typeface="+mn-ea"/>
                <a:cs typeface="Arial" charset="0"/>
              </a:rPr>
              <a:t>. Increased testability arises from having well-defined layer interfaces, as well as the ability to switch between different implementations of the layer interfaces. Separated Presentation patterns allow you to build mock objects that mimic the behavior of concrete objects such as the Model, Controller, or View during testing.</a:t>
            </a:r>
          </a:p>
          <a:p>
            <a:br>
              <a:rPr lang="en-US" dirty="0"/>
            </a:br>
            <a:endParaRPr lang="en-US" baseline="0" dirty="0"/>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47</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Presentation Layer, handle user behavior, adapt data for visualization.  Can include logic for UI (for example, validation rules, screen flow rules)</a:t>
            </a:r>
          </a:p>
          <a:p>
            <a:r>
              <a:rPr lang="en-US" baseline="0" dirty="0"/>
              <a:t>Business logic - All Application functional algorithms. + Mediator between Presentation layer and Data access Layer</a:t>
            </a:r>
          </a:p>
          <a:p>
            <a:r>
              <a:rPr lang="en-US" baseline="0" dirty="0"/>
              <a:t>Data access layer – data storage and unified access methods. (at least CRUD). + Integration between Data sources</a:t>
            </a:r>
          </a:p>
          <a:p>
            <a:pPr marL="0" indent="0">
              <a:buNone/>
            </a:pPr>
            <a:endParaRPr lang="en-US" baseline="0" dirty="0"/>
          </a:p>
          <a:p>
            <a:endParaRPr lang="en-US" baseline="0" dirty="0"/>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48</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a:t>
            </a:r>
            <a:r>
              <a:rPr lang="en-US" baseline="0" dirty="0"/>
              <a:t> our application</a:t>
            </a:r>
          </a:p>
          <a:p>
            <a:r>
              <a:rPr lang="en-US" baseline="0" dirty="0"/>
              <a:t>In order to simplify, we will use abstract component model.</a:t>
            </a:r>
          </a:p>
          <a:p>
            <a:r>
              <a:rPr lang="en-US" baseline="0" dirty="0"/>
              <a:t>Question to auditory – which component will be in which layer? </a:t>
            </a:r>
          </a:p>
          <a:p>
            <a:endParaRPr lang="en-US" baseline="0" dirty="0"/>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49</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5</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Remind</a:t>
            </a:r>
            <a:r>
              <a:rPr lang="en-US" baseline="0"/>
              <a:t> </a:t>
            </a:r>
            <a:r>
              <a:rPr lang="en-US" baseline="0" dirty="0"/>
              <a:t>our application</a:t>
            </a:r>
          </a:p>
          <a:p>
            <a:endParaRPr lang="en-US" baseline="0" dirty="0"/>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50</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"All problems in computer science can be solved by another abstraction layer ...except for the problem of too many layers of indirection.“</a:t>
            </a:r>
          </a:p>
          <a:p>
            <a:endParaRPr lang="en-US" baseline="0" dirty="0"/>
          </a:p>
          <a:p>
            <a:r>
              <a:rPr lang="en-US" baseline="0" dirty="0"/>
              <a:t>Service layer – interfaces between Business and presentation, data transformation, data aggregation from different BL.</a:t>
            </a:r>
          </a:p>
          <a:p>
            <a:r>
              <a:rPr lang="en-US" baseline="0" dirty="0"/>
              <a:t>Infrastructure layer – logging, monitoring, audit.</a:t>
            </a:r>
          </a:p>
          <a:p>
            <a:r>
              <a:rPr lang="en-US" baseline="0" dirty="0"/>
              <a:t>DAL – ORM</a:t>
            </a:r>
          </a:p>
          <a:p>
            <a:pPr marL="0" indent="0">
              <a:buNone/>
            </a:pPr>
            <a:r>
              <a:rPr lang="en-US" sz="1200" kern="1200" dirty="0">
                <a:solidFill>
                  <a:schemeClr val="tx1"/>
                </a:solidFill>
                <a:effectLst/>
                <a:latin typeface="+mn-lt"/>
                <a:ea typeface="+mn-ea"/>
                <a:cs typeface="Arial" charset="0"/>
              </a:rPr>
              <a:t>persistence</a:t>
            </a:r>
            <a:endParaRPr lang="en-US" baseline="0" dirty="0"/>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51</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a:t>Client tier or client computer (web application or rich client)</a:t>
            </a:r>
          </a:p>
          <a:p>
            <a:pPr marL="0" indent="0">
              <a:buNone/>
            </a:pPr>
            <a:endParaRPr lang="en-US" baseline="0" dirty="0"/>
          </a:p>
          <a:p>
            <a:pPr marL="0" indent="0">
              <a:buNone/>
            </a:pPr>
            <a:r>
              <a:rPr lang="en-US" baseline="0" dirty="0"/>
              <a:t>Web tier (optional) </a:t>
            </a:r>
            <a:r>
              <a:rPr lang="en-US" baseline="0" dirty="0" err="1"/>
              <a:t>Jee</a:t>
            </a:r>
            <a:r>
              <a:rPr lang="en-US" baseline="0" dirty="0"/>
              <a:t> server (web container)</a:t>
            </a:r>
          </a:p>
          <a:p>
            <a:pPr marL="0" indent="0">
              <a:buNone/>
            </a:pPr>
            <a:endParaRPr lang="en-US" baseline="0" dirty="0"/>
          </a:p>
          <a:p>
            <a:pPr marL="0" indent="0">
              <a:buNone/>
            </a:pPr>
            <a:r>
              <a:rPr lang="en-US" baseline="0" dirty="0"/>
              <a:t>Business tier </a:t>
            </a:r>
            <a:r>
              <a:rPr lang="en-US" baseline="0" dirty="0" err="1"/>
              <a:t>Jee</a:t>
            </a:r>
            <a:r>
              <a:rPr lang="en-US" baseline="0" dirty="0"/>
              <a:t> server (</a:t>
            </a:r>
            <a:r>
              <a:rPr lang="en-US" baseline="0" dirty="0" err="1"/>
              <a:t>ejb</a:t>
            </a:r>
            <a:r>
              <a:rPr lang="en-US" baseline="0" dirty="0"/>
              <a:t> container)</a:t>
            </a:r>
          </a:p>
          <a:p>
            <a:pPr marL="0" indent="0">
              <a:buNone/>
            </a:pPr>
            <a:endParaRPr lang="en-US" baseline="0" dirty="0"/>
          </a:p>
          <a:p>
            <a:pPr marL="0" indent="0">
              <a:buNone/>
            </a:pPr>
            <a:r>
              <a:rPr lang="en-US" baseline="0" dirty="0"/>
              <a:t>Information Tier = Enterprise Information System Tier</a:t>
            </a:r>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52</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a:t>Not included security aspect</a:t>
            </a:r>
          </a:p>
          <a:p>
            <a:pPr marL="0" indent="0">
              <a:buNone/>
            </a:pPr>
            <a:r>
              <a:rPr lang="en-US" baseline="0" dirty="0"/>
              <a:t>It can be JAAS</a:t>
            </a:r>
          </a:p>
          <a:p>
            <a:pPr marL="0" indent="0">
              <a:buNone/>
            </a:pPr>
            <a:r>
              <a:rPr lang="en-US" baseline="0" dirty="0"/>
              <a:t>Or in case Spring MVC – Spring Security.</a:t>
            </a:r>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53</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a:t>If we user DDD aspects in design our application we will another entity classes. And probably Business layer will be excluded.</a:t>
            </a:r>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54</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a:t>In case Event base architecture, our Business layer can have another structure.</a:t>
            </a:r>
          </a:p>
          <a:p>
            <a:pPr marL="0" indent="0">
              <a:buNone/>
            </a:pPr>
            <a:r>
              <a:rPr lang="en-US" baseline="0" dirty="0"/>
              <a:t>The root of new structure is Queues.</a:t>
            </a:r>
          </a:p>
          <a:p>
            <a:pPr marL="0" indent="0">
              <a:buNone/>
            </a:pPr>
            <a:endParaRPr lang="en-US" baseline="0" dirty="0"/>
          </a:p>
          <a:p>
            <a:pPr marL="0" indent="0">
              <a:buNone/>
            </a:pPr>
            <a:endParaRPr lang="en-US" baseline="0" dirty="0"/>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55</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aseline="0" dirty="0"/>
          </a:p>
          <a:p>
            <a:pPr marL="0" indent="0">
              <a:buNone/>
            </a:pPr>
            <a:r>
              <a:rPr lang="en-US" dirty="0"/>
              <a:t>EA  == enterprise</a:t>
            </a:r>
            <a:r>
              <a:rPr lang="en-US" baseline="0" dirty="0"/>
              <a:t> application</a:t>
            </a:r>
          </a:p>
          <a:p>
            <a:pPr marL="0" indent="0">
              <a:buNone/>
            </a:pPr>
            <a:r>
              <a:rPr lang="de-DE" baseline="0" dirty="0"/>
              <a:t>NFR – Non </a:t>
            </a:r>
            <a:r>
              <a:rPr lang="de-DE" baseline="0" dirty="0" err="1"/>
              <a:t>functional</a:t>
            </a:r>
            <a:r>
              <a:rPr lang="de-DE" baseline="0" dirty="0"/>
              <a:t> </a:t>
            </a:r>
            <a:r>
              <a:rPr lang="de-DE" baseline="0" dirty="0" err="1"/>
              <a:t>requirements</a:t>
            </a:r>
            <a:r>
              <a:rPr lang="de-DE" baseline="0" dirty="0"/>
              <a:t> </a:t>
            </a:r>
            <a:endParaRPr lang="en-US" baseline="0" dirty="0"/>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56</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8" lvl="1" defTabSz="914400">
              <a:lnSpc>
                <a:spcPct val="90000"/>
              </a:lnSpc>
              <a:spcBef>
                <a:spcPct val="25000"/>
              </a:spcBef>
              <a:buSzTx/>
            </a:pPr>
            <a:r>
              <a:rPr lang="de-DE" dirty="0">
                <a:latin typeface="Tele-GroteskNor" pitchFamily="2" charset="0"/>
              </a:rPr>
              <a:t>Short</a:t>
            </a:r>
            <a:r>
              <a:rPr lang="de-DE" baseline="0" dirty="0">
                <a:latin typeface="Tele-GroteskNor" pitchFamily="2" charset="0"/>
              </a:rPr>
              <a:t> </a:t>
            </a:r>
            <a:r>
              <a:rPr lang="de-DE" baseline="0" dirty="0" err="1">
                <a:latin typeface="Tele-GroteskNor" pitchFamily="2" charset="0"/>
              </a:rPr>
              <a:t>resume</a:t>
            </a:r>
            <a:endParaRPr lang="en-US" dirty="0">
              <a:latin typeface="Tele-GroteskNor" pitchFamily="2" charset="0"/>
            </a:endParaRPr>
          </a:p>
        </p:txBody>
      </p:sp>
      <p:sp>
        <p:nvSpPr>
          <p:cNvPr id="4" name="Date Placeholder 3"/>
          <p:cNvSpPr>
            <a:spLocks noGrp="1"/>
          </p:cNvSpPr>
          <p:nvPr>
            <p:ph type="dt" sz="quarter" idx="10"/>
          </p:nvPr>
        </p:nvSpPr>
        <p:spPr/>
        <p:txBody>
          <a:bodyPr/>
          <a:lstStyle/>
          <a:p>
            <a:fld id="{604898E1-16CB-46A4-BCD8-581FB9EFA628}"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57</a:t>
            </a:fld>
            <a:endParaRPr lang="de-DE" dirty="0"/>
          </a:p>
        </p:txBody>
      </p:sp>
    </p:spTree>
    <p:extLst>
      <p:ext uri="{BB962C8B-B14F-4D97-AF65-F5344CB8AC3E}">
        <p14:creationId xmlns:p14="http://schemas.microsoft.com/office/powerpoint/2010/main" val="28589110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2"/>
          <p:cNvSpPr>
            <a:spLocks noGrp="1"/>
          </p:cNvSpPr>
          <p:nvPr>
            <p:ph type="dt" sz="quarter" idx="1"/>
          </p:nvPr>
        </p:nvSpPr>
        <p:spPr/>
        <p:txBody>
          <a:bodyPr/>
          <a:lstStyle/>
          <a:p>
            <a:fld id="{9D678C36-0B77-4284-B446-607BF5346D61}" type="datetimeFigureOut">
              <a:rPr lang="de-DE"/>
              <a:pPr/>
              <a:t>25.10.2019</a:t>
            </a:fld>
            <a:endParaRPr lang="de-DE"/>
          </a:p>
        </p:txBody>
      </p:sp>
      <p:sp>
        <p:nvSpPr>
          <p:cNvPr id="138242" name="Rectangle 2"/>
          <p:cNvSpPr>
            <a:spLocks noGrp="1" noRot="1" noChangeAspect="1"/>
          </p:cNvSpPr>
          <p:nvPr>
            <p:ph type="sldImg"/>
          </p:nvPr>
        </p:nvSpPr>
        <p:spPr>
          <a:noFill/>
          <a:ln>
            <a:miter lim="800000"/>
            <a:headEnd/>
            <a:tailEnd/>
          </a:ln>
        </p:spPr>
      </p:sp>
      <p:sp>
        <p:nvSpPr>
          <p:cNvPr id="138243" name="Rectangle 3"/>
          <p:cNvSpPr>
            <a:spLocks noGrp="1"/>
          </p:cNvSpPr>
          <p:nvPr>
            <p:ph type="body" idx="1"/>
          </p:nvPr>
        </p:nvSpPr>
        <p:spPr>
          <a:noFill/>
        </p:spPr>
        <p:txBody>
          <a:bodyPr/>
          <a:lstStyle/>
          <a:p>
            <a:endParaRPr lang="de-DE"/>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2"/>
          <p:cNvSpPr>
            <a:spLocks noGrp="1"/>
          </p:cNvSpPr>
          <p:nvPr>
            <p:ph type="dt" sz="quarter" idx="1"/>
          </p:nvPr>
        </p:nvSpPr>
        <p:spPr/>
        <p:txBody>
          <a:bodyPr/>
          <a:lstStyle/>
          <a:p>
            <a:fld id="{9D678C36-0B77-4284-B446-607BF5346D61}" type="datetimeFigureOut">
              <a:rPr lang="de-DE"/>
              <a:pPr/>
              <a:t>25.10.2019</a:t>
            </a:fld>
            <a:endParaRPr lang="de-DE"/>
          </a:p>
        </p:txBody>
      </p:sp>
      <p:sp>
        <p:nvSpPr>
          <p:cNvPr id="138242" name="Rectangle 2"/>
          <p:cNvSpPr>
            <a:spLocks noGrp="1" noRot="1" noChangeAspect="1"/>
          </p:cNvSpPr>
          <p:nvPr>
            <p:ph type="sldImg"/>
          </p:nvPr>
        </p:nvSpPr>
        <p:spPr>
          <a:noFill/>
          <a:ln>
            <a:miter lim="800000"/>
            <a:headEnd/>
            <a:tailEnd/>
          </a:ln>
        </p:spPr>
      </p:sp>
      <p:sp>
        <p:nvSpPr>
          <p:cNvPr id="138243" name="Rectangle 3"/>
          <p:cNvSpPr>
            <a:spLocks noGrp="1"/>
          </p:cNvSpPr>
          <p:nvPr>
            <p:ph type="body" idx="1"/>
          </p:nvPr>
        </p:nvSpPr>
        <p:spPr>
          <a:noFill/>
        </p:spPr>
        <p:txBody>
          <a:bodyPr/>
          <a:lstStyle/>
          <a:p>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6</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8" marR="0" lvl="1" indent="-127000" algn="l" defTabSz="914400" rtl="0" eaLnBrk="1" fontAlgn="base" latinLnBrk="0" hangingPunct="1">
              <a:lnSpc>
                <a:spcPct val="90000"/>
              </a:lnSpc>
              <a:spcBef>
                <a:spcPct val="25000"/>
              </a:spcBef>
              <a:spcAft>
                <a:spcPts val="300"/>
              </a:spcAft>
              <a:buClr>
                <a:schemeClr val="tx2"/>
              </a:buClr>
              <a:buSzTx/>
              <a:buFont typeface="Wingdings" pitchFamily="2" charset="2"/>
              <a:buChar char="§"/>
              <a:tabLst/>
              <a:defRPr/>
            </a:pPr>
            <a:r>
              <a:rPr lang="en-US" dirty="0" err="1"/>
              <a:t>Rozanski&amp;Woods</a:t>
            </a:r>
            <a:r>
              <a:rPr lang="en-US" baseline="0" dirty="0">
                <a:latin typeface="Tele-GroteskNor" pitchFamily="2" charset="0"/>
              </a:rPr>
              <a:t> – for beginners. Many details, terms.</a:t>
            </a:r>
          </a:p>
          <a:p>
            <a:pPr marL="1588" marR="0" lvl="1" indent="-127000" algn="l" defTabSz="914400" rtl="0" eaLnBrk="1" fontAlgn="base" latinLnBrk="0" hangingPunct="1">
              <a:lnSpc>
                <a:spcPct val="90000"/>
              </a:lnSpc>
              <a:spcBef>
                <a:spcPct val="25000"/>
              </a:spcBef>
              <a:spcAft>
                <a:spcPts val="300"/>
              </a:spcAft>
              <a:buClr>
                <a:schemeClr val="tx2"/>
              </a:buClr>
              <a:buSzTx/>
              <a:buFont typeface="Wingdings" pitchFamily="2" charset="2"/>
              <a:buChar char="§"/>
              <a:tabLst/>
              <a:defRPr/>
            </a:pPr>
            <a:r>
              <a:rPr lang="en-US" baseline="0" dirty="0">
                <a:latin typeface="Tele-GroteskNor" pitchFamily="2" charset="0"/>
              </a:rPr>
              <a:t>POSA 5 volumes many authors. At least first two volumes can be interesting (System level, concurrent problems)</a:t>
            </a:r>
          </a:p>
          <a:p>
            <a:pPr marL="1588" marR="0" lvl="1" indent="-127000" algn="l" defTabSz="914400" rtl="0" eaLnBrk="1" fontAlgn="base" latinLnBrk="0" hangingPunct="1">
              <a:lnSpc>
                <a:spcPct val="90000"/>
              </a:lnSpc>
              <a:spcBef>
                <a:spcPct val="25000"/>
              </a:spcBef>
              <a:spcAft>
                <a:spcPts val="300"/>
              </a:spcAft>
              <a:buClr>
                <a:schemeClr val="tx2"/>
              </a:buClr>
              <a:buSzTx/>
              <a:buFont typeface="Wingdings" pitchFamily="2" charset="2"/>
              <a:buChar char="§"/>
              <a:tabLst/>
              <a:defRPr/>
            </a:pPr>
            <a:r>
              <a:rPr lang="en-US" baseline="0" dirty="0">
                <a:latin typeface="Tele-GroteskNor" pitchFamily="2" charset="0"/>
              </a:rPr>
              <a:t>Martin Fowler </a:t>
            </a:r>
          </a:p>
          <a:p>
            <a:pPr marL="1588" marR="0" lvl="1" indent="-127000" algn="l" defTabSz="914400" rtl="0" eaLnBrk="1" fontAlgn="base" latinLnBrk="0" hangingPunct="1">
              <a:lnSpc>
                <a:spcPct val="90000"/>
              </a:lnSpc>
              <a:spcBef>
                <a:spcPct val="25000"/>
              </a:spcBef>
              <a:spcAft>
                <a:spcPts val="300"/>
              </a:spcAft>
              <a:buClr>
                <a:schemeClr val="tx2"/>
              </a:buClr>
              <a:buSzTx/>
              <a:buFont typeface="Wingdings" pitchFamily="2" charset="2"/>
              <a:buChar char="§"/>
              <a:tabLst/>
              <a:defRPr/>
            </a:pPr>
            <a:r>
              <a:rPr lang="en-US" dirty="0"/>
              <a:t>Enterprise Integration Patterns: Designing, Building, and Deploying Messaging Solutions (</a:t>
            </a:r>
            <a:r>
              <a:rPr lang="en-US" dirty="0" err="1"/>
              <a:t>Gregor</a:t>
            </a:r>
            <a:r>
              <a:rPr lang="en-US" dirty="0"/>
              <a:t> </a:t>
            </a:r>
            <a:r>
              <a:rPr lang="en-US" dirty="0" err="1"/>
              <a:t>Hohpe</a:t>
            </a:r>
            <a:r>
              <a:rPr lang="en-US" dirty="0"/>
              <a:t>, Bobby Woolf)</a:t>
            </a:r>
          </a:p>
          <a:p>
            <a:pPr marL="1588" marR="0" lvl="1" indent="-127000" algn="l" defTabSz="914400" rtl="0" eaLnBrk="1" fontAlgn="base" latinLnBrk="0" hangingPunct="1">
              <a:lnSpc>
                <a:spcPct val="90000"/>
              </a:lnSpc>
              <a:spcBef>
                <a:spcPct val="25000"/>
              </a:spcBef>
              <a:spcAft>
                <a:spcPts val="300"/>
              </a:spcAft>
              <a:buClr>
                <a:schemeClr val="tx2"/>
              </a:buClr>
              <a:buSzTx/>
              <a:buFont typeface="Wingdings" pitchFamily="2" charset="2"/>
              <a:buChar char="§"/>
              <a:tabLst/>
              <a:defRPr/>
            </a:pPr>
            <a:r>
              <a:rPr lang="en-US" dirty="0"/>
              <a:t>GOF – gang of four. </a:t>
            </a:r>
            <a:r>
              <a:rPr lang="en-US" sz="1200" b="0" i="0" kern="1200" dirty="0">
                <a:solidFill>
                  <a:schemeClr val="tx1"/>
                </a:solidFill>
                <a:effectLst/>
                <a:latin typeface="+mn-lt"/>
                <a:ea typeface="+mn-ea"/>
                <a:cs typeface="Arial" charset="0"/>
              </a:rPr>
              <a:t> Erich Gamma, Richard Helm, Ralph Johnson, John </a:t>
            </a:r>
            <a:r>
              <a:rPr lang="en-US" sz="1200" b="0" i="0" kern="1200" dirty="0" err="1">
                <a:solidFill>
                  <a:schemeClr val="tx1"/>
                </a:solidFill>
                <a:effectLst/>
                <a:latin typeface="+mn-lt"/>
                <a:ea typeface="+mn-ea"/>
                <a:cs typeface="Arial" charset="0"/>
              </a:rPr>
              <a:t>Vlissides</a:t>
            </a:r>
            <a:endParaRPr lang="en-US" dirty="0"/>
          </a:p>
        </p:txBody>
      </p:sp>
      <p:sp>
        <p:nvSpPr>
          <p:cNvPr id="4" name="Date Placeholder 3"/>
          <p:cNvSpPr>
            <a:spLocks noGrp="1"/>
          </p:cNvSpPr>
          <p:nvPr>
            <p:ph type="dt" sz="quarter" idx="10"/>
          </p:nvPr>
        </p:nvSpPr>
        <p:spPr/>
        <p:txBody>
          <a:bodyPr/>
          <a:lstStyle/>
          <a:p>
            <a:fld id="{604898E1-16CB-46A4-BCD8-581FB9EFA628}"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60</a:t>
            </a:fld>
            <a:endParaRPr lang="de-DE" dirty="0"/>
          </a:p>
        </p:txBody>
      </p:sp>
    </p:spTree>
    <p:extLst>
      <p:ext uri="{BB962C8B-B14F-4D97-AF65-F5344CB8AC3E}">
        <p14:creationId xmlns:p14="http://schemas.microsoft.com/office/powerpoint/2010/main" val="285891107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8" lvl="1" defTabSz="914400">
              <a:lnSpc>
                <a:spcPct val="90000"/>
              </a:lnSpc>
              <a:spcBef>
                <a:spcPct val="25000"/>
              </a:spcBef>
              <a:buSzTx/>
            </a:pPr>
            <a:endParaRPr lang="en-US" dirty="0">
              <a:latin typeface="Tele-GroteskNor" pitchFamily="2" charset="0"/>
            </a:endParaRPr>
          </a:p>
        </p:txBody>
      </p:sp>
      <p:sp>
        <p:nvSpPr>
          <p:cNvPr id="4" name="Date Placeholder 3"/>
          <p:cNvSpPr>
            <a:spLocks noGrp="1"/>
          </p:cNvSpPr>
          <p:nvPr>
            <p:ph type="dt" sz="quarter" idx="10"/>
          </p:nvPr>
        </p:nvSpPr>
        <p:spPr/>
        <p:txBody>
          <a:bodyPr/>
          <a:lstStyle/>
          <a:p>
            <a:fld id="{604898E1-16CB-46A4-BCD8-581FB9EFA628}"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61</a:t>
            </a:fld>
            <a:endParaRPr lang="de-DE" dirty="0"/>
          </a:p>
        </p:txBody>
      </p:sp>
    </p:spTree>
    <p:extLst>
      <p:ext uri="{BB962C8B-B14F-4D97-AF65-F5344CB8AC3E}">
        <p14:creationId xmlns:p14="http://schemas.microsoft.com/office/powerpoint/2010/main" val="28589110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8" lvl="1" defTabSz="914400">
              <a:lnSpc>
                <a:spcPct val="90000"/>
              </a:lnSpc>
              <a:spcBef>
                <a:spcPct val="25000"/>
              </a:spcBef>
              <a:buSzTx/>
            </a:pPr>
            <a:r>
              <a:rPr lang="en-US" dirty="0">
                <a:latin typeface="Tele-GroteskNor" pitchFamily="2" charset="0"/>
              </a:rPr>
              <a:t>Max Smirnov</a:t>
            </a:r>
            <a:r>
              <a:rPr lang="en-US" baseline="0" dirty="0">
                <a:latin typeface="Tele-GroteskNor" pitchFamily="2" charset="0"/>
              </a:rPr>
              <a:t> / Advanced SOA / EDA</a:t>
            </a:r>
            <a:endParaRPr lang="en-US" dirty="0">
              <a:latin typeface="Tele-GroteskNor" pitchFamily="2" charset="0"/>
            </a:endParaRPr>
          </a:p>
        </p:txBody>
      </p:sp>
      <p:sp>
        <p:nvSpPr>
          <p:cNvPr id="4" name="Date Placeholder 3"/>
          <p:cNvSpPr>
            <a:spLocks noGrp="1"/>
          </p:cNvSpPr>
          <p:nvPr>
            <p:ph type="dt" sz="quarter" idx="10"/>
          </p:nvPr>
        </p:nvSpPr>
        <p:spPr/>
        <p:txBody>
          <a:bodyPr/>
          <a:lstStyle/>
          <a:p>
            <a:fld id="{604898E1-16CB-46A4-BCD8-581FB9EFA628}"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62</a:t>
            </a:fld>
            <a:endParaRPr lang="de-DE" dirty="0"/>
          </a:p>
        </p:txBody>
      </p:sp>
    </p:spTree>
    <p:extLst>
      <p:ext uri="{BB962C8B-B14F-4D97-AF65-F5344CB8AC3E}">
        <p14:creationId xmlns:p14="http://schemas.microsoft.com/office/powerpoint/2010/main" val="285891107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8" lvl="1" defTabSz="914400">
              <a:lnSpc>
                <a:spcPct val="90000"/>
              </a:lnSpc>
              <a:spcBef>
                <a:spcPct val="25000"/>
              </a:spcBef>
              <a:buSzTx/>
            </a:pPr>
            <a:endParaRPr lang="en-US" dirty="0">
              <a:latin typeface="Tele-GroteskNor" pitchFamily="2" charset="0"/>
            </a:endParaRPr>
          </a:p>
        </p:txBody>
      </p:sp>
      <p:sp>
        <p:nvSpPr>
          <p:cNvPr id="4" name="Date Placeholder 3"/>
          <p:cNvSpPr>
            <a:spLocks noGrp="1"/>
          </p:cNvSpPr>
          <p:nvPr>
            <p:ph type="dt" sz="quarter" idx="10"/>
          </p:nvPr>
        </p:nvSpPr>
        <p:spPr/>
        <p:txBody>
          <a:bodyPr/>
          <a:lstStyle/>
          <a:p>
            <a:fld id="{604898E1-16CB-46A4-BCD8-581FB9EFA628}"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63</a:t>
            </a:fld>
            <a:endParaRPr lang="de-DE" dirty="0"/>
          </a:p>
        </p:txBody>
      </p:sp>
    </p:spTree>
    <p:extLst>
      <p:ext uri="{BB962C8B-B14F-4D97-AF65-F5344CB8AC3E}">
        <p14:creationId xmlns:p14="http://schemas.microsoft.com/office/powerpoint/2010/main" val="2858911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7</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a:t>
            </a:r>
          </a:p>
          <a:p>
            <a:r>
              <a:rPr lang="en-US" dirty="0"/>
              <a:t>Volume</a:t>
            </a:r>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8</a:t>
            </a:fld>
            <a:endParaRPr lang="de-DE" dirty="0"/>
          </a:p>
        </p:txBody>
      </p:sp>
    </p:spTree>
    <p:extLst>
      <p:ext uri="{BB962C8B-B14F-4D97-AF65-F5344CB8AC3E}">
        <p14:creationId xmlns:p14="http://schemas.microsoft.com/office/powerpoint/2010/main" val="145501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Monitoring</a:t>
            </a:r>
          </a:p>
          <a:p>
            <a:r>
              <a:rPr lang="de-DE" dirty="0" err="1"/>
              <a:t>Logging</a:t>
            </a:r>
            <a:endParaRPr lang="de-DE" dirty="0"/>
          </a:p>
          <a:p>
            <a:r>
              <a:rPr lang="de-DE" dirty="0"/>
              <a:t>Internal </a:t>
            </a:r>
            <a:r>
              <a:rPr lang="de-DE" dirty="0" err="1"/>
              <a:t>admin</a:t>
            </a:r>
            <a:r>
              <a:rPr lang="de-DE" baseline="0" dirty="0"/>
              <a:t> </a:t>
            </a:r>
            <a:r>
              <a:rPr lang="de-DE" baseline="0" dirty="0" err="1"/>
              <a:t>tools</a:t>
            </a:r>
            <a:endParaRPr lang="de-DE" baseline="0" dirty="0"/>
          </a:p>
          <a:p>
            <a:pPr marL="0" indent="0">
              <a:buNone/>
            </a:pPr>
            <a:endParaRPr lang="de-DE" dirty="0"/>
          </a:p>
          <a:p>
            <a:endParaRPr lang="en-US" dirty="0"/>
          </a:p>
          <a:p>
            <a:endParaRPr lang="en-US" dirty="0"/>
          </a:p>
        </p:txBody>
      </p:sp>
      <p:sp>
        <p:nvSpPr>
          <p:cNvPr id="4" name="Date Placeholder 3"/>
          <p:cNvSpPr>
            <a:spLocks noGrp="1"/>
          </p:cNvSpPr>
          <p:nvPr>
            <p:ph type="dt" sz="quarter" idx="10"/>
          </p:nvPr>
        </p:nvSpPr>
        <p:spPr/>
        <p:txBody>
          <a:bodyPr/>
          <a:lstStyle/>
          <a:p>
            <a:fld id="{6616309E-8915-4B15-B8C9-230B1B0DA092}" type="datetime1">
              <a:rPr lang="de-DE" smtClean="0"/>
              <a:t>25.10.2019</a:t>
            </a:fld>
            <a:endParaRPr lang="de-DE"/>
          </a:p>
        </p:txBody>
      </p:sp>
      <p:sp>
        <p:nvSpPr>
          <p:cNvPr id="5" name="Footer Placeholder 4"/>
          <p:cNvSpPr>
            <a:spLocks noGrp="1"/>
          </p:cNvSpPr>
          <p:nvPr>
            <p:ph type="ftr" sz="quarter" idx="11"/>
          </p:nvPr>
        </p:nvSpPr>
        <p:spPr/>
        <p:txBody>
          <a:bodyPr/>
          <a:lstStyle/>
          <a:p>
            <a:r>
              <a:rPr lang="de-DE"/>
              <a:t>– Strictly confidential, Confidential, Internal– Autor / Thema der Präsentation</a:t>
            </a:r>
            <a:endParaRPr lang="de-DE" dirty="0"/>
          </a:p>
        </p:txBody>
      </p:sp>
      <p:sp>
        <p:nvSpPr>
          <p:cNvPr id="6" name="Slide Number Placeholder 5"/>
          <p:cNvSpPr>
            <a:spLocks noGrp="1"/>
          </p:cNvSpPr>
          <p:nvPr>
            <p:ph type="sldNum" sz="quarter" idx="12"/>
          </p:nvPr>
        </p:nvSpPr>
        <p:spPr/>
        <p:txBody>
          <a:bodyPr/>
          <a:lstStyle/>
          <a:p>
            <a:pPr>
              <a:defRPr/>
            </a:pPr>
            <a:fld id="{35FB5E73-64F8-4318-A630-D2C50FB79A4B}" type="slidenum">
              <a:rPr lang="de-DE" smtClean="0"/>
              <a:pPr>
                <a:defRPr/>
              </a:pPr>
              <a:t>9</a:t>
            </a:fld>
            <a:endParaRPr lang="de-DE" dirty="0"/>
          </a:p>
        </p:txBody>
      </p:sp>
    </p:spTree>
    <p:extLst>
      <p:ext uri="{BB962C8B-B14F-4D97-AF65-F5344CB8AC3E}">
        <p14:creationId xmlns:p14="http://schemas.microsoft.com/office/powerpoint/2010/main" val="14550175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10.xml"/><Relationship Id="rId7"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4.emf"/><Relationship Id="rId5" Type="http://schemas.openxmlformats.org/officeDocument/2006/relationships/tags" Target="../tags/tag12.xml"/><Relationship Id="rId10" Type="http://schemas.openxmlformats.org/officeDocument/2006/relationships/image" Target="../media/image3.emf"/><Relationship Id="rId4" Type="http://schemas.openxmlformats.org/officeDocument/2006/relationships/tags" Target="../tags/tag11.xml"/><Relationship Id="rId9"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tags" Target="../tags/tag42.xml"/><Relationship Id="rId7" Type="http://schemas.openxmlformats.org/officeDocument/2006/relationships/slideMaster" Target="../slideMasters/slideMaster1.xml"/><Relationship Id="rId2" Type="http://schemas.openxmlformats.org/officeDocument/2006/relationships/tags" Target="../tags/tag41.xml"/><Relationship Id="rId1" Type="http://schemas.openxmlformats.org/officeDocument/2006/relationships/vmlDrawing" Target="../drawings/vmlDrawing8.v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 Id="rId9" Type="http://schemas.openxmlformats.org/officeDocument/2006/relationships/image" Target="../media/image10.emf"/></Relationships>
</file>

<file path=ppt/slideLayouts/_rels/slideLayout1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7.xml"/><Relationship Id="rId7" Type="http://schemas.openxmlformats.org/officeDocument/2006/relationships/tags" Target="../tags/tag51.xml"/><Relationship Id="rId2" Type="http://schemas.openxmlformats.org/officeDocument/2006/relationships/tags" Target="../tags/tag46.xml"/><Relationship Id="rId1" Type="http://schemas.openxmlformats.org/officeDocument/2006/relationships/vmlDrawing" Target="../drawings/vmlDrawing9.vml"/><Relationship Id="rId6" Type="http://schemas.openxmlformats.org/officeDocument/2006/relationships/tags" Target="../tags/tag50.xml"/><Relationship Id="rId5" Type="http://schemas.openxmlformats.org/officeDocument/2006/relationships/tags" Target="../tags/tag49.xml"/><Relationship Id="rId10" Type="http://schemas.openxmlformats.org/officeDocument/2006/relationships/image" Target="../media/image10.emf"/><Relationship Id="rId4" Type="http://schemas.openxmlformats.org/officeDocument/2006/relationships/tags" Target="../tags/tag48.xml"/><Relationship Id="rId9"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3.xml"/><Relationship Id="rId7" Type="http://schemas.openxmlformats.org/officeDocument/2006/relationships/image" Target="../media/image1.emf"/><Relationship Id="rId2" Type="http://schemas.openxmlformats.org/officeDocument/2006/relationships/tags" Target="../tags/tag52.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slideMaster" Target="../slideMasters/slideMaster1.xml"/><Relationship Id="rId4" Type="http://schemas.openxmlformats.org/officeDocument/2006/relationships/tags" Target="../tags/tag54.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image" Target="../media/image6.png"/><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image" Target="../media/image5.jpeg"/><Relationship Id="rId2" Type="http://schemas.openxmlformats.org/officeDocument/2006/relationships/tags" Target="../tags/tag14.xml"/><Relationship Id="rId1" Type="http://schemas.openxmlformats.org/officeDocument/2006/relationships/vmlDrawing" Target="../drawings/vmlDrawing3.vml"/><Relationship Id="rId6" Type="http://schemas.openxmlformats.org/officeDocument/2006/relationships/tags" Target="../tags/tag18.xml"/><Relationship Id="rId11" Type="http://schemas.openxmlformats.org/officeDocument/2006/relationships/image" Target="../media/image1.emf"/><Relationship Id="rId5" Type="http://schemas.openxmlformats.org/officeDocument/2006/relationships/tags" Target="../tags/tag17.xml"/><Relationship Id="rId15" Type="http://schemas.openxmlformats.org/officeDocument/2006/relationships/image" Target="../media/image8.emf"/><Relationship Id="rId10" Type="http://schemas.openxmlformats.org/officeDocument/2006/relationships/oleObject" Target="../embeddings/oleObject3.bin"/><Relationship Id="rId4" Type="http://schemas.openxmlformats.org/officeDocument/2006/relationships/tags" Target="../tags/tag16.xml"/><Relationship Id="rId9" Type="http://schemas.openxmlformats.org/officeDocument/2006/relationships/slideMaster" Target="../slideMasters/slideMaster1.xml"/><Relationship Id="rId14" Type="http://schemas.openxmlformats.org/officeDocument/2006/relationships/image" Target="../media/image7.emf"/></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image" Target="../media/image8.emf"/><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image" Target="../media/image7.emf"/><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tags" Target="../tags/tag25.xml"/><Relationship Id="rId11" Type="http://schemas.openxmlformats.org/officeDocument/2006/relationships/image" Target="../media/image1.emf"/><Relationship Id="rId5" Type="http://schemas.openxmlformats.org/officeDocument/2006/relationships/tags" Target="../tags/tag24.xml"/><Relationship Id="rId10" Type="http://schemas.openxmlformats.org/officeDocument/2006/relationships/oleObject" Target="../embeddings/oleObject4.bin"/><Relationship Id="rId4" Type="http://schemas.openxmlformats.org/officeDocument/2006/relationships/tags" Target="../tags/tag23.xml"/><Relationship Id="rId9"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image" Target="../media/image1.emf"/><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oleObject" Target="../embeddings/oleObject5.bin"/><Relationship Id="rId2" Type="http://schemas.openxmlformats.org/officeDocument/2006/relationships/tags" Target="../tags/tag28.xml"/><Relationship Id="rId16" Type="http://schemas.openxmlformats.org/officeDocument/2006/relationships/image" Target="../media/image4.emf"/><Relationship Id="rId1" Type="http://schemas.openxmlformats.org/officeDocument/2006/relationships/vmlDrawing" Target="../drawings/vmlDrawing5.vml"/><Relationship Id="rId6" Type="http://schemas.openxmlformats.org/officeDocument/2006/relationships/tags" Target="../tags/tag32.xml"/><Relationship Id="rId11" Type="http://schemas.openxmlformats.org/officeDocument/2006/relationships/slideMaster" Target="../slideMasters/slideMaster1.xml"/><Relationship Id="rId5" Type="http://schemas.openxmlformats.org/officeDocument/2006/relationships/tags" Target="../tags/tag31.xml"/><Relationship Id="rId15" Type="http://schemas.openxmlformats.org/officeDocument/2006/relationships/image" Target="../media/image3.emf"/><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_Magenta">
    <p:bg>
      <p:bgPr>
        <a:solidFill>
          <a:schemeClr val="tx2"/>
        </a:solidFill>
        <a:effectLst/>
      </p:bgPr>
    </p:bg>
    <p:spTree>
      <p:nvGrpSpPr>
        <p:cNvPr id="1" name=""/>
        <p:cNvGrpSpPr/>
        <p:nvPr/>
      </p:nvGrpSpPr>
      <p:grpSpPr>
        <a:xfrm>
          <a:off x="0" y="0"/>
          <a:ext cx="0" cy="0"/>
          <a:chOff x="0" y="0"/>
          <a:chExt cx="0" cy="0"/>
        </a:xfrm>
      </p:grpSpPr>
      <p:graphicFrame>
        <p:nvGraphicFramePr>
          <p:cNvPr id="45072" name="Object 16"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5443" name="think-cell Slide" r:id="rId8" imgW="360" imgH="360" progId="TCLayout.ActiveDocument.1">
                  <p:embed/>
                </p:oleObj>
              </mc:Choice>
              <mc:Fallback>
                <p:oleObj name="think-cell Slide" r:id="rId8" imgW="360" imgH="360" progId="TCLayout.ActiveDocument.1">
                  <p:embed/>
                  <p:pic>
                    <p:nvPicPr>
                      <p:cNvPr id="0" name="Picture 16"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black">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58" name="Titelplatzhalter 1"/>
          <p:cNvSpPr>
            <a:spLocks noGrp="1"/>
          </p:cNvSpPr>
          <p:nvPr>
            <p:ph type="ctrTitle"/>
            <p:custDataLst>
              <p:tags r:id="rId3"/>
            </p:custDataLst>
          </p:nvPr>
        </p:nvSpPr>
        <p:spPr bwMode="black">
          <a:xfrm>
            <a:off x="304800" y="1773238"/>
            <a:ext cx="8496300" cy="2492990"/>
          </a:xfrm>
        </p:spPr>
        <p:txBody>
          <a:bodyPr/>
          <a:lstStyle>
            <a:lvl1pPr>
              <a:defRPr sz="6000" smtClean="0">
                <a:solidFill>
                  <a:schemeClr val="bg1"/>
                </a:solidFill>
              </a:defRPr>
            </a:lvl1pPr>
          </a:lstStyle>
          <a:p>
            <a:r>
              <a:rPr lang="en-US" noProof="0"/>
              <a:t>Click to edit Master title style</a:t>
            </a:r>
          </a:p>
        </p:txBody>
      </p:sp>
      <p:sp>
        <p:nvSpPr>
          <p:cNvPr id="45059" name="Textplatzhalter 2"/>
          <p:cNvSpPr>
            <a:spLocks noGrp="1"/>
          </p:cNvSpPr>
          <p:nvPr>
            <p:ph type="subTitle" idx="1"/>
            <p:custDataLst>
              <p:tags r:id="rId4"/>
            </p:custDataLst>
          </p:nvPr>
        </p:nvSpPr>
        <p:spPr bwMode="black">
          <a:xfrm>
            <a:off x="304800" y="3676650"/>
            <a:ext cx="8496300" cy="332399"/>
          </a:xfrm>
        </p:spPr>
        <p:txBody>
          <a:bodyPr>
            <a:spAutoFit/>
          </a:bodyPr>
          <a:lstStyle>
            <a:lvl1pPr>
              <a:defRPr sz="2400" smtClean="0">
                <a:solidFill>
                  <a:schemeClr val="bg1"/>
                </a:solidFill>
                <a:latin typeface="Tele-GroteskNor" pitchFamily="2" charset="0"/>
              </a:defRPr>
            </a:lvl1pPr>
          </a:lstStyle>
          <a:p>
            <a:r>
              <a:rPr lang="en-US" noProof="0"/>
              <a:t>Click to edit Master subtitle style</a:t>
            </a:r>
          </a:p>
        </p:txBody>
      </p:sp>
      <p:pic>
        <p:nvPicPr>
          <p:cNvPr id="7" name="Picture 23" descr="T_Logo_3c_Slogan_n_DE_EMF CD EXPORT"/>
          <p:cNvPicPr>
            <a:picLocks noChangeAspect="1" noChangeArrowheads="1"/>
          </p:cNvPicPr>
          <p:nvPr userDrawn="1">
            <p:custDataLst>
              <p:tags r:id="rId5"/>
            </p:custDataLst>
          </p:nvPr>
        </p:nvPicPr>
        <p:blipFill>
          <a:blip r:embed="rId10"/>
          <a:srcRect r="69640"/>
          <a:stretch>
            <a:fillRect/>
          </a:stretch>
        </p:blipFill>
        <p:spPr bwMode="black">
          <a:xfrm>
            <a:off x="323850" y="6137275"/>
            <a:ext cx="908050" cy="396875"/>
          </a:xfrm>
          <a:prstGeom prst="rect">
            <a:avLst/>
          </a:prstGeom>
          <a:noFill/>
        </p:spPr>
      </p:pic>
      <p:pic>
        <p:nvPicPr>
          <p:cNvPr id="8" name="Picture 25" descr="T_Logo_3c_Slogan_n_INT"/>
          <p:cNvPicPr>
            <a:picLocks noChangeAspect="1" noChangeArrowheads="1"/>
          </p:cNvPicPr>
          <p:nvPr userDrawn="1">
            <p:custDataLst>
              <p:tags r:id="rId6"/>
            </p:custDataLst>
          </p:nvPr>
        </p:nvPicPr>
        <p:blipFill>
          <a:blip r:embed="rId11"/>
          <a:srcRect l="45840"/>
          <a:stretch>
            <a:fillRect/>
          </a:stretch>
        </p:blipFill>
        <p:spPr bwMode="black">
          <a:xfrm>
            <a:off x="7391400" y="6138863"/>
            <a:ext cx="1436688" cy="395287"/>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04800" y="333375"/>
            <a:ext cx="8496300" cy="415498"/>
          </a:xfrm>
        </p:spPr>
        <p:txBody>
          <a:bodyPr/>
          <a:lstStyle/>
          <a:p>
            <a:r>
              <a:rPr lang="de-DE" dirty="0"/>
              <a:t>TITELMASTERFORMAT DURCH KLICKEN BEARBEITEN</a:t>
            </a:r>
          </a:p>
        </p:txBody>
      </p:sp>
      <p:sp>
        <p:nvSpPr>
          <p:cNvPr id="3" name="Inhaltsplatzhalter 2"/>
          <p:cNvSpPr>
            <a:spLocks noGrp="1"/>
          </p:cNvSpPr>
          <p:nvPr>
            <p:ph sz="half" idx="1"/>
          </p:nvPr>
        </p:nvSpPr>
        <p:spPr>
          <a:xfrm>
            <a:off x="304799" y="1773238"/>
            <a:ext cx="4200525" cy="4284662"/>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Inhaltsplatzhalter 3"/>
          <p:cNvSpPr>
            <a:spLocks noGrp="1"/>
          </p:cNvSpPr>
          <p:nvPr>
            <p:ph sz="half" idx="2"/>
          </p:nvPr>
        </p:nvSpPr>
        <p:spPr>
          <a:xfrm>
            <a:off x="4638674" y="1773238"/>
            <a:ext cx="4162425" cy="4284662"/>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umsplatzhalter 4"/>
          <p:cNvSpPr>
            <a:spLocks noGrp="1"/>
          </p:cNvSpPr>
          <p:nvPr>
            <p:ph type="dt" sz="half" idx="10"/>
          </p:nvPr>
        </p:nvSpPr>
        <p:spPr>
          <a:xfrm>
            <a:off x="6804025" y="6432550"/>
            <a:ext cx="1800225" cy="136525"/>
          </a:xfrm>
        </p:spPr>
        <p:txBody>
          <a:bodyPr/>
          <a:lstStyle>
            <a:lvl1pPr>
              <a:defRPr/>
            </a:lvl1pPr>
          </a:lstStyle>
          <a:p>
            <a:fld id="{5C91BB4A-82BF-4ECE-BEE2-BF79556FEB95}" type="datetime1">
              <a:rPr lang="de-DE" smtClean="0"/>
              <a:pPr/>
              <a:t>25.10.2019</a:t>
            </a:fld>
            <a:endParaRPr lang="de-DE"/>
          </a:p>
        </p:txBody>
      </p:sp>
      <p:sp>
        <p:nvSpPr>
          <p:cNvPr id="6" name="Fußzeilenplatzhalter 5"/>
          <p:cNvSpPr>
            <a:spLocks noGrp="1"/>
          </p:cNvSpPr>
          <p:nvPr>
            <p:ph type="ftr" sz="quarter" idx="11"/>
          </p:nvPr>
        </p:nvSpPr>
        <p:spPr>
          <a:xfrm>
            <a:off x="2557463" y="6432550"/>
            <a:ext cx="4102100" cy="136525"/>
          </a:xfrm>
        </p:spPr>
        <p:txBody>
          <a:bodyPr/>
          <a:lstStyle>
            <a:lvl1pPr>
              <a:defRPr/>
            </a:lvl1pPr>
          </a:lstStyle>
          <a:p>
            <a:r>
              <a:rPr lang="en-US"/>
              <a:t>– Strictly confidential, Confidential, Internal –                         Author / Presentation title</a:t>
            </a:r>
            <a:endParaRPr lang="de-DE"/>
          </a:p>
        </p:txBody>
      </p:sp>
      <p:sp>
        <p:nvSpPr>
          <p:cNvPr id="7" name="Foliennummernplatzhalter 6"/>
          <p:cNvSpPr>
            <a:spLocks noGrp="1"/>
          </p:cNvSpPr>
          <p:nvPr>
            <p:ph type="sldNum" sz="quarter" idx="12"/>
          </p:nvPr>
        </p:nvSpPr>
        <p:spPr>
          <a:xfrm>
            <a:off x="8540750" y="6432550"/>
            <a:ext cx="288925" cy="136525"/>
          </a:xfrm>
        </p:spPr>
        <p:txBody>
          <a:bodyPr/>
          <a:lstStyle>
            <a:lvl1pPr>
              <a:defRPr/>
            </a:lvl1pPr>
          </a:lstStyle>
          <a:p>
            <a:fld id="{66EA1891-FA8C-463D-A9E1-6E97ED9952CA}" type="slidenum">
              <a:rPr lang="de-DE"/>
              <a:pPr/>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Zwei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04800" y="333375"/>
            <a:ext cx="8496300" cy="415498"/>
          </a:xfrm>
        </p:spPr>
        <p:txBody>
          <a:bodyPr/>
          <a:lstStyle/>
          <a:p>
            <a:r>
              <a:rPr lang="de-DE" dirty="0"/>
              <a:t>TITELMASTERFORMAT DURCH KLICKEN BEARBEITEN</a:t>
            </a:r>
          </a:p>
        </p:txBody>
      </p:sp>
      <p:sp>
        <p:nvSpPr>
          <p:cNvPr id="3" name="Inhaltsplatzhalter 2"/>
          <p:cNvSpPr>
            <a:spLocks noGrp="1"/>
          </p:cNvSpPr>
          <p:nvPr>
            <p:ph sz="half" idx="1"/>
          </p:nvPr>
        </p:nvSpPr>
        <p:spPr>
          <a:xfrm>
            <a:off x="304799" y="1773238"/>
            <a:ext cx="2736000" cy="4284662"/>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Inhaltsplatzhalter 3"/>
          <p:cNvSpPr>
            <a:spLocks noGrp="1"/>
          </p:cNvSpPr>
          <p:nvPr>
            <p:ph sz="half" idx="2"/>
          </p:nvPr>
        </p:nvSpPr>
        <p:spPr>
          <a:xfrm>
            <a:off x="6076010" y="1773238"/>
            <a:ext cx="2736000" cy="4284662"/>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umsplatzhalter 4"/>
          <p:cNvSpPr>
            <a:spLocks noGrp="1"/>
          </p:cNvSpPr>
          <p:nvPr>
            <p:ph type="dt" sz="half" idx="10"/>
          </p:nvPr>
        </p:nvSpPr>
        <p:spPr>
          <a:xfrm>
            <a:off x="6804025" y="6432550"/>
            <a:ext cx="1800225" cy="136525"/>
          </a:xfrm>
        </p:spPr>
        <p:txBody>
          <a:bodyPr/>
          <a:lstStyle>
            <a:lvl1pPr>
              <a:defRPr/>
            </a:lvl1pPr>
          </a:lstStyle>
          <a:p>
            <a:fld id="{D5DF604C-7C75-4366-A2A6-601F26583862}" type="datetime1">
              <a:rPr lang="de-DE" smtClean="0"/>
              <a:pPr/>
              <a:t>25.10.2019</a:t>
            </a:fld>
            <a:endParaRPr lang="de-DE"/>
          </a:p>
        </p:txBody>
      </p:sp>
      <p:sp>
        <p:nvSpPr>
          <p:cNvPr id="6" name="Fußzeilenplatzhalter 5"/>
          <p:cNvSpPr>
            <a:spLocks noGrp="1"/>
          </p:cNvSpPr>
          <p:nvPr>
            <p:ph type="ftr" sz="quarter" idx="11"/>
          </p:nvPr>
        </p:nvSpPr>
        <p:spPr>
          <a:xfrm>
            <a:off x="2557463" y="6432550"/>
            <a:ext cx="4102100" cy="136525"/>
          </a:xfrm>
        </p:spPr>
        <p:txBody>
          <a:bodyPr/>
          <a:lstStyle>
            <a:lvl1pPr>
              <a:defRPr/>
            </a:lvl1pPr>
          </a:lstStyle>
          <a:p>
            <a:r>
              <a:rPr lang="en-US"/>
              <a:t>– Strictly confidential, Confidential, Internal –                         Author / Presentation title</a:t>
            </a:r>
            <a:endParaRPr lang="de-DE"/>
          </a:p>
        </p:txBody>
      </p:sp>
      <p:sp>
        <p:nvSpPr>
          <p:cNvPr id="7" name="Foliennummernplatzhalter 6"/>
          <p:cNvSpPr>
            <a:spLocks noGrp="1"/>
          </p:cNvSpPr>
          <p:nvPr>
            <p:ph type="sldNum" sz="quarter" idx="12"/>
          </p:nvPr>
        </p:nvSpPr>
        <p:spPr>
          <a:xfrm>
            <a:off x="8540750" y="6432550"/>
            <a:ext cx="288925" cy="136525"/>
          </a:xfrm>
        </p:spPr>
        <p:txBody>
          <a:bodyPr/>
          <a:lstStyle>
            <a:lvl1pPr>
              <a:defRPr/>
            </a:lvl1pPr>
          </a:lstStyle>
          <a:p>
            <a:fld id="{66EA1891-FA8C-463D-A9E1-6E97ED9952CA}" type="slidenum">
              <a:rPr lang="de-DE"/>
              <a:pPr/>
              <a:t>‹#›</a:t>
            </a:fld>
            <a:endParaRPr lang="de-DE"/>
          </a:p>
        </p:txBody>
      </p:sp>
      <p:sp>
        <p:nvSpPr>
          <p:cNvPr id="8" name="Inhaltsplatzhalter 3"/>
          <p:cNvSpPr>
            <a:spLocks noGrp="1"/>
          </p:cNvSpPr>
          <p:nvPr>
            <p:ph sz="half" idx="13"/>
          </p:nvPr>
        </p:nvSpPr>
        <p:spPr>
          <a:xfrm>
            <a:off x="3190404" y="1773238"/>
            <a:ext cx="2736000" cy="4284662"/>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Zwei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04800" y="333375"/>
            <a:ext cx="8496300" cy="415498"/>
          </a:xfrm>
        </p:spPr>
        <p:txBody>
          <a:bodyPr/>
          <a:lstStyle/>
          <a:p>
            <a:r>
              <a:rPr lang="de-DE" dirty="0"/>
              <a:t>TITELMASTERFORMAT DURCH KLICKEN BEARBEITEN</a:t>
            </a:r>
          </a:p>
        </p:txBody>
      </p:sp>
      <p:sp>
        <p:nvSpPr>
          <p:cNvPr id="3" name="Inhaltsplatzhalter 2"/>
          <p:cNvSpPr>
            <a:spLocks noGrp="1"/>
          </p:cNvSpPr>
          <p:nvPr>
            <p:ph sz="half" idx="1"/>
          </p:nvPr>
        </p:nvSpPr>
        <p:spPr>
          <a:xfrm>
            <a:off x="304799" y="1773238"/>
            <a:ext cx="2028826" cy="4284662"/>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Inhaltsplatzhalter 3"/>
          <p:cNvSpPr>
            <a:spLocks noGrp="1"/>
          </p:cNvSpPr>
          <p:nvPr>
            <p:ph sz="half" idx="2"/>
          </p:nvPr>
        </p:nvSpPr>
        <p:spPr>
          <a:xfrm>
            <a:off x="4627575" y="1773238"/>
            <a:ext cx="2030400" cy="4284662"/>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umsplatzhalter 4"/>
          <p:cNvSpPr>
            <a:spLocks noGrp="1"/>
          </p:cNvSpPr>
          <p:nvPr>
            <p:ph type="dt" sz="half" idx="10"/>
          </p:nvPr>
        </p:nvSpPr>
        <p:spPr>
          <a:xfrm>
            <a:off x="6804025" y="6432550"/>
            <a:ext cx="1800225" cy="136525"/>
          </a:xfrm>
        </p:spPr>
        <p:txBody>
          <a:bodyPr/>
          <a:lstStyle>
            <a:lvl1pPr>
              <a:defRPr/>
            </a:lvl1pPr>
          </a:lstStyle>
          <a:p>
            <a:fld id="{5FC941AA-8F60-4B1D-A800-F21D4DA4658D}" type="datetime1">
              <a:rPr lang="de-DE" smtClean="0"/>
              <a:pPr/>
              <a:t>25.10.2019</a:t>
            </a:fld>
            <a:endParaRPr lang="de-DE"/>
          </a:p>
        </p:txBody>
      </p:sp>
      <p:sp>
        <p:nvSpPr>
          <p:cNvPr id="6" name="Fußzeilenplatzhalter 5"/>
          <p:cNvSpPr>
            <a:spLocks noGrp="1"/>
          </p:cNvSpPr>
          <p:nvPr>
            <p:ph type="ftr" sz="quarter" idx="11"/>
          </p:nvPr>
        </p:nvSpPr>
        <p:spPr>
          <a:xfrm>
            <a:off x="2557463" y="6432550"/>
            <a:ext cx="4102100" cy="136525"/>
          </a:xfrm>
        </p:spPr>
        <p:txBody>
          <a:bodyPr/>
          <a:lstStyle>
            <a:lvl1pPr>
              <a:defRPr/>
            </a:lvl1pPr>
          </a:lstStyle>
          <a:p>
            <a:r>
              <a:rPr lang="en-US"/>
              <a:t>– Strictly confidential, Confidential, Internal –                         Author / Presentation title</a:t>
            </a:r>
            <a:endParaRPr lang="de-DE"/>
          </a:p>
        </p:txBody>
      </p:sp>
      <p:sp>
        <p:nvSpPr>
          <p:cNvPr id="7" name="Foliennummernplatzhalter 6"/>
          <p:cNvSpPr>
            <a:spLocks noGrp="1"/>
          </p:cNvSpPr>
          <p:nvPr>
            <p:ph type="sldNum" sz="quarter" idx="12"/>
          </p:nvPr>
        </p:nvSpPr>
        <p:spPr>
          <a:xfrm>
            <a:off x="8540750" y="6432550"/>
            <a:ext cx="288925" cy="136525"/>
          </a:xfrm>
        </p:spPr>
        <p:txBody>
          <a:bodyPr/>
          <a:lstStyle>
            <a:lvl1pPr>
              <a:defRPr/>
            </a:lvl1pPr>
          </a:lstStyle>
          <a:p>
            <a:fld id="{66EA1891-FA8C-463D-A9E1-6E97ED9952CA}" type="slidenum">
              <a:rPr lang="de-DE"/>
              <a:pPr/>
              <a:t>‹#›</a:t>
            </a:fld>
            <a:endParaRPr lang="de-DE"/>
          </a:p>
        </p:txBody>
      </p:sp>
      <p:sp>
        <p:nvSpPr>
          <p:cNvPr id="8" name="Inhaltsplatzhalter 3"/>
          <p:cNvSpPr>
            <a:spLocks noGrp="1"/>
          </p:cNvSpPr>
          <p:nvPr>
            <p:ph sz="half" idx="13"/>
          </p:nvPr>
        </p:nvSpPr>
        <p:spPr>
          <a:xfrm>
            <a:off x="2465400" y="1773238"/>
            <a:ext cx="2030400" cy="4284662"/>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9" name="Inhaltsplatzhalter 3"/>
          <p:cNvSpPr>
            <a:spLocks noGrp="1"/>
          </p:cNvSpPr>
          <p:nvPr>
            <p:ph sz="half" idx="14"/>
          </p:nvPr>
        </p:nvSpPr>
        <p:spPr>
          <a:xfrm>
            <a:off x="6789750" y="1773238"/>
            <a:ext cx="2030400" cy="4284662"/>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Navigationsleiste_Titel und Inhalt">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4261" name="think-cell Slide" r:id="rId8" imgW="360" imgH="360" progId="TCLayout.ActiveDocument.1">
                  <p:embed/>
                </p:oleObj>
              </mc:Choice>
              <mc:Fallback>
                <p:oleObj name="think-cell Slide" r:id="rId8" imgW="360" imgH="360" progId="TCLayout.ActiveDocument.1">
                  <p:embed/>
                  <p:pic>
                    <p:nvPicPr>
                      <p:cNvPr id="0" name="Picture 2"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el 1"/>
          <p:cNvSpPr>
            <a:spLocks noGrp="1"/>
          </p:cNvSpPr>
          <p:nvPr>
            <p:ph type="title" hasCustomPrompt="1"/>
            <p:custDataLst>
              <p:tags r:id="rId3"/>
            </p:custDataLst>
          </p:nvPr>
        </p:nvSpPr>
        <p:spPr>
          <a:xfrm>
            <a:off x="304800" y="333375"/>
            <a:ext cx="8496300" cy="415498"/>
          </a:xfrm>
        </p:spPr>
        <p:txBody>
          <a:bodyPr/>
          <a:lstStyle/>
          <a:p>
            <a:r>
              <a:rPr lang="en-US" noProof="0"/>
              <a:t>TITELMASTERFORMAT DURCH KLICKEN BEARBEITEN</a:t>
            </a:r>
          </a:p>
        </p:txBody>
      </p:sp>
      <p:sp>
        <p:nvSpPr>
          <p:cNvPr id="6" name="Foliennummernplatzhalter 5"/>
          <p:cNvSpPr>
            <a:spLocks noGrp="1"/>
          </p:cNvSpPr>
          <p:nvPr>
            <p:ph type="sldNum" sz="quarter" idx="12"/>
            <p:custDataLst>
              <p:tags r:id="rId4"/>
            </p:custDataLst>
          </p:nvPr>
        </p:nvSpPr>
        <p:spPr>
          <a:xfrm>
            <a:off x="8540750" y="6431563"/>
            <a:ext cx="288925" cy="138499"/>
          </a:xfrm>
        </p:spPr>
        <p:txBody>
          <a:bodyPr/>
          <a:lstStyle>
            <a:lvl1pPr>
              <a:defRPr/>
            </a:lvl1pPr>
          </a:lstStyle>
          <a:p>
            <a:fld id="{71B5F043-C5C9-4543-B156-099DED57FF04}" type="slidenum">
              <a:rPr lang="en-US" noProof="0" smtClean="0"/>
              <a:pPr/>
              <a:t>‹#›</a:t>
            </a:fld>
            <a:endParaRPr lang="en-US" noProof="0"/>
          </a:p>
        </p:txBody>
      </p:sp>
      <p:sp>
        <p:nvSpPr>
          <p:cNvPr id="7" name="Rectangle 5"/>
          <p:cNvSpPr>
            <a:spLocks noChangeArrowheads="1"/>
          </p:cNvSpPr>
          <p:nvPr userDrawn="1">
            <p:custDataLst>
              <p:tags r:id="rId5"/>
            </p:custDataLst>
          </p:nvPr>
        </p:nvSpPr>
        <p:spPr bwMode="gray">
          <a:xfrm>
            <a:off x="0" y="6057900"/>
            <a:ext cx="8461375" cy="800100"/>
          </a:xfrm>
          <a:prstGeom prst="rect">
            <a:avLst/>
          </a:prstGeom>
          <a:solidFill>
            <a:schemeClr val="bg1"/>
          </a:solidFill>
          <a:ln w="9525" algn="ctr">
            <a:noFill/>
            <a:miter lim="800000"/>
            <a:headEnd/>
            <a:tailEnd/>
          </a:ln>
          <a:effectLst/>
        </p:spPr>
        <p:txBody>
          <a:bodyPr wrap="none" lIns="144000" tIns="72000" rIns="144000" bIns="72000" anchor="ctr">
            <a:noAutofit/>
          </a:bodyPr>
          <a:lstStyle/>
          <a:p>
            <a:endParaRPr lang="en-US" noProof="0"/>
          </a:p>
        </p:txBody>
      </p:sp>
      <p:sp>
        <p:nvSpPr>
          <p:cNvPr id="3" name="Inhaltsplatzhalter 2"/>
          <p:cNvSpPr>
            <a:spLocks noGrp="1"/>
          </p:cNvSpPr>
          <p:nvPr>
            <p:ph idx="1"/>
            <p:custDataLst>
              <p:tags r:id="rId6"/>
            </p:custDataLst>
          </p:nvPr>
        </p:nvSpPr>
        <p:spPr>
          <a:xfrm>
            <a:off x="321467" y="1773237"/>
            <a:ext cx="8496300" cy="45751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Navigationsleiste_Zwei Inhalte">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5285" name="think-cell Slide" r:id="rId9" imgW="360" imgH="360" progId="TCLayout.ActiveDocument.1">
                  <p:embed/>
                </p:oleObj>
              </mc:Choice>
              <mc:Fallback>
                <p:oleObj name="think-cell Slide" r:id="rId9" imgW="360" imgH="360" progId="TCLayout.ActiveDocument.1">
                  <p:embed/>
                  <p:pic>
                    <p:nvPicPr>
                      <p:cNvPr id="0" name="Picture 2"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el 1"/>
          <p:cNvSpPr>
            <a:spLocks noGrp="1"/>
          </p:cNvSpPr>
          <p:nvPr>
            <p:ph type="title" hasCustomPrompt="1"/>
            <p:custDataLst>
              <p:tags r:id="rId3"/>
            </p:custDataLst>
          </p:nvPr>
        </p:nvSpPr>
        <p:spPr>
          <a:xfrm>
            <a:off x="304800" y="333375"/>
            <a:ext cx="8496300" cy="415498"/>
          </a:xfrm>
        </p:spPr>
        <p:txBody>
          <a:bodyPr/>
          <a:lstStyle/>
          <a:p>
            <a:r>
              <a:rPr lang="en-US" noProof="0"/>
              <a:t>TITELMASTERFORMAT DURCH KLICKEN BEARBEITEN</a:t>
            </a:r>
          </a:p>
        </p:txBody>
      </p:sp>
      <p:sp>
        <p:nvSpPr>
          <p:cNvPr id="7" name="Foliennummernplatzhalter 6"/>
          <p:cNvSpPr>
            <a:spLocks noGrp="1"/>
          </p:cNvSpPr>
          <p:nvPr>
            <p:ph type="sldNum" sz="quarter" idx="12"/>
            <p:custDataLst>
              <p:tags r:id="rId4"/>
            </p:custDataLst>
          </p:nvPr>
        </p:nvSpPr>
        <p:spPr>
          <a:xfrm>
            <a:off x="8540750" y="6431563"/>
            <a:ext cx="288925" cy="138499"/>
          </a:xfrm>
        </p:spPr>
        <p:txBody>
          <a:bodyPr/>
          <a:lstStyle>
            <a:lvl1pPr>
              <a:defRPr/>
            </a:lvl1pPr>
          </a:lstStyle>
          <a:p>
            <a:fld id="{66EA1891-FA8C-463D-A9E1-6E97ED9952CA}" type="slidenum">
              <a:rPr lang="en-US" noProof="0" smtClean="0"/>
              <a:pPr/>
              <a:t>‹#›</a:t>
            </a:fld>
            <a:endParaRPr lang="en-US" noProof="0"/>
          </a:p>
        </p:txBody>
      </p:sp>
      <p:sp>
        <p:nvSpPr>
          <p:cNvPr id="8" name="Rectangle 5"/>
          <p:cNvSpPr>
            <a:spLocks noChangeArrowheads="1"/>
          </p:cNvSpPr>
          <p:nvPr userDrawn="1">
            <p:custDataLst>
              <p:tags r:id="rId5"/>
            </p:custDataLst>
          </p:nvPr>
        </p:nvSpPr>
        <p:spPr bwMode="gray">
          <a:xfrm>
            <a:off x="0" y="6057900"/>
            <a:ext cx="8461375" cy="800100"/>
          </a:xfrm>
          <a:prstGeom prst="rect">
            <a:avLst/>
          </a:prstGeom>
          <a:solidFill>
            <a:schemeClr val="bg1"/>
          </a:solidFill>
          <a:ln w="9525" algn="ctr">
            <a:noFill/>
            <a:miter lim="800000"/>
            <a:headEnd/>
            <a:tailEnd/>
          </a:ln>
          <a:effectLst/>
        </p:spPr>
        <p:txBody>
          <a:bodyPr wrap="none" lIns="144000" tIns="72000" rIns="144000" bIns="72000" anchor="ctr">
            <a:noAutofit/>
          </a:bodyPr>
          <a:lstStyle/>
          <a:p>
            <a:endParaRPr lang="en-US" noProof="0"/>
          </a:p>
        </p:txBody>
      </p:sp>
      <p:sp>
        <p:nvSpPr>
          <p:cNvPr id="3" name="Inhaltsplatzhalter 2"/>
          <p:cNvSpPr>
            <a:spLocks noGrp="1"/>
          </p:cNvSpPr>
          <p:nvPr>
            <p:ph sz="half" idx="1"/>
            <p:custDataLst>
              <p:tags r:id="rId6"/>
            </p:custDataLst>
          </p:nvPr>
        </p:nvSpPr>
        <p:spPr>
          <a:xfrm>
            <a:off x="304799" y="1773237"/>
            <a:ext cx="4200525" cy="4575175"/>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Inhaltsplatzhalter 3"/>
          <p:cNvSpPr>
            <a:spLocks noGrp="1"/>
          </p:cNvSpPr>
          <p:nvPr>
            <p:ph sz="half" idx="2"/>
            <p:custDataLst>
              <p:tags r:id="rId7"/>
            </p:custDataLst>
          </p:nvPr>
        </p:nvSpPr>
        <p:spPr>
          <a:xfrm>
            <a:off x="4638674" y="1773237"/>
            <a:ext cx="4162425" cy="4575175"/>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Navigationsleiste_Trennfolie_Grau">
    <p:spTree>
      <p:nvGrpSpPr>
        <p:cNvPr id="1" name=""/>
        <p:cNvGrpSpPr/>
        <p:nvPr/>
      </p:nvGrpSpPr>
      <p:grpSpPr>
        <a:xfrm>
          <a:off x="0" y="0"/>
          <a:ext cx="0" cy="0"/>
          <a:chOff x="0" y="0"/>
          <a:chExt cx="0" cy="0"/>
        </a:xfrm>
      </p:grpSpPr>
      <p:graphicFrame>
        <p:nvGraphicFramePr>
          <p:cNvPr id="45072" name="Object 16"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8357" name="think-cell Slide" r:id="rId6" imgW="360" imgH="360" progId="TCLayout.ActiveDocument.1">
                  <p:embed/>
                </p:oleObj>
              </mc:Choice>
              <mc:Fallback>
                <p:oleObj name="think-cell Slide" r:id="rId6" imgW="360" imgH="360" progId="TCLayout.ActiveDocument.1">
                  <p:embed/>
                  <p:pic>
                    <p:nvPicPr>
                      <p:cNvPr id="0" name="Object 16"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2"/>
          <p:cNvSpPr>
            <a:spLocks noChangeArrowheads="1"/>
          </p:cNvSpPr>
          <p:nvPr userDrawn="1">
            <p:custDataLst>
              <p:tags r:id="rId3"/>
            </p:custDataLst>
          </p:nvPr>
        </p:nvSpPr>
        <p:spPr bwMode="white">
          <a:xfrm>
            <a:off x="0" y="0"/>
            <a:ext cx="9144000" cy="6348413"/>
          </a:xfrm>
          <a:prstGeom prst="rect">
            <a:avLst/>
          </a:prstGeom>
          <a:solidFill>
            <a:schemeClr val="accent4"/>
          </a:solidFill>
          <a:ln w="9525">
            <a:noFill/>
            <a:miter lim="800000"/>
            <a:headEnd/>
            <a:tailEnd/>
          </a:ln>
          <a:effectLst/>
        </p:spPr>
        <p:txBody>
          <a:bodyPr wrap="none" anchor="ctr"/>
          <a:lstStyle/>
          <a:p>
            <a:endParaRPr lang="en-US" noProof="0"/>
          </a:p>
        </p:txBody>
      </p:sp>
      <p:sp>
        <p:nvSpPr>
          <p:cNvPr id="45058" name="Titelplatzhalter 1"/>
          <p:cNvSpPr>
            <a:spLocks noGrp="1"/>
          </p:cNvSpPr>
          <p:nvPr>
            <p:ph type="ctrTitle"/>
            <p:custDataLst>
              <p:tags r:id="rId4"/>
            </p:custDataLst>
          </p:nvPr>
        </p:nvSpPr>
        <p:spPr bwMode="black">
          <a:xfrm>
            <a:off x="304800" y="1773238"/>
            <a:ext cx="8496300" cy="2492990"/>
          </a:xfrm>
        </p:spPr>
        <p:txBody>
          <a:bodyPr/>
          <a:lstStyle>
            <a:lvl1pPr>
              <a:defRPr sz="6000" smtClean="0">
                <a:solidFill>
                  <a:schemeClr val="bg1"/>
                </a:solidFill>
              </a:defRPr>
            </a:lvl1pPr>
          </a:lstStyle>
          <a:p>
            <a:r>
              <a:rPr lang="en-US" noProof="0"/>
              <a:t>Click to edit Master title style</a:t>
            </a:r>
          </a:p>
        </p:txBody>
      </p:sp>
      <p:sp>
        <p:nvSpPr>
          <p:cNvPr id="6" name="Foliennummernplatzhalter 5"/>
          <p:cNvSpPr>
            <a:spLocks noGrp="1"/>
          </p:cNvSpPr>
          <p:nvPr>
            <p:ph type="sldNum" sz="quarter" idx="11"/>
          </p:nvPr>
        </p:nvSpPr>
        <p:spPr>
          <a:xfrm>
            <a:off x="8540750" y="6431563"/>
            <a:ext cx="288925" cy="138499"/>
          </a:xfrm>
        </p:spPr>
        <p:txBody>
          <a:bodyPr/>
          <a:lstStyle/>
          <a:p>
            <a:fld id="{DC074D37-AEB9-46CA-B316-7CBCC268AF09}" type="slidenum">
              <a:rPr lang="en-US" noProof="0" smtClean="0"/>
              <a:pPr/>
              <a:t>‹#›</a:t>
            </a:fld>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elfolie_mit_Bild">
    <p:spTree>
      <p:nvGrpSpPr>
        <p:cNvPr id="1" name=""/>
        <p:cNvGrpSpPr/>
        <p:nvPr/>
      </p:nvGrpSpPr>
      <p:grpSpPr>
        <a:xfrm>
          <a:off x="0" y="0"/>
          <a:ext cx="0" cy="0"/>
          <a:chOff x="0" y="0"/>
          <a:chExt cx="0" cy="0"/>
        </a:xfrm>
      </p:grpSpPr>
      <p:graphicFrame>
        <p:nvGraphicFramePr>
          <p:cNvPr id="45072" name="Object 16"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917" name="think-cell Slide" r:id="rId10" imgW="360" imgH="360" progId="TCLayout.ActiveDocument.1">
                  <p:embed/>
                </p:oleObj>
              </mc:Choice>
              <mc:Fallback>
                <p:oleObj name="think-cell Slide" r:id="rId10" imgW="360" imgH="360" progId="TCLayout.ActiveDocument.1">
                  <p:embed/>
                  <p:pic>
                    <p:nvPicPr>
                      <p:cNvPr id="0" name="Object 16"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black">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 name="Picture 35" descr="musterbild_1_eng"/>
          <p:cNvPicPr>
            <a:picLocks noChangeAspect="1" noChangeArrowheads="1"/>
          </p:cNvPicPr>
          <p:nvPr userDrawn="1">
            <p:custDataLst>
              <p:tags r:id="rId3"/>
            </p:custDataLst>
          </p:nvPr>
        </p:nvPicPr>
        <p:blipFill>
          <a:blip r:embed="rId12"/>
          <a:srcRect b="28815"/>
          <a:stretch>
            <a:fillRect/>
          </a:stretch>
        </p:blipFill>
        <p:spPr bwMode="auto">
          <a:xfrm>
            <a:off x="319088" y="327025"/>
            <a:ext cx="8501062" cy="4032250"/>
          </a:xfrm>
          <a:prstGeom prst="rect">
            <a:avLst/>
          </a:prstGeom>
          <a:noFill/>
        </p:spPr>
      </p:pic>
      <p:pic>
        <p:nvPicPr>
          <p:cNvPr id="10" name="Picture 30" descr="magenta_flaeche_70"/>
          <p:cNvPicPr>
            <a:picLocks noChangeArrowheads="1"/>
          </p:cNvPicPr>
          <p:nvPr userDrawn="1">
            <p:custDataLst>
              <p:tags r:id="rId4"/>
            </p:custDataLst>
          </p:nvPr>
        </p:nvPicPr>
        <p:blipFill>
          <a:blip r:embed="rId13"/>
          <a:srcRect r="11" b="-468"/>
          <a:stretch>
            <a:fillRect/>
          </a:stretch>
        </p:blipFill>
        <p:spPr bwMode="ltGray">
          <a:xfrm>
            <a:off x="319088" y="3768725"/>
            <a:ext cx="8501062" cy="430213"/>
          </a:xfrm>
          <a:prstGeom prst="rect">
            <a:avLst/>
          </a:prstGeom>
          <a:noFill/>
        </p:spPr>
      </p:pic>
      <p:sp>
        <p:nvSpPr>
          <p:cNvPr id="45058" name="Titelplatzhalter 1"/>
          <p:cNvSpPr>
            <a:spLocks noGrp="1"/>
          </p:cNvSpPr>
          <p:nvPr>
            <p:ph type="ctrTitle"/>
            <p:custDataLst>
              <p:tags r:id="rId5"/>
            </p:custDataLst>
          </p:nvPr>
        </p:nvSpPr>
        <p:spPr bwMode="ltGray">
          <a:xfrm>
            <a:off x="319088" y="4078287"/>
            <a:ext cx="8496300" cy="1690687"/>
          </a:xfrm>
          <a:solidFill>
            <a:srgbClr val="E20074"/>
          </a:solidFill>
        </p:spPr>
        <p:txBody>
          <a:bodyPr lIns="144000" tIns="0">
            <a:noAutofit/>
          </a:bodyPr>
          <a:lstStyle>
            <a:lvl1pPr>
              <a:defRPr sz="4000" smtClean="0">
                <a:solidFill>
                  <a:schemeClr val="bg1"/>
                </a:solidFill>
              </a:defRPr>
            </a:lvl1pPr>
          </a:lstStyle>
          <a:p>
            <a:r>
              <a:rPr lang="en-US" noProof="0"/>
              <a:t>Click to edit Master title style</a:t>
            </a:r>
          </a:p>
        </p:txBody>
      </p:sp>
      <p:sp>
        <p:nvSpPr>
          <p:cNvPr id="45059" name="Textplatzhalter 2"/>
          <p:cNvSpPr>
            <a:spLocks noGrp="1"/>
          </p:cNvSpPr>
          <p:nvPr>
            <p:ph type="subTitle" idx="1"/>
            <p:custDataLst>
              <p:tags r:id="rId6"/>
            </p:custDataLst>
          </p:nvPr>
        </p:nvSpPr>
        <p:spPr bwMode="white">
          <a:xfrm>
            <a:off x="468000" y="5158800"/>
            <a:ext cx="8496300" cy="332399"/>
          </a:xfrm>
        </p:spPr>
        <p:txBody>
          <a:bodyPr lIns="0">
            <a:spAutoFit/>
          </a:bodyPr>
          <a:lstStyle>
            <a:lvl1pPr>
              <a:defRPr sz="2400" smtClean="0">
                <a:solidFill>
                  <a:schemeClr val="bg1"/>
                </a:solidFill>
                <a:latin typeface="Tele-GroteskNor" pitchFamily="2" charset="0"/>
              </a:defRPr>
            </a:lvl1pPr>
          </a:lstStyle>
          <a:p>
            <a:r>
              <a:rPr lang="en-US" noProof="0"/>
              <a:t>Click to edit Master subtitle style</a:t>
            </a:r>
          </a:p>
        </p:txBody>
      </p:sp>
      <p:pic>
        <p:nvPicPr>
          <p:cNvPr id="12" name="Picture 26" descr="T_Logo_3c_Slogan_p_DE_EMF CD EXPORT"/>
          <p:cNvPicPr>
            <a:picLocks noChangeAspect="1" noChangeArrowheads="1"/>
          </p:cNvPicPr>
          <p:nvPr userDrawn="1">
            <p:custDataLst>
              <p:tags r:id="rId7"/>
            </p:custDataLst>
          </p:nvPr>
        </p:nvPicPr>
        <p:blipFill>
          <a:blip r:embed="rId14"/>
          <a:srcRect r="63742"/>
          <a:stretch>
            <a:fillRect/>
          </a:stretch>
        </p:blipFill>
        <p:spPr bwMode="black">
          <a:xfrm>
            <a:off x="323850" y="6138863"/>
            <a:ext cx="1079500" cy="395287"/>
          </a:xfrm>
          <a:prstGeom prst="rect">
            <a:avLst/>
          </a:prstGeom>
          <a:noFill/>
        </p:spPr>
      </p:pic>
      <p:pic>
        <p:nvPicPr>
          <p:cNvPr id="13" name="Picture 39" descr="T_Logo_3c_Slogan_p_INT"/>
          <p:cNvPicPr>
            <a:picLocks noChangeAspect="1" noChangeArrowheads="1"/>
          </p:cNvPicPr>
          <p:nvPr userDrawn="1">
            <p:custDataLst>
              <p:tags r:id="rId8"/>
            </p:custDataLst>
          </p:nvPr>
        </p:nvPicPr>
        <p:blipFill>
          <a:blip r:embed="rId15"/>
          <a:srcRect l="45888"/>
          <a:stretch>
            <a:fillRect/>
          </a:stretch>
        </p:blipFill>
        <p:spPr bwMode="black">
          <a:xfrm>
            <a:off x="7392988" y="6138863"/>
            <a:ext cx="1435100" cy="395287"/>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elfolie_Layer">
    <p:spTree>
      <p:nvGrpSpPr>
        <p:cNvPr id="1" name=""/>
        <p:cNvGrpSpPr/>
        <p:nvPr/>
      </p:nvGrpSpPr>
      <p:grpSpPr>
        <a:xfrm>
          <a:off x="0" y="0"/>
          <a:ext cx="0" cy="0"/>
          <a:chOff x="0" y="0"/>
          <a:chExt cx="0" cy="0"/>
        </a:xfrm>
      </p:grpSpPr>
      <p:graphicFrame>
        <p:nvGraphicFramePr>
          <p:cNvPr id="45072" name="Object 16"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941" name="think-cell Slide" r:id="rId10" imgW="360" imgH="360" progId="TCLayout.ActiveDocument.1">
                  <p:embed/>
                </p:oleObj>
              </mc:Choice>
              <mc:Fallback>
                <p:oleObj name="think-cell Slide" r:id="rId10" imgW="360" imgH="360" progId="TCLayout.ActiveDocument.1">
                  <p:embed/>
                  <p:pic>
                    <p:nvPicPr>
                      <p:cNvPr id="0" name="Object 16"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black">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itel 3"/>
          <p:cNvSpPr>
            <a:spLocks/>
          </p:cNvSpPr>
          <p:nvPr userDrawn="1">
            <p:custDataLst>
              <p:tags r:id="rId3"/>
            </p:custDataLst>
          </p:nvPr>
        </p:nvSpPr>
        <p:spPr bwMode="invGray">
          <a:xfrm>
            <a:off x="319088" y="4402138"/>
            <a:ext cx="8510587" cy="1366837"/>
          </a:xfrm>
          <a:prstGeom prst="rect">
            <a:avLst/>
          </a:prstGeom>
          <a:solidFill>
            <a:srgbClr val="E20074">
              <a:alpha val="70000"/>
            </a:srgbClr>
          </a:solidFill>
          <a:ln w="9525">
            <a:noFill/>
            <a:miter lim="800000"/>
            <a:headEnd/>
            <a:tailEnd/>
          </a:ln>
        </p:spPr>
        <p:txBody>
          <a:bodyPr lIns="144000" tIns="72000" rIns="144000" bIns="72000"/>
          <a:lstStyle/>
          <a:p>
            <a:pPr>
              <a:lnSpc>
                <a:spcPts val="4000"/>
              </a:lnSpc>
              <a:spcBef>
                <a:spcPct val="0"/>
              </a:spcBef>
              <a:buClrTx/>
              <a:buSzTx/>
              <a:buFontTx/>
              <a:buNone/>
            </a:pPr>
            <a:endParaRPr lang="en-US" sz="4000" noProof="0">
              <a:solidFill>
                <a:schemeClr val="tx2"/>
              </a:solidFill>
              <a:latin typeface="Tele-GroteskUlt" pitchFamily="2" charset="0"/>
            </a:endParaRPr>
          </a:p>
        </p:txBody>
      </p:sp>
      <p:sp>
        <p:nvSpPr>
          <p:cNvPr id="12" name="Titel 3"/>
          <p:cNvSpPr>
            <a:spLocks/>
          </p:cNvSpPr>
          <p:nvPr userDrawn="1">
            <p:custDataLst>
              <p:tags r:id="rId4"/>
            </p:custDataLst>
          </p:nvPr>
        </p:nvSpPr>
        <p:spPr bwMode="invGray">
          <a:xfrm>
            <a:off x="319088" y="3340100"/>
            <a:ext cx="8186737" cy="2428875"/>
          </a:xfrm>
          <a:prstGeom prst="rect">
            <a:avLst/>
          </a:prstGeom>
          <a:solidFill>
            <a:srgbClr val="E20074">
              <a:alpha val="70000"/>
            </a:srgbClr>
          </a:solidFill>
          <a:ln w="9525">
            <a:noFill/>
            <a:miter lim="800000"/>
            <a:headEnd/>
            <a:tailEnd/>
          </a:ln>
        </p:spPr>
        <p:txBody>
          <a:bodyPr lIns="144000" tIns="72000" rIns="144000" bIns="72000"/>
          <a:lstStyle/>
          <a:p>
            <a:pPr>
              <a:lnSpc>
                <a:spcPts val="4000"/>
              </a:lnSpc>
              <a:spcBef>
                <a:spcPct val="0"/>
              </a:spcBef>
              <a:buClrTx/>
              <a:buSzTx/>
              <a:buFontTx/>
              <a:buNone/>
            </a:pPr>
            <a:endParaRPr lang="en-US" sz="4000" noProof="0">
              <a:solidFill>
                <a:schemeClr val="tx2"/>
              </a:solidFill>
              <a:latin typeface="Tele-GroteskUlt" pitchFamily="2" charset="0"/>
            </a:endParaRPr>
          </a:p>
        </p:txBody>
      </p:sp>
      <p:sp>
        <p:nvSpPr>
          <p:cNvPr id="45058" name="Titelplatzhalter 1"/>
          <p:cNvSpPr>
            <a:spLocks noGrp="1"/>
          </p:cNvSpPr>
          <p:nvPr>
            <p:ph type="ctrTitle"/>
            <p:custDataLst>
              <p:tags r:id="rId5"/>
            </p:custDataLst>
          </p:nvPr>
        </p:nvSpPr>
        <p:spPr bwMode="ltGray">
          <a:xfrm>
            <a:off x="319088" y="3608975"/>
            <a:ext cx="7736400" cy="2160000"/>
          </a:xfrm>
          <a:solidFill>
            <a:srgbClr val="E20074"/>
          </a:solidFill>
        </p:spPr>
        <p:txBody>
          <a:bodyPr lIns="144000" tIns="0">
            <a:noAutofit/>
          </a:bodyPr>
          <a:lstStyle>
            <a:lvl1pPr>
              <a:defRPr sz="4000" smtClean="0">
                <a:solidFill>
                  <a:schemeClr val="bg1"/>
                </a:solidFill>
              </a:defRPr>
            </a:lvl1pPr>
          </a:lstStyle>
          <a:p>
            <a:r>
              <a:rPr lang="en-US" noProof="0"/>
              <a:t>Click to edit Master title style</a:t>
            </a:r>
          </a:p>
        </p:txBody>
      </p:sp>
      <p:sp>
        <p:nvSpPr>
          <p:cNvPr id="45059" name="Textplatzhalter 2"/>
          <p:cNvSpPr>
            <a:spLocks noGrp="1"/>
          </p:cNvSpPr>
          <p:nvPr>
            <p:ph type="subTitle" idx="1"/>
            <p:custDataLst>
              <p:tags r:id="rId6"/>
            </p:custDataLst>
          </p:nvPr>
        </p:nvSpPr>
        <p:spPr bwMode="white">
          <a:xfrm>
            <a:off x="468000" y="4942800"/>
            <a:ext cx="7587488" cy="332399"/>
          </a:xfrm>
        </p:spPr>
        <p:txBody>
          <a:bodyPr wrap="square" lIns="0">
            <a:spAutoFit/>
          </a:bodyPr>
          <a:lstStyle>
            <a:lvl1pPr>
              <a:defRPr sz="2400" smtClean="0">
                <a:solidFill>
                  <a:schemeClr val="bg1"/>
                </a:solidFill>
                <a:latin typeface="Tele-GroteskNor" pitchFamily="2" charset="0"/>
              </a:defRPr>
            </a:lvl1pPr>
          </a:lstStyle>
          <a:p>
            <a:r>
              <a:rPr lang="en-US" noProof="0"/>
              <a:t>Click to edit Master subtitle style</a:t>
            </a:r>
          </a:p>
        </p:txBody>
      </p:sp>
      <p:pic>
        <p:nvPicPr>
          <p:cNvPr id="10" name="Picture 26" descr="T_Logo_3c_Slogan_p_DE_EMF CD EXPORT"/>
          <p:cNvPicPr>
            <a:picLocks noChangeAspect="1" noChangeArrowheads="1"/>
          </p:cNvPicPr>
          <p:nvPr userDrawn="1">
            <p:custDataLst>
              <p:tags r:id="rId7"/>
            </p:custDataLst>
          </p:nvPr>
        </p:nvPicPr>
        <p:blipFill>
          <a:blip r:embed="rId12"/>
          <a:srcRect r="63742"/>
          <a:stretch>
            <a:fillRect/>
          </a:stretch>
        </p:blipFill>
        <p:spPr bwMode="black">
          <a:xfrm>
            <a:off x="323850" y="6138863"/>
            <a:ext cx="1079500" cy="395287"/>
          </a:xfrm>
          <a:prstGeom prst="rect">
            <a:avLst/>
          </a:prstGeom>
          <a:noFill/>
        </p:spPr>
      </p:pic>
      <p:pic>
        <p:nvPicPr>
          <p:cNvPr id="13" name="Picture 39" descr="T_Logo_3c_Slogan_p_INT"/>
          <p:cNvPicPr>
            <a:picLocks noChangeAspect="1" noChangeArrowheads="1"/>
          </p:cNvPicPr>
          <p:nvPr userDrawn="1">
            <p:custDataLst>
              <p:tags r:id="rId8"/>
            </p:custDataLst>
          </p:nvPr>
        </p:nvPicPr>
        <p:blipFill>
          <a:blip r:embed="rId13"/>
          <a:srcRect l="45888"/>
          <a:stretch>
            <a:fillRect/>
          </a:stretch>
        </p:blipFill>
        <p:spPr bwMode="black">
          <a:xfrm>
            <a:off x="7392988" y="6138863"/>
            <a:ext cx="1435100" cy="395287"/>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elfolie_mit_Bild_und_Layer">
    <p:spTree>
      <p:nvGrpSpPr>
        <p:cNvPr id="1" name=""/>
        <p:cNvGrpSpPr/>
        <p:nvPr/>
      </p:nvGrpSpPr>
      <p:grpSpPr>
        <a:xfrm>
          <a:off x="0" y="0"/>
          <a:ext cx="0" cy="0"/>
          <a:chOff x="0" y="0"/>
          <a:chExt cx="0" cy="0"/>
        </a:xfrm>
      </p:grpSpPr>
      <p:graphicFrame>
        <p:nvGraphicFramePr>
          <p:cNvPr id="45072" name="Object 16"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965" name="think-cell Slide" r:id="rId12" imgW="360" imgH="360" progId="TCLayout.ActiveDocument.1">
                  <p:embed/>
                </p:oleObj>
              </mc:Choice>
              <mc:Fallback>
                <p:oleObj name="think-cell Slide" r:id="rId12" imgW="360" imgH="360" progId="TCLayout.ActiveDocument.1">
                  <p:embed/>
                  <p:pic>
                    <p:nvPicPr>
                      <p:cNvPr id="0" name="Object 16"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black">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5" name="Picture 13" descr="Layer_E"/>
          <p:cNvPicPr>
            <a:picLocks noChangeAspect="1" noChangeArrowheads="1"/>
          </p:cNvPicPr>
          <p:nvPr userDrawn="1">
            <p:custDataLst>
              <p:tags r:id="rId3"/>
            </p:custDataLst>
          </p:nvPr>
        </p:nvPicPr>
        <p:blipFill>
          <a:blip r:embed="rId14"/>
          <a:srcRect r="18"/>
          <a:stretch>
            <a:fillRect/>
          </a:stretch>
        </p:blipFill>
        <p:spPr bwMode="auto">
          <a:xfrm>
            <a:off x="0" y="0"/>
            <a:ext cx="9144000" cy="6867525"/>
          </a:xfrm>
          <a:prstGeom prst="rect">
            <a:avLst/>
          </a:prstGeom>
          <a:noFill/>
        </p:spPr>
      </p:pic>
      <p:sp>
        <p:nvSpPr>
          <p:cNvPr id="13" name="Titel 3"/>
          <p:cNvSpPr>
            <a:spLocks/>
          </p:cNvSpPr>
          <p:nvPr userDrawn="1">
            <p:custDataLst>
              <p:tags r:id="rId4"/>
            </p:custDataLst>
          </p:nvPr>
        </p:nvSpPr>
        <p:spPr bwMode="invGray">
          <a:xfrm>
            <a:off x="319088" y="4402138"/>
            <a:ext cx="8510587" cy="2144712"/>
          </a:xfrm>
          <a:prstGeom prst="rect">
            <a:avLst/>
          </a:prstGeom>
          <a:solidFill>
            <a:srgbClr val="E20074">
              <a:alpha val="70000"/>
            </a:srgbClr>
          </a:solidFill>
          <a:ln w="9525">
            <a:noFill/>
            <a:miter lim="800000"/>
            <a:headEnd/>
            <a:tailEnd/>
          </a:ln>
        </p:spPr>
        <p:txBody>
          <a:bodyPr lIns="144000" tIns="72000" rIns="144000" bIns="72000"/>
          <a:lstStyle/>
          <a:p>
            <a:pPr>
              <a:lnSpc>
                <a:spcPts val="4000"/>
              </a:lnSpc>
              <a:spcBef>
                <a:spcPct val="0"/>
              </a:spcBef>
              <a:buClrTx/>
              <a:buSzTx/>
              <a:buFontTx/>
              <a:buNone/>
            </a:pPr>
            <a:endParaRPr lang="en-US" sz="4000" noProof="0">
              <a:solidFill>
                <a:schemeClr val="tx2"/>
              </a:solidFill>
              <a:latin typeface="Tele-GroteskUlt" pitchFamily="2" charset="0"/>
            </a:endParaRPr>
          </a:p>
        </p:txBody>
      </p:sp>
      <p:sp>
        <p:nvSpPr>
          <p:cNvPr id="14" name="Titel 3"/>
          <p:cNvSpPr>
            <a:spLocks/>
          </p:cNvSpPr>
          <p:nvPr userDrawn="1">
            <p:custDataLst>
              <p:tags r:id="rId5"/>
            </p:custDataLst>
          </p:nvPr>
        </p:nvSpPr>
        <p:spPr bwMode="invGray">
          <a:xfrm>
            <a:off x="319088" y="3340100"/>
            <a:ext cx="8186737" cy="3189288"/>
          </a:xfrm>
          <a:prstGeom prst="rect">
            <a:avLst/>
          </a:prstGeom>
          <a:solidFill>
            <a:srgbClr val="E20074">
              <a:alpha val="70000"/>
            </a:srgbClr>
          </a:solidFill>
          <a:ln w="9525">
            <a:noFill/>
            <a:miter lim="800000"/>
            <a:headEnd/>
            <a:tailEnd/>
          </a:ln>
        </p:spPr>
        <p:txBody>
          <a:bodyPr lIns="144000" tIns="72000" rIns="144000" bIns="72000"/>
          <a:lstStyle/>
          <a:p>
            <a:pPr>
              <a:lnSpc>
                <a:spcPts val="4000"/>
              </a:lnSpc>
              <a:spcBef>
                <a:spcPct val="0"/>
              </a:spcBef>
              <a:buClrTx/>
              <a:buSzTx/>
              <a:buFontTx/>
              <a:buNone/>
            </a:pPr>
            <a:endParaRPr lang="en-US" sz="4000" noProof="0">
              <a:solidFill>
                <a:schemeClr val="tx2"/>
              </a:solidFill>
              <a:latin typeface="Tele-GroteskUlt" pitchFamily="2" charset="0"/>
            </a:endParaRPr>
          </a:p>
        </p:txBody>
      </p:sp>
      <p:sp>
        <p:nvSpPr>
          <p:cNvPr id="21" name="Titelplatzhalter 1"/>
          <p:cNvSpPr txBox="1">
            <a:spLocks/>
          </p:cNvSpPr>
          <p:nvPr userDrawn="1">
            <p:custDataLst>
              <p:tags r:id="rId6"/>
            </p:custDataLst>
          </p:nvPr>
        </p:nvSpPr>
        <p:spPr bwMode="ltGray">
          <a:xfrm>
            <a:off x="319088" y="3608974"/>
            <a:ext cx="7736400" cy="2920413"/>
          </a:xfrm>
          <a:prstGeom prst="rect">
            <a:avLst/>
          </a:prstGeom>
          <a:solidFill>
            <a:srgbClr val="E20074"/>
          </a:solidFill>
          <a:ln w="9525">
            <a:noFill/>
            <a:miter lim="800000"/>
            <a:headEnd/>
            <a:tailEnd/>
          </a:ln>
        </p:spPr>
        <p:txBody>
          <a:bodyPr vert="horz" wrap="square" lIns="144000" tIns="0" rIns="0" bIns="0" numCol="1" anchor="t" anchorCtr="0" compatLnSpc="1">
            <a:prstTxWarp prst="textNoShape">
              <a:avLst/>
            </a:prstTxWarp>
            <a:noAutofit/>
          </a:bodyPr>
          <a:lstStyle>
            <a:lvl1pPr>
              <a:defRPr sz="4000" smtClean="0">
                <a:solidFill>
                  <a:schemeClr val="bg1"/>
                </a:solidFill>
              </a:defRPr>
            </a:lvl1pPr>
          </a:lstStyle>
          <a:p>
            <a:pPr marL="0" marR="0" lvl="0" indent="0" algn="l" defTabSz="457200" rtl="0" eaLnBrk="1" fontAlgn="base" latinLnBrk="0" hangingPunct="1">
              <a:lnSpc>
                <a:spcPct val="90000"/>
              </a:lnSpc>
              <a:spcBef>
                <a:spcPct val="0"/>
              </a:spcBef>
              <a:spcAft>
                <a:spcPct val="0"/>
              </a:spcAft>
              <a:buClrTx/>
              <a:buSzTx/>
              <a:buFontTx/>
              <a:buNone/>
              <a:tabLst/>
              <a:defRPr/>
            </a:pPr>
            <a:endParaRPr kumimoji="0" lang="en-US" sz="4000" b="0" i="0" u="none" strike="noStrike" kern="1200" cap="none" spc="0" normalizeH="0" baseline="0" noProof="0">
              <a:ln>
                <a:noFill/>
              </a:ln>
              <a:solidFill>
                <a:schemeClr val="bg1"/>
              </a:solidFill>
              <a:effectLst/>
              <a:uLnTx/>
              <a:uFillTx/>
              <a:latin typeface="Tele-GroteskUlt" pitchFamily="2" charset="0"/>
              <a:ea typeface="+mj-ea"/>
              <a:cs typeface="TeleGrotesk Headline Ultra"/>
            </a:endParaRPr>
          </a:p>
        </p:txBody>
      </p:sp>
      <p:sp>
        <p:nvSpPr>
          <p:cNvPr id="45058" name="Titelplatzhalter 1"/>
          <p:cNvSpPr>
            <a:spLocks noGrp="1"/>
          </p:cNvSpPr>
          <p:nvPr>
            <p:ph type="ctrTitle"/>
            <p:custDataLst>
              <p:tags r:id="rId7"/>
            </p:custDataLst>
          </p:nvPr>
        </p:nvSpPr>
        <p:spPr bwMode="white">
          <a:xfrm>
            <a:off x="319088" y="3608974"/>
            <a:ext cx="7736400" cy="1107996"/>
          </a:xfrm>
          <a:noFill/>
        </p:spPr>
        <p:txBody>
          <a:bodyPr lIns="144000" tIns="0">
            <a:spAutoFit/>
          </a:bodyPr>
          <a:lstStyle>
            <a:lvl1pPr>
              <a:defRPr sz="4000" smtClean="0">
                <a:solidFill>
                  <a:schemeClr val="bg1"/>
                </a:solidFill>
              </a:defRPr>
            </a:lvl1pPr>
          </a:lstStyle>
          <a:p>
            <a:r>
              <a:rPr lang="en-US" noProof="0"/>
              <a:t>Click to edit Master title style</a:t>
            </a:r>
          </a:p>
        </p:txBody>
      </p:sp>
      <p:sp>
        <p:nvSpPr>
          <p:cNvPr id="45059" name="Textplatzhalter 2"/>
          <p:cNvSpPr>
            <a:spLocks noGrp="1"/>
          </p:cNvSpPr>
          <p:nvPr>
            <p:ph type="subTitle" idx="1"/>
            <p:custDataLst>
              <p:tags r:id="rId8"/>
            </p:custDataLst>
          </p:nvPr>
        </p:nvSpPr>
        <p:spPr bwMode="white">
          <a:xfrm>
            <a:off x="468000" y="4942800"/>
            <a:ext cx="7587488" cy="332399"/>
          </a:xfrm>
        </p:spPr>
        <p:txBody>
          <a:bodyPr wrap="square" lIns="0">
            <a:spAutoFit/>
          </a:bodyPr>
          <a:lstStyle>
            <a:lvl1pPr>
              <a:defRPr sz="2400" smtClean="0">
                <a:solidFill>
                  <a:schemeClr val="bg1"/>
                </a:solidFill>
                <a:latin typeface="Tele-GroteskNor" pitchFamily="2" charset="0"/>
              </a:defRPr>
            </a:lvl1pPr>
          </a:lstStyle>
          <a:p>
            <a:r>
              <a:rPr lang="en-US" noProof="0"/>
              <a:t>Click to edit Master subtitle style</a:t>
            </a:r>
          </a:p>
        </p:txBody>
      </p:sp>
      <p:pic>
        <p:nvPicPr>
          <p:cNvPr id="16" name="Picture 23" descr="T_Logo_3c_Slogan_n_DE_EMF CD EXPORT"/>
          <p:cNvPicPr>
            <a:picLocks noChangeAspect="1" noChangeArrowheads="1"/>
          </p:cNvPicPr>
          <p:nvPr userDrawn="1">
            <p:custDataLst>
              <p:tags r:id="rId9"/>
            </p:custDataLst>
          </p:nvPr>
        </p:nvPicPr>
        <p:blipFill>
          <a:blip r:embed="rId15"/>
          <a:srcRect r="69640"/>
          <a:stretch>
            <a:fillRect/>
          </a:stretch>
        </p:blipFill>
        <p:spPr bwMode="black">
          <a:xfrm>
            <a:off x="484188" y="5964238"/>
            <a:ext cx="908050" cy="396875"/>
          </a:xfrm>
          <a:prstGeom prst="rect">
            <a:avLst/>
          </a:prstGeom>
          <a:noFill/>
        </p:spPr>
      </p:pic>
      <p:pic>
        <p:nvPicPr>
          <p:cNvPr id="17" name="Picture 25" descr="T_Logo_3c_Slogan_n_INT"/>
          <p:cNvPicPr>
            <a:picLocks noChangeAspect="1" noChangeArrowheads="1"/>
          </p:cNvPicPr>
          <p:nvPr userDrawn="1">
            <p:custDataLst>
              <p:tags r:id="rId10"/>
            </p:custDataLst>
          </p:nvPr>
        </p:nvPicPr>
        <p:blipFill>
          <a:blip r:embed="rId16"/>
          <a:srcRect l="45840"/>
          <a:stretch>
            <a:fillRect/>
          </a:stretch>
        </p:blipFill>
        <p:spPr bwMode="black">
          <a:xfrm>
            <a:off x="7240587" y="5965826"/>
            <a:ext cx="1436688" cy="395287"/>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rennfolie">
    <p:bg>
      <p:bgPr>
        <a:solidFill>
          <a:schemeClr val="tx2"/>
        </a:solidFill>
        <a:effectLst/>
      </p:bgPr>
    </p:bg>
    <p:spTree>
      <p:nvGrpSpPr>
        <p:cNvPr id="1" name=""/>
        <p:cNvGrpSpPr/>
        <p:nvPr/>
      </p:nvGrpSpPr>
      <p:grpSpPr>
        <a:xfrm>
          <a:off x="0" y="0"/>
          <a:ext cx="0" cy="0"/>
          <a:chOff x="0" y="0"/>
          <a:chExt cx="0" cy="0"/>
        </a:xfrm>
      </p:grpSpPr>
      <p:graphicFrame>
        <p:nvGraphicFramePr>
          <p:cNvPr id="45072" name="Object 16"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989" name="think-cell Slide" r:id="rId5" imgW="360" imgH="360" progId="TCLayout.ActiveDocument.1">
                  <p:embed/>
                </p:oleObj>
              </mc:Choice>
              <mc:Fallback>
                <p:oleObj name="think-cell Slide" r:id="rId5" imgW="360" imgH="360" progId="TCLayout.ActiveDocument.1">
                  <p:embed/>
                  <p:pic>
                    <p:nvPicPr>
                      <p:cNvPr id="0" name="Object 1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58" name="Titelplatzhalter 1"/>
          <p:cNvSpPr>
            <a:spLocks noGrp="1"/>
          </p:cNvSpPr>
          <p:nvPr>
            <p:ph type="ctrTitle"/>
            <p:custDataLst>
              <p:tags r:id="rId3"/>
            </p:custDataLst>
          </p:nvPr>
        </p:nvSpPr>
        <p:spPr bwMode="black">
          <a:xfrm>
            <a:off x="304800" y="1773238"/>
            <a:ext cx="8496300" cy="2492990"/>
          </a:xfrm>
        </p:spPr>
        <p:txBody>
          <a:bodyPr/>
          <a:lstStyle>
            <a:lvl1pPr>
              <a:defRPr sz="6000" smtClean="0">
                <a:solidFill>
                  <a:schemeClr val="bg1"/>
                </a:solidFill>
              </a:defRPr>
            </a:lvl1pPr>
          </a:lstStyle>
          <a:p>
            <a:r>
              <a:rPr lang="en-US" noProof="0"/>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rennfolie_Grau">
    <p:bg>
      <p:bgPr>
        <a:solidFill>
          <a:schemeClr val="accent4"/>
        </a:solidFill>
        <a:effectLst/>
      </p:bgPr>
    </p:bg>
    <p:spTree>
      <p:nvGrpSpPr>
        <p:cNvPr id="1" name=""/>
        <p:cNvGrpSpPr/>
        <p:nvPr/>
      </p:nvGrpSpPr>
      <p:grpSpPr>
        <a:xfrm>
          <a:off x="0" y="0"/>
          <a:ext cx="0" cy="0"/>
          <a:chOff x="0" y="0"/>
          <a:chExt cx="0" cy="0"/>
        </a:xfrm>
      </p:grpSpPr>
      <p:graphicFrame>
        <p:nvGraphicFramePr>
          <p:cNvPr id="45072" name="Object 16"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1013" name="think-cell Slide" r:id="rId5" imgW="360" imgH="360" progId="TCLayout.ActiveDocument.1">
                  <p:embed/>
                </p:oleObj>
              </mc:Choice>
              <mc:Fallback>
                <p:oleObj name="think-cell Slide" r:id="rId5" imgW="360" imgH="360" progId="TCLayout.ActiveDocument.1">
                  <p:embed/>
                  <p:pic>
                    <p:nvPicPr>
                      <p:cNvPr id="0" name="Object 1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58" name="Titelplatzhalter 1"/>
          <p:cNvSpPr>
            <a:spLocks noGrp="1"/>
          </p:cNvSpPr>
          <p:nvPr>
            <p:ph type="ctrTitle"/>
            <p:custDataLst>
              <p:tags r:id="rId3"/>
            </p:custDataLst>
          </p:nvPr>
        </p:nvSpPr>
        <p:spPr bwMode="black">
          <a:xfrm>
            <a:off x="304800" y="1773238"/>
            <a:ext cx="8496300" cy="2492990"/>
          </a:xfrm>
        </p:spPr>
        <p:txBody>
          <a:bodyPr/>
          <a:lstStyle>
            <a:lvl1pPr>
              <a:defRPr sz="6000" smtClean="0">
                <a:solidFill>
                  <a:schemeClr val="bg1"/>
                </a:solidFill>
              </a:defRPr>
            </a:lvl1pPr>
          </a:lstStyle>
          <a:p>
            <a:r>
              <a:rPr lang="en-US" noProof="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6804025" y="6432550"/>
            <a:ext cx="1800225" cy="136525"/>
          </a:xfrm>
        </p:spPr>
        <p:txBody>
          <a:bodyPr/>
          <a:lstStyle>
            <a:lvl1pPr>
              <a:defRPr/>
            </a:lvl1pPr>
          </a:lstStyle>
          <a:p>
            <a:fld id="{70485512-CD62-4B34-81E3-C77A5B89BD70}" type="datetime1">
              <a:rPr lang="de-DE" smtClean="0"/>
              <a:pPr/>
              <a:t>25.10.2019</a:t>
            </a:fld>
            <a:endParaRPr lang="de-DE"/>
          </a:p>
        </p:txBody>
      </p:sp>
      <p:sp>
        <p:nvSpPr>
          <p:cNvPr id="3" name="Fußzeilenplatzhalter 2"/>
          <p:cNvSpPr>
            <a:spLocks noGrp="1"/>
          </p:cNvSpPr>
          <p:nvPr>
            <p:ph type="ftr" sz="quarter" idx="11"/>
          </p:nvPr>
        </p:nvSpPr>
        <p:spPr>
          <a:xfrm>
            <a:off x="2557463" y="6432550"/>
            <a:ext cx="4102100" cy="136525"/>
          </a:xfrm>
        </p:spPr>
        <p:txBody>
          <a:bodyPr/>
          <a:lstStyle>
            <a:lvl1pPr>
              <a:defRPr/>
            </a:lvl1pPr>
          </a:lstStyle>
          <a:p>
            <a:r>
              <a:rPr lang="en-US"/>
              <a:t>– Strictly confidential, Confidential, Internal –                         Author / Presentation title</a:t>
            </a:r>
            <a:endParaRPr lang="de-DE"/>
          </a:p>
        </p:txBody>
      </p:sp>
      <p:sp>
        <p:nvSpPr>
          <p:cNvPr id="4" name="Foliennummernplatzhalter 3"/>
          <p:cNvSpPr>
            <a:spLocks noGrp="1"/>
          </p:cNvSpPr>
          <p:nvPr>
            <p:ph type="sldNum" sz="quarter" idx="12"/>
          </p:nvPr>
        </p:nvSpPr>
        <p:spPr>
          <a:xfrm>
            <a:off x="8540750" y="6432550"/>
            <a:ext cx="288925" cy="136525"/>
          </a:xfrm>
        </p:spPr>
        <p:txBody>
          <a:bodyPr/>
          <a:lstStyle>
            <a:lvl1pPr>
              <a:defRPr/>
            </a:lvl1pPr>
          </a:lstStyle>
          <a:p>
            <a:fld id="{B03C9E69-E43C-4763-8857-C1F967C53060}" type="slidenum">
              <a:rPr lang="de-DE"/>
              <a:pPr/>
              <a:t>‹#›</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04800" y="333375"/>
            <a:ext cx="8496300" cy="415498"/>
          </a:xfrm>
        </p:spPr>
        <p:txBody>
          <a:bodyPr/>
          <a:lstStyle/>
          <a:p>
            <a:r>
              <a:rPr lang="de-DE" dirty="0"/>
              <a:t>TITELMASTERFORMAT DURCH KLICKEN BEARBEITEN</a:t>
            </a:r>
          </a:p>
        </p:txBody>
      </p:sp>
      <p:sp>
        <p:nvSpPr>
          <p:cNvPr id="3" name="Datumsplatzhalter 2"/>
          <p:cNvSpPr>
            <a:spLocks noGrp="1"/>
          </p:cNvSpPr>
          <p:nvPr>
            <p:ph type="dt" sz="half" idx="10"/>
          </p:nvPr>
        </p:nvSpPr>
        <p:spPr>
          <a:xfrm>
            <a:off x="6804025" y="6432550"/>
            <a:ext cx="1800225" cy="136525"/>
          </a:xfrm>
        </p:spPr>
        <p:txBody>
          <a:bodyPr/>
          <a:lstStyle>
            <a:lvl1pPr>
              <a:defRPr/>
            </a:lvl1pPr>
          </a:lstStyle>
          <a:p>
            <a:fld id="{8FD79750-C850-45CB-AE5B-0E3166CFABAC}" type="datetime1">
              <a:rPr lang="de-DE" smtClean="0"/>
              <a:pPr/>
              <a:t>25.10.2019</a:t>
            </a:fld>
            <a:endParaRPr lang="de-DE"/>
          </a:p>
        </p:txBody>
      </p:sp>
      <p:sp>
        <p:nvSpPr>
          <p:cNvPr id="4" name="Fußzeilenplatzhalter 3"/>
          <p:cNvSpPr>
            <a:spLocks noGrp="1"/>
          </p:cNvSpPr>
          <p:nvPr>
            <p:ph type="ftr" sz="quarter" idx="11"/>
          </p:nvPr>
        </p:nvSpPr>
        <p:spPr>
          <a:xfrm>
            <a:off x="2557463" y="6432550"/>
            <a:ext cx="4102100" cy="136525"/>
          </a:xfrm>
        </p:spPr>
        <p:txBody>
          <a:bodyPr/>
          <a:lstStyle>
            <a:lvl1pPr>
              <a:defRPr/>
            </a:lvl1pPr>
          </a:lstStyle>
          <a:p>
            <a:r>
              <a:rPr lang="en-US"/>
              <a:t>– Strictly confidential, Confidential, Internal –                         Author / Presentation title</a:t>
            </a:r>
            <a:endParaRPr lang="de-DE"/>
          </a:p>
        </p:txBody>
      </p:sp>
      <p:sp>
        <p:nvSpPr>
          <p:cNvPr id="5" name="Foliennummernplatzhalter 4"/>
          <p:cNvSpPr>
            <a:spLocks noGrp="1"/>
          </p:cNvSpPr>
          <p:nvPr>
            <p:ph type="sldNum" sz="quarter" idx="12"/>
          </p:nvPr>
        </p:nvSpPr>
        <p:spPr>
          <a:xfrm>
            <a:off x="8540750" y="6432550"/>
            <a:ext cx="288925" cy="136525"/>
          </a:xfrm>
        </p:spPr>
        <p:txBody>
          <a:bodyPr/>
          <a:lstStyle>
            <a:lvl1pPr>
              <a:defRPr/>
            </a:lvl1pPr>
          </a:lstStyle>
          <a:p>
            <a:fld id="{EF856C3B-4879-44CB-8ACD-F9C43CE31EF6}" type="slidenum">
              <a:rPr lang="de-DE"/>
              <a:pPr/>
              <a:t>‹#›</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04800" y="333375"/>
            <a:ext cx="8496300" cy="415498"/>
          </a:xfrm>
        </p:spPr>
        <p:txBody>
          <a:bodyPr/>
          <a:lstStyle/>
          <a:p>
            <a:r>
              <a:rPr lang="de-DE" dirty="0"/>
              <a:t>TITELMASTERFORMAT DURCH KLICKEN BEARBEITEN</a:t>
            </a:r>
          </a:p>
        </p:txBody>
      </p:sp>
      <p:sp>
        <p:nvSpPr>
          <p:cNvPr id="3" name="Inhaltsplatzhalter 2"/>
          <p:cNvSpPr>
            <a:spLocks noGrp="1"/>
          </p:cNvSpPr>
          <p:nvPr>
            <p:ph idx="1"/>
          </p:nvPr>
        </p:nvSpPr>
        <p:spPr>
          <a:xfrm>
            <a:off x="319086" y="1773238"/>
            <a:ext cx="8496300" cy="4283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umsplatzhalter 3"/>
          <p:cNvSpPr>
            <a:spLocks noGrp="1"/>
          </p:cNvSpPr>
          <p:nvPr>
            <p:ph type="dt" sz="half" idx="10"/>
          </p:nvPr>
        </p:nvSpPr>
        <p:spPr>
          <a:xfrm>
            <a:off x="6804025" y="6432550"/>
            <a:ext cx="1800225" cy="136525"/>
          </a:xfrm>
        </p:spPr>
        <p:txBody>
          <a:bodyPr/>
          <a:lstStyle>
            <a:lvl1pPr>
              <a:defRPr/>
            </a:lvl1pPr>
          </a:lstStyle>
          <a:p>
            <a:fld id="{73DECD82-8A4D-415E-ADB2-EFD0FFD53413}" type="datetime1">
              <a:rPr lang="de-DE" smtClean="0"/>
              <a:pPr/>
              <a:t>25.10.2019</a:t>
            </a:fld>
            <a:endParaRPr lang="de-DE"/>
          </a:p>
        </p:txBody>
      </p:sp>
      <p:sp>
        <p:nvSpPr>
          <p:cNvPr id="5" name="Fußzeilenplatzhalter 4"/>
          <p:cNvSpPr>
            <a:spLocks noGrp="1"/>
          </p:cNvSpPr>
          <p:nvPr>
            <p:ph type="ftr" sz="quarter" idx="11"/>
          </p:nvPr>
        </p:nvSpPr>
        <p:spPr>
          <a:xfrm>
            <a:off x="2557463" y="6432550"/>
            <a:ext cx="4102100" cy="136525"/>
          </a:xfrm>
        </p:spPr>
        <p:txBody>
          <a:bodyPr/>
          <a:lstStyle>
            <a:lvl1pPr>
              <a:defRPr/>
            </a:lvl1pPr>
          </a:lstStyle>
          <a:p>
            <a:r>
              <a:rPr lang="en-US"/>
              <a:t>– Strictly confidential, Confidential, Internal –                         Author / Presentation title</a:t>
            </a:r>
            <a:endParaRPr lang="de-DE"/>
          </a:p>
        </p:txBody>
      </p:sp>
      <p:sp>
        <p:nvSpPr>
          <p:cNvPr id="6" name="Foliennummernplatzhalter 5"/>
          <p:cNvSpPr>
            <a:spLocks noGrp="1"/>
          </p:cNvSpPr>
          <p:nvPr>
            <p:ph type="sldNum" sz="quarter" idx="12"/>
          </p:nvPr>
        </p:nvSpPr>
        <p:spPr>
          <a:xfrm>
            <a:off x="8540750" y="6432550"/>
            <a:ext cx="288925" cy="136525"/>
          </a:xfrm>
        </p:spPr>
        <p:txBody>
          <a:bodyPr/>
          <a:lstStyle>
            <a:lvl1pPr>
              <a:defRPr/>
            </a:lvl1pPr>
          </a:lstStyle>
          <a:p>
            <a:fld id="{71B5F043-C5C9-4543-B156-099DED57FF04}" type="slidenum">
              <a:rPr lang="de-DE"/>
              <a:pPr/>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vmlDrawing" Target="../drawings/vmlDrawing1.v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 Id="rId27"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75" name="Object 51" hidden="1"/>
          <p:cNvGraphicFramePr>
            <a:graphicFrameLocks noChangeAspect="1"/>
          </p:cNvGraphicFramePr>
          <p:nvPr>
            <p:custDataLst>
              <p:tags r:id="rId18"/>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46" name="think-cell Slide" r:id="rId25" imgW="360" imgH="360" progId="TCLayout.ActiveDocument.1">
                  <p:embed/>
                </p:oleObj>
              </mc:Choice>
              <mc:Fallback>
                <p:oleObj name="think-cell Slide" r:id="rId25" imgW="360" imgH="360" progId="TCLayout.ActiveDocument.1">
                  <p:embed/>
                  <p:pic>
                    <p:nvPicPr>
                      <p:cNvPr id="0" name="Picture 51"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6" name="Titelplatzhalter 1"/>
          <p:cNvSpPr>
            <a:spLocks noGrp="1"/>
          </p:cNvSpPr>
          <p:nvPr>
            <p:ph type="title"/>
            <p:custDataLst>
              <p:tags r:id="rId19"/>
            </p:custDataLst>
          </p:nvPr>
        </p:nvSpPr>
        <p:spPr bwMode="gray">
          <a:xfrm>
            <a:off x="304800" y="333375"/>
            <a:ext cx="8496300" cy="41549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de-DE"/>
              <a:t>MASTERTITELFORMAT BEARBEITEN</a:t>
            </a:r>
          </a:p>
        </p:txBody>
      </p:sp>
      <p:sp>
        <p:nvSpPr>
          <p:cNvPr id="1027" name="Textplatzhalter 2"/>
          <p:cNvSpPr>
            <a:spLocks noGrp="1"/>
          </p:cNvSpPr>
          <p:nvPr>
            <p:ph type="body" idx="1"/>
            <p:custDataLst>
              <p:tags r:id="rId20"/>
            </p:custDataLst>
          </p:nvPr>
        </p:nvSpPr>
        <p:spPr bwMode="gray">
          <a:xfrm>
            <a:off x="304800" y="1773238"/>
            <a:ext cx="8496300" cy="42846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custDataLst>
              <p:tags r:id="rId21"/>
            </p:custDataLst>
          </p:nvPr>
        </p:nvSpPr>
        <p:spPr bwMode="gray">
          <a:xfrm>
            <a:off x="6804025" y="6432550"/>
            <a:ext cx="1800225" cy="136525"/>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ctr">
              <a:lnSpc>
                <a:spcPct val="100000"/>
              </a:lnSpc>
              <a:spcBef>
                <a:spcPct val="0"/>
              </a:spcBef>
              <a:buClrTx/>
              <a:buSzTx/>
              <a:buFontTx/>
              <a:buNone/>
              <a:defRPr sz="900">
                <a:latin typeface="Tele-GroteskNor" pitchFamily="2" charset="0"/>
              </a:defRPr>
            </a:lvl1pPr>
          </a:lstStyle>
          <a:p>
            <a:fld id="{3D043FC3-3ACC-4CBE-8FBA-BD470702007B}" type="datetime1">
              <a:rPr lang="de-DE" smtClean="0"/>
              <a:pPr/>
              <a:t>25.10.2019</a:t>
            </a:fld>
            <a:endParaRPr lang="de-DE"/>
          </a:p>
        </p:txBody>
      </p:sp>
      <p:sp>
        <p:nvSpPr>
          <p:cNvPr id="5" name="Fußzeilenplatzhalter 4"/>
          <p:cNvSpPr>
            <a:spLocks noGrp="1"/>
          </p:cNvSpPr>
          <p:nvPr>
            <p:ph type="ftr" sz="quarter" idx="3"/>
            <p:custDataLst>
              <p:tags r:id="rId22"/>
            </p:custDataLst>
          </p:nvPr>
        </p:nvSpPr>
        <p:spPr bwMode="gray">
          <a:xfrm>
            <a:off x="2557463" y="6432550"/>
            <a:ext cx="4102100" cy="136525"/>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a:lnSpc>
                <a:spcPct val="100000"/>
              </a:lnSpc>
              <a:spcBef>
                <a:spcPct val="0"/>
              </a:spcBef>
              <a:buClrTx/>
              <a:buSzTx/>
              <a:buFontTx/>
              <a:buNone/>
              <a:defRPr sz="900">
                <a:latin typeface="Tele-GroteskNor" pitchFamily="2" charset="0"/>
              </a:defRPr>
            </a:lvl1pPr>
          </a:lstStyle>
          <a:p>
            <a:r>
              <a:rPr lang="en-US"/>
              <a:t>– Strictly confidential, Confidential, Internal –                         Author / Presentation title</a:t>
            </a:r>
            <a:endParaRPr lang="de-DE"/>
          </a:p>
        </p:txBody>
      </p:sp>
      <p:sp>
        <p:nvSpPr>
          <p:cNvPr id="6" name="Foliennummernplatzhalter 5"/>
          <p:cNvSpPr>
            <a:spLocks noGrp="1"/>
          </p:cNvSpPr>
          <p:nvPr>
            <p:ph type="sldNum" sz="quarter" idx="4"/>
            <p:custDataLst>
              <p:tags r:id="rId23"/>
            </p:custDataLst>
          </p:nvPr>
        </p:nvSpPr>
        <p:spPr bwMode="gray">
          <a:xfrm>
            <a:off x="8540750" y="6432550"/>
            <a:ext cx="288925" cy="136525"/>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a:lnSpc>
                <a:spcPct val="100000"/>
              </a:lnSpc>
              <a:spcBef>
                <a:spcPct val="0"/>
              </a:spcBef>
              <a:buClrTx/>
              <a:buSzTx/>
              <a:buFontTx/>
              <a:buNone/>
              <a:defRPr sz="900">
                <a:latin typeface="Tele-GroteskNor" pitchFamily="2" charset="0"/>
              </a:defRPr>
            </a:lvl1pPr>
          </a:lstStyle>
          <a:p>
            <a:fld id="{DC074D37-AEB9-46CA-B316-7CBCC268AF09}" type="slidenum">
              <a:rPr lang="de-DE"/>
              <a:pPr/>
              <a:t>‹#›</a:t>
            </a:fld>
            <a:endParaRPr lang="de-DE"/>
          </a:p>
        </p:txBody>
      </p:sp>
      <p:pic>
        <p:nvPicPr>
          <p:cNvPr id="9" name="Picture 56" descr="T_Logo_3c_Slogan_p_INT"/>
          <p:cNvPicPr>
            <a:picLocks noChangeAspect="1" noChangeArrowheads="1"/>
          </p:cNvPicPr>
          <p:nvPr>
            <p:custDataLst>
              <p:tags r:id="rId24"/>
            </p:custDataLst>
          </p:nvPr>
        </p:nvPicPr>
        <p:blipFill>
          <a:blip r:embed="rId27"/>
          <a:srcRect/>
          <a:stretch>
            <a:fillRect/>
          </a:stretch>
        </p:blipFill>
        <p:spPr bwMode="black">
          <a:xfrm>
            <a:off x="323850" y="6348413"/>
            <a:ext cx="1928813" cy="287337"/>
          </a:xfrm>
          <a:prstGeom prst="rect">
            <a:avLst/>
          </a:prstGeom>
          <a:noFill/>
        </p:spPr>
      </p:pic>
    </p:spTree>
  </p:cSld>
  <p:clrMap bg1="lt1" tx1="dk1" bg2="lt2" tx2="dk2" accent1="accent1" accent2="accent2" accent3="accent3" accent4="accent4" accent5="accent5" accent6="accent6" hlink="hlink" folHlink="folHlink"/>
  <p:sldLayoutIdLst>
    <p:sldLayoutId id="2147483750" r:id="rId1"/>
    <p:sldLayoutId id="2147483755" r:id="rId2"/>
    <p:sldLayoutId id="2147483756" r:id="rId3"/>
    <p:sldLayoutId id="2147483757" r:id="rId4"/>
    <p:sldLayoutId id="2147483758" r:id="rId5"/>
    <p:sldLayoutId id="2147483759" r:id="rId6"/>
    <p:sldLayoutId id="2147483751" r:id="rId7"/>
    <p:sldLayoutId id="2147483752" r:id="rId8"/>
    <p:sldLayoutId id="2147483753" r:id="rId9"/>
    <p:sldLayoutId id="2147483754" r:id="rId10"/>
    <p:sldLayoutId id="2147483760" r:id="rId11"/>
    <p:sldLayoutId id="2147483761" r:id="rId12"/>
    <p:sldLayoutId id="2147483762" r:id="rId13"/>
    <p:sldLayoutId id="2147483763" r:id="rId14"/>
    <p:sldLayoutId id="2147483766" r:id="rId15"/>
  </p:sldLayoutIdLst>
  <p:hf hdr="0"/>
  <p:txStyles>
    <p:titleStyle>
      <a:lvl1pPr algn="l" defTabSz="457200" rtl="0" eaLnBrk="1" fontAlgn="base" hangingPunct="1">
        <a:lnSpc>
          <a:spcPct val="90000"/>
        </a:lnSpc>
        <a:spcBef>
          <a:spcPct val="0"/>
        </a:spcBef>
        <a:spcAft>
          <a:spcPct val="0"/>
        </a:spcAft>
        <a:defRPr lang="de-DE" sz="3000" kern="1200" dirty="0">
          <a:solidFill>
            <a:schemeClr val="tx2"/>
          </a:solidFill>
          <a:latin typeface="TeleGrotesk Headline Ultra" pitchFamily="2" charset="0"/>
          <a:ea typeface="+mj-ea"/>
          <a:cs typeface="TeleGrotesk Headline Ultra" pitchFamily="2" charset="0"/>
        </a:defRPr>
      </a:lvl1pPr>
      <a:lvl2pPr algn="l" defTabSz="457200" rtl="0" eaLnBrk="1" fontAlgn="base" hangingPunct="1">
        <a:lnSpc>
          <a:spcPct val="90000"/>
        </a:lnSpc>
        <a:spcBef>
          <a:spcPct val="0"/>
        </a:spcBef>
        <a:spcAft>
          <a:spcPct val="0"/>
        </a:spcAft>
        <a:defRPr sz="3000">
          <a:solidFill>
            <a:schemeClr val="tx2"/>
          </a:solidFill>
          <a:latin typeface="Tele-GroteskUlt" pitchFamily="2" charset="0"/>
        </a:defRPr>
      </a:lvl2pPr>
      <a:lvl3pPr algn="l" defTabSz="457200" rtl="0" eaLnBrk="1" fontAlgn="base" hangingPunct="1">
        <a:lnSpc>
          <a:spcPct val="90000"/>
        </a:lnSpc>
        <a:spcBef>
          <a:spcPct val="0"/>
        </a:spcBef>
        <a:spcAft>
          <a:spcPct val="0"/>
        </a:spcAft>
        <a:defRPr sz="3000">
          <a:solidFill>
            <a:schemeClr val="tx2"/>
          </a:solidFill>
          <a:latin typeface="Tele-GroteskUlt" pitchFamily="2" charset="0"/>
        </a:defRPr>
      </a:lvl3pPr>
      <a:lvl4pPr algn="l" defTabSz="457200" rtl="0" eaLnBrk="1" fontAlgn="base" hangingPunct="1">
        <a:lnSpc>
          <a:spcPct val="90000"/>
        </a:lnSpc>
        <a:spcBef>
          <a:spcPct val="0"/>
        </a:spcBef>
        <a:spcAft>
          <a:spcPct val="0"/>
        </a:spcAft>
        <a:defRPr sz="3000">
          <a:solidFill>
            <a:schemeClr val="tx2"/>
          </a:solidFill>
          <a:latin typeface="Tele-GroteskUlt" pitchFamily="2" charset="0"/>
        </a:defRPr>
      </a:lvl4pPr>
      <a:lvl5pPr algn="l" defTabSz="457200" rtl="0" eaLnBrk="1" fontAlgn="base" hangingPunct="1">
        <a:lnSpc>
          <a:spcPct val="90000"/>
        </a:lnSpc>
        <a:spcBef>
          <a:spcPct val="0"/>
        </a:spcBef>
        <a:spcAft>
          <a:spcPct val="0"/>
        </a:spcAft>
        <a:defRPr sz="3000">
          <a:solidFill>
            <a:schemeClr val="tx2"/>
          </a:solidFill>
          <a:latin typeface="Tele-GroteskUlt" pitchFamily="2" charset="0"/>
        </a:defRPr>
      </a:lvl5pPr>
      <a:lvl6pPr marL="457200" algn="l" defTabSz="457200" rtl="0" eaLnBrk="1" fontAlgn="base" hangingPunct="1">
        <a:lnSpc>
          <a:spcPct val="90000"/>
        </a:lnSpc>
        <a:spcBef>
          <a:spcPct val="0"/>
        </a:spcBef>
        <a:spcAft>
          <a:spcPct val="0"/>
        </a:spcAft>
        <a:defRPr sz="3000">
          <a:solidFill>
            <a:schemeClr val="tx2"/>
          </a:solidFill>
          <a:latin typeface="Tele-GroteskUlt" pitchFamily="2" charset="0"/>
        </a:defRPr>
      </a:lvl6pPr>
      <a:lvl7pPr marL="914400" algn="l" defTabSz="457200" rtl="0" eaLnBrk="1" fontAlgn="base" hangingPunct="1">
        <a:lnSpc>
          <a:spcPct val="90000"/>
        </a:lnSpc>
        <a:spcBef>
          <a:spcPct val="0"/>
        </a:spcBef>
        <a:spcAft>
          <a:spcPct val="0"/>
        </a:spcAft>
        <a:defRPr sz="3000">
          <a:solidFill>
            <a:schemeClr val="tx2"/>
          </a:solidFill>
          <a:latin typeface="Tele-GroteskUlt" pitchFamily="2" charset="0"/>
        </a:defRPr>
      </a:lvl7pPr>
      <a:lvl8pPr marL="1371600" algn="l" defTabSz="457200" rtl="0" eaLnBrk="1" fontAlgn="base" hangingPunct="1">
        <a:lnSpc>
          <a:spcPct val="90000"/>
        </a:lnSpc>
        <a:spcBef>
          <a:spcPct val="0"/>
        </a:spcBef>
        <a:spcAft>
          <a:spcPct val="0"/>
        </a:spcAft>
        <a:defRPr sz="3000">
          <a:solidFill>
            <a:schemeClr val="tx2"/>
          </a:solidFill>
          <a:latin typeface="Tele-GroteskUlt" pitchFamily="2" charset="0"/>
        </a:defRPr>
      </a:lvl8pPr>
      <a:lvl9pPr marL="1828800" algn="l" defTabSz="457200" rtl="0" eaLnBrk="1" fontAlgn="base" hangingPunct="1">
        <a:lnSpc>
          <a:spcPct val="90000"/>
        </a:lnSpc>
        <a:spcBef>
          <a:spcPct val="0"/>
        </a:spcBef>
        <a:spcAft>
          <a:spcPct val="0"/>
        </a:spcAft>
        <a:defRPr sz="3000">
          <a:solidFill>
            <a:schemeClr val="tx2"/>
          </a:solidFill>
          <a:latin typeface="Tele-GroteskUlt" pitchFamily="2" charset="0"/>
        </a:defRPr>
      </a:lvl9pPr>
    </p:titleStyle>
    <p:bodyStyle>
      <a:lvl1pPr algn="l" defTabSz="457200" rtl="0" eaLnBrk="1" fontAlgn="base" hangingPunct="1">
        <a:lnSpc>
          <a:spcPct val="90000"/>
        </a:lnSpc>
        <a:spcBef>
          <a:spcPct val="25000"/>
        </a:spcBef>
        <a:spcAft>
          <a:spcPct val="0"/>
        </a:spcAft>
        <a:buClr>
          <a:schemeClr val="tx2"/>
        </a:buClr>
        <a:buFont typeface="Wingdings" pitchFamily="2" charset="2"/>
        <a:defRPr kern="1200">
          <a:solidFill>
            <a:schemeClr val="tx1"/>
          </a:solidFill>
          <a:latin typeface="Tele-GroteskFet" pitchFamily="2" charset="0"/>
          <a:ea typeface="+mn-ea"/>
          <a:cs typeface="+mn-cs"/>
        </a:defRPr>
      </a:lvl1pPr>
      <a:lvl2pPr marL="1588" algn="l" defTabSz="457200" rtl="0" eaLnBrk="1" fontAlgn="base" hangingPunct="1">
        <a:lnSpc>
          <a:spcPct val="90000"/>
        </a:lnSpc>
        <a:spcBef>
          <a:spcPct val="25000"/>
        </a:spcBef>
        <a:spcAft>
          <a:spcPct val="0"/>
        </a:spcAft>
        <a:buClr>
          <a:schemeClr val="tx2"/>
        </a:buClr>
        <a:buFont typeface="Wingdings" pitchFamily="2" charset="2"/>
        <a:defRPr kern="1200">
          <a:solidFill>
            <a:schemeClr val="tx1"/>
          </a:solidFill>
          <a:latin typeface="+mn-lt"/>
          <a:ea typeface="+mn-ea"/>
          <a:cs typeface="+mn-cs"/>
        </a:defRPr>
      </a:lvl2pPr>
      <a:lvl3pPr marL="179388" indent="-176213" algn="l" defTabSz="457200" rtl="0" eaLnBrk="1" fontAlgn="base" hangingPunct="1">
        <a:lnSpc>
          <a:spcPct val="90000"/>
        </a:lnSpc>
        <a:spcBef>
          <a:spcPct val="25000"/>
        </a:spcBef>
        <a:spcAft>
          <a:spcPct val="0"/>
        </a:spcAft>
        <a:buClr>
          <a:schemeClr val="tx2"/>
        </a:buClr>
        <a:buSzPct val="75000"/>
        <a:buFont typeface="Wingdings" pitchFamily="2" charset="2"/>
        <a:buChar char="§"/>
        <a:defRPr kern="1200">
          <a:solidFill>
            <a:schemeClr val="tx1"/>
          </a:solidFill>
          <a:latin typeface="+mn-lt"/>
          <a:ea typeface="+mn-ea"/>
          <a:cs typeface="+mn-cs"/>
        </a:defRPr>
      </a:lvl3pPr>
      <a:lvl4pPr marL="352425" indent="-171450" algn="l" defTabSz="457200" rtl="0" eaLnBrk="1" fontAlgn="base" hangingPunct="1">
        <a:lnSpc>
          <a:spcPct val="90000"/>
        </a:lnSpc>
        <a:spcBef>
          <a:spcPct val="25000"/>
        </a:spcBef>
        <a:spcAft>
          <a:spcPct val="0"/>
        </a:spcAft>
        <a:buClr>
          <a:schemeClr val="tx2"/>
        </a:buClr>
        <a:buSzPct val="75000"/>
        <a:buFont typeface="Wingdings" pitchFamily="2" charset="2"/>
        <a:buChar char="§"/>
        <a:defRPr kern="1200">
          <a:solidFill>
            <a:schemeClr val="tx1"/>
          </a:solidFill>
          <a:latin typeface="+mn-lt"/>
          <a:ea typeface="+mn-ea"/>
          <a:cs typeface="+mn-cs"/>
        </a:defRPr>
      </a:lvl4pPr>
      <a:lvl5pPr marL="538163" indent="-184150" algn="l" defTabSz="457200" rtl="0" eaLnBrk="1" fontAlgn="base" hangingPunct="1">
        <a:lnSpc>
          <a:spcPct val="90000"/>
        </a:lnSpc>
        <a:spcBef>
          <a:spcPct val="25000"/>
        </a:spcBef>
        <a:spcAft>
          <a:spcPct val="0"/>
        </a:spcAft>
        <a:buClr>
          <a:schemeClr val="tx2"/>
        </a:buClr>
        <a:buSzPct val="75000"/>
        <a:buFont typeface="Wingdings" pitchFamily="2" charset="2"/>
        <a:buChar char="§"/>
        <a:defRPr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9.xml"/><Relationship Id="rId1" Type="http://schemas.openxmlformats.org/officeDocument/2006/relationships/tags" Target="../tags/tag75.xml"/><Relationship Id="rId4" Type="http://schemas.openxmlformats.org/officeDocument/2006/relationships/image" Target="../media/image34.jpeg"/></Relationships>
</file>

<file path=ppt/slides/_rels/slide2.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5" Type="http://schemas.openxmlformats.org/officeDocument/2006/relationships/tags" Target="../tags/tag61.xml"/><Relationship Id="rId10" Type="http://schemas.openxmlformats.org/officeDocument/2006/relationships/notesSlide" Target="../notesSlides/notesSlide2.xml"/><Relationship Id="rId4" Type="http://schemas.openxmlformats.org/officeDocument/2006/relationships/tags" Target="../tags/tag60.xml"/><Relationship Id="rId9"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9.xml"/><Relationship Id="rId1" Type="http://schemas.openxmlformats.org/officeDocument/2006/relationships/tags" Target="../tags/tag76.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tags" Target="../tags/tag7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9.xml"/><Relationship Id="rId1" Type="http://schemas.openxmlformats.org/officeDocument/2006/relationships/tags" Target="../tags/tag7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9.xml"/><Relationship Id="rId1" Type="http://schemas.openxmlformats.org/officeDocument/2006/relationships/tags" Target="../tags/tag79.xml"/></Relationships>
</file>

<file path=ppt/slides/_rels/slide24.xml.rels><?xml version="1.0" encoding="UTF-8" standalone="yes"?>
<Relationships xmlns="http://schemas.openxmlformats.org/package/2006/relationships"><Relationship Id="rId3" Type="http://schemas.openxmlformats.org/officeDocument/2006/relationships/tags" Target="../tags/tag81.xml"/><Relationship Id="rId7" Type="http://schemas.openxmlformats.org/officeDocument/2006/relationships/image" Target="../media/image1.emf"/><Relationship Id="rId2" Type="http://schemas.openxmlformats.org/officeDocument/2006/relationships/tags" Target="../tags/tag80.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notesSlide" Target="../notesSlides/notesSlide24.xml"/><Relationship Id="rId4"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image" Target="../media/image13.png"/><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notesSlide" Target="../notesSlides/notesSlide3.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slideLayout" Target="../slideLayouts/slideLayout9.xml"/><Relationship Id="rId5" Type="http://schemas.openxmlformats.org/officeDocument/2006/relationships/tags" Target="../tags/tag69.xml"/><Relationship Id="rId10" Type="http://schemas.openxmlformats.org/officeDocument/2006/relationships/tags" Target="../tags/tag74.xml"/><Relationship Id="rId4" Type="http://schemas.openxmlformats.org/officeDocument/2006/relationships/tags" Target="../tags/tag68.xml"/><Relationship Id="rId9" Type="http://schemas.openxmlformats.org/officeDocument/2006/relationships/tags" Target="../tags/tag73.xml"/></Relationships>
</file>

<file path=ppt/slides/_rels/slide3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30.xml"/><Relationship Id="rId1" Type="http://schemas.openxmlformats.org/officeDocument/2006/relationships/slideLayout" Target="../slideLayouts/slideLayout9.xml"/><Relationship Id="rId4" Type="http://schemas.openxmlformats.org/officeDocument/2006/relationships/image" Target="../media/image40.emf"/></Relationships>
</file>

<file path=ppt/slides/_rels/slide31.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8.xml"/><Relationship Id="rId1" Type="http://schemas.openxmlformats.org/officeDocument/2006/relationships/tags" Target="../tags/tag82.xml"/><Relationship Id="rId4" Type="http://schemas.openxmlformats.org/officeDocument/2006/relationships/image" Target="../media/image55.jpeg"/></Relationships>
</file>

<file path=ppt/slides/_rels/slide46.xml.rels><?xml version="1.0" encoding="UTF-8" standalone="yes"?>
<Relationships xmlns="http://schemas.openxmlformats.org/package/2006/relationships"><Relationship Id="rId3" Type="http://schemas.openxmlformats.org/officeDocument/2006/relationships/tags" Target="../tags/tag84.xml"/><Relationship Id="rId7" Type="http://schemas.openxmlformats.org/officeDocument/2006/relationships/image" Target="../media/image1.emf"/><Relationship Id="rId2" Type="http://schemas.openxmlformats.org/officeDocument/2006/relationships/tags" Target="../tags/tag83.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notesSlide" Target="../notesSlides/notesSlide46.xml"/><Relationship Id="rId4"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9.xml"/><Relationship Id="rId1" Type="http://schemas.openxmlformats.org/officeDocument/2006/relationships/tags" Target="../tags/tag85.xml"/></Relationships>
</file>

<file path=ppt/slides/_rels/slide48.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15.png"/></Relationships>
</file>

<file path=ppt/slides/_rels/slide50.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tags" Target="../tags/tag88.xml"/><Relationship Id="rId7" Type="http://schemas.openxmlformats.org/officeDocument/2006/relationships/image" Target="../media/image61.emf"/><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notesSlide" Target="../notesSlides/notesSlide54.xml"/><Relationship Id="rId5" Type="http://schemas.openxmlformats.org/officeDocument/2006/relationships/slideLayout" Target="../slideLayouts/slideLayout9.xml"/><Relationship Id="rId4" Type="http://schemas.openxmlformats.org/officeDocument/2006/relationships/tags" Target="../tags/tag89.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9.xml"/><Relationship Id="rId1" Type="http://schemas.openxmlformats.org/officeDocument/2006/relationships/tags" Target="../tags/tag90.xml"/><Relationship Id="rId4" Type="http://schemas.openxmlformats.org/officeDocument/2006/relationships/image" Target="../media/image62.emf"/></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9.xml"/><Relationship Id="rId1" Type="http://schemas.openxmlformats.org/officeDocument/2006/relationships/tags" Target="../tags/tag91.xml"/><Relationship Id="rId4" Type="http://schemas.openxmlformats.org/officeDocument/2006/relationships/image" Target="../media/image63.jpe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8.xml"/><Relationship Id="rId1" Type="http://schemas.openxmlformats.org/officeDocument/2006/relationships/tags" Target="../tags/tag92.xml"/><Relationship Id="rId4" Type="http://schemas.openxmlformats.org/officeDocument/2006/relationships/image" Target="../media/image64.jpeg"/></Relationships>
</file>

<file path=ppt/slides/_rels/slide58.xml.rels><?xml version="1.0" encoding="UTF-8" standalone="yes"?>
<Relationships xmlns="http://schemas.openxmlformats.org/package/2006/relationships"><Relationship Id="rId3" Type="http://schemas.openxmlformats.org/officeDocument/2006/relationships/tags" Target="../tags/tag94.xml"/><Relationship Id="rId7" Type="http://schemas.openxmlformats.org/officeDocument/2006/relationships/image" Target="../media/image1.emf"/><Relationship Id="rId2" Type="http://schemas.openxmlformats.org/officeDocument/2006/relationships/tags" Target="../tags/tag93.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notesSlide" Target="../notesSlides/notesSlide58.xml"/><Relationship Id="rId4"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tags" Target="../tags/tag96.xml"/><Relationship Id="rId7" Type="http://schemas.openxmlformats.org/officeDocument/2006/relationships/image" Target="../media/image1.emf"/><Relationship Id="rId2" Type="http://schemas.openxmlformats.org/officeDocument/2006/relationships/tags" Target="../tags/tag95.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notesSlide" Target="../notesSlides/notesSlide59.xml"/><Relationship Id="rId4"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60.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notesSlide" Target="../notesSlides/notesSlide60.xml"/><Relationship Id="rId7" Type="http://schemas.openxmlformats.org/officeDocument/2006/relationships/image" Target="../media/image68.png"/><Relationship Id="rId2" Type="http://schemas.openxmlformats.org/officeDocument/2006/relationships/slideLayout" Target="../slideLayouts/slideLayout8.xml"/><Relationship Id="rId1" Type="http://schemas.openxmlformats.org/officeDocument/2006/relationships/tags" Target="../tags/tag97.xml"/><Relationship Id="rId6" Type="http://schemas.openxmlformats.org/officeDocument/2006/relationships/image" Target="../media/image67.jpeg"/><Relationship Id="rId5" Type="http://schemas.openxmlformats.org/officeDocument/2006/relationships/image" Target="../media/image66.gif"/><Relationship Id="rId4" Type="http://schemas.openxmlformats.org/officeDocument/2006/relationships/image" Target="../media/image65.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8.xml"/><Relationship Id="rId1" Type="http://schemas.openxmlformats.org/officeDocument/2006/relationships/tags" Target="../tags/tag98.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8.xml"/><Relationship Id="rId1" Type="http://schemas.openxmlformats.org/officeDocument/2006/relationships/tags" Target="../tags/tag99.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8.xml"/><Relationship Id="rId1" Type="http://schemas.openxmlformats.org/officeDocument/2006/relationships/tags" Target="../tags/tag100.xml"/></Relationships>
</file>

<file path=ppt/slides/_rels/slide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15883" b="75423"/>
          <a:stretch/>
        </p:blipFill>
        <p:spPr bwMode="auto">
          <a:xfrm>
            <a:off x="319088" y="245627"/>
            <a:ext cx="8645212" cy="355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851428" y="3994754"/>
            <a:ext cx="6295057" cy="323165"/>
          </a:xfrm>
          <a:prstGeom prst="rect">
            <a:avLst/>
          </a:prstGeom>
        </p:spPr>
        <p:txBody>
          <a:bodyPr wrap="none">
            <a:spAutoFit/>
          </a:bodyPr>
          <a:lstStyle/>
          <a:p>
            <a:r>
              <a:rPr lang="en-US" sz="2800" dirty="0">
                <a:solidFill>
                  <a:schemeClr val="bg1"/>
                </a:solidFill>
              </a:rPr>
              <a:t>Software Architecture and Software Architect</a:t>
            </a:r>
          </a:p>
        </p:txBody>
      </p:sp>
      <p:sp>
        <p:nvSpPr>
          <p:cNvPr id="7" name="Rectangle 6"/>
          <p:cNvSpPr/>
          <p:nvPr/>
        </p:nvSpPr>
        <p:spPr>
          <a:xfrm>
            <a:off x="851429" y="4802151"/>
            <a:ext cx="3637855" cy="692497"/>
          </a:xfrm>
          <a:prstGeom prst="rect">
            <a:avLst/>
          </a:prstGeom>
        </p:spPr>
        <p:txBody>
          <a:bodyPr wrap="none">
            <a:spAutoFit/>
          </a:bodyPr>
          <a:lstStyle/>
          <a:p>
            <a:r>
              <a:rPr lang="en-US" dirty="0">
                <a:solidFill>
                  <a:schemeClr val="bg1"/>
                </a:solidFill>
              </a:rPr>
              <a:t>Voronezh,  2019</a:t>
            </a:r>
          </a:p>
          <a:p>
            <a:r>
              <a:rPr lang="en-US" dirty="0">
                <a:solidFill>
                  <a:schemeClr val="bg1"/>
                </a:solidFill>
              </a:rPr>
              <a:t>Sysoeva Darya, Mironchenko Alexander</a:t>
            </a:r>
          </a:p>
        </p:txBody>
      </p:sp>
      <p:sp>
        <p:nvSpPr>
          <p:cNvPr id="5" name="Rectangle 4"/>
          <p:cNvSpPr/>
          <p:nvPr/>
        </p:nvSpPr>
        <p:spPr>
          <a:xfrm>
            <a:off x="4569574" y="4317919"/>
            <a:ext cx="2554903" cy="323165"/>
          </a:xfrm>
          <a:prstGeom prst="rect">
            <a:avLst/>
          </a:prstGeom>
        </p:spPr>
        <p:txBody>
          <a:bodyPr wrap="square">
            <a:spAutoFit/>
          </a:bodyPr>
          <a:lstStyle/>
          <a:p>
            <a:r>
              <a:rPr lang="en-US" dirty="0">
                <a:solidFill>
                  <a:schemeClr val="bg1"/>
                </a:solidFill>
              </a:rPr>
              <a:t>T-Systems RUS. </a:t>
            </a:r>
            <a:r>
              <a:rPr lang="en-US" dirty="0" err="1">
                <a:solidFill>
                  <a:schemeClr val="bg1"/>
                </a:solidFill>
              </a:rPr>
              <a:t>JavaSchool</a:t>
            </a:r>
            <a:endParaRPr lang="en-US" dirty="0">
              <a:solidFill>
                <a:schemeClr val="bg1"/>
              </a:solidFill>
            </a:endParaRPr>
          </a:p>
        </p:txBody>
      </p:sp>
    </p:spTree>
    <p:extLst>
      <p:ext uri="{BB962C8B-B14F-4D97-AF65-F5344CB8AC3E}">
        <p14:creationId xmlns:p14="http://schemas.microsoft.com/office/powerpoint/2010/main" val="435650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15498"/>
          </a:xfrm>
        </p:spPr>
        <p:txBody>
          <a:bodyPr/>
          <a:lstStyle/>
          <a:p>
            <a:r>
              <a:rPr lang="en-US" dirty="0">
                <a:latin typeface="TeleGrotesk Headline"/>
              </a:rPr>
              <a:t>Our internal quality requirements</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10</a:t>
            </a:fld>
            <a:endParaRPr lang="de-DE"/>
          </a:p>
        </p:txBody>
      </p:sp>
      <p:pic>
        <p:nvPicPr>
          <p:cNvPr id="3614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125" y="1157288"/>
            <a:ext cx="6143625"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5-Point Star 6"/>
          <p:cNvSpPr/>
          <p:nvPr/>
        </p:nvSpPr>
        <p:spPr>
          <a:xfrm>
            <a:off x="8897994" y="6455283"/>
            <a:ext cx="109105" cy="100584"/>
          </a:xfrm>
          <a:prstGeom prst="star5">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err="1">
              <a:solidFill>
                <a:schemeClr val="tx1"/>
              </a:solidFill>
            </a:endParaRPr>
          </a:p>
        </p:txBody>
      </p:sp>
    </p:spTree>
    <p:extLst>
      <p:ext uri="{BB962C8B-B14F-4D97-AF65-F5344CB8AC3E}">
        <p14:creationId xmlns:p14="http://schemas.microsoft.com/office/powerpoint/2010/main" val="2887880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Design </a:t>
            </a:r>
            <a:r>
              <a:rPr lang="en-US" dirty="0" err="1">
                <a:latin typeface="TeleGrotesk Headline"/>
              </a:rPr>
              <a:t>Guidlines</a:t>
            </a:r>
            <a:endParaRPr lang="en-US" dirty="0">
              <a:latin typeface="TeleGrotesk Headline"/>
            </a:endParaRP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11</a:t>
            </a:fld>
            <a:endParaRPr lang="de-DE"/>
          </a:p>
        </p:txBody>
      </p:sp>
      <p:pic>
        <p:nvPicPr>
          <p:cNvPr id="3604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1575" y="1052513"/>
            <a:ext cx="6162675"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5-Point Star 6"/>
          <p:cNvSpPr/>
          <p:nvPr/>
        </p:nvSpPr>
        <p:spPr>
          <a:xfrm>
            <a:off x="8897994" y="6455283"/>
            <a:ext cx="109105" cy="100584"/>
          </a:xfrm>
          <a:prstGeom prst="star5">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err="1">
              <a:solidFill>
                <a:schemeClr val="tx1"/>
              </a:solidFill>
            </a:endParaRPr>
          </a:p>
        </p:txBody>
      </p:sp>
    </p:spTree>
    <p:extLst>
      <p:ext uri="{BB962C8B-B14F-4D97-AF65-F5344CB8AC3E}">
        <p14:creationId xmlns:p14="http://schemas.microsoft.com/office/powerpoint/2010/main" val="1239668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Resources</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12</a:t>
            </a:fld>
            <a:endParaRPr lang="de-DE"/>
          </a:p>
        </p:txBody>
      </p:sp>
      <p:pic>
        <p:nvPicPr>
          <p:cNvPr id="3594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1575" y="1224915"/>
            <a:ext cx="6162675"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5-Point Star 6"/>
          <p:cNvSpPr/>
          <p:nvPr/>
        </p:nvSpPr>
        <p:spPr>
          <a:xfrm>
            <a:off x="8897994" y="6455283"/>
            <a:ext cx="109105" cy="100584"/>
          </a:xfrm>
          <a:prstGeom prst="star5">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err="1">
              <a:solidFill>
                <a:schemeClr val="tx1"/>
              </a:solidFill>
            </a:endParaRPr>
          </a:p>
        </p:txBody>
      </p:sp>
    </p:spTree>
    <p:extLst>
      <p:ext uri="{BB962C8B-B14F-4D97-AF65-F5344CB8AC3E}">
        <p14:creationId xmlns:p14="http://schemas.microsoft.com/office/powerpoint/2010/main" val="3192515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Personal pain experience</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13</a:t>
            </a:fld>
            <a:endParaRPr lang="de-DE"/>
          </a:p>
        </p:txBody>
      </p:sp>
      <p:pic>
        <p:nvPicPr>
          <p:cNvPr id="3584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8075" y="1239200"/>
            <a:ext cx="6162675"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5-Point Star 6"/>
          <p:cNvSpPr/>
          <p:nvPr/>
        </p:nvSpPr>
        <p:spPr>
          <a:xfrm>
            <a:off x="8897994" y="6455283"/>
            <a:ext cx="109105" cy="100584"/>
          </a:xfrm>
          <a:prstGeom prst="star5">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err="1">
              <a:solidFill>
                <a:schemeClr val="tx1"/>
              </a:solidFill>
            </a:endParaRPr>
          </a:p>
        </p:txBody>
      </p:sp>
    </p:spTree>
    <p:extLst>
      <p:ext uri="{BB962C8B-B14F-4D97-AF65-F5344CB8AC3E}">
        <p14:creationId xmlns:p14="http://schemas.microsoft.com/office/powerpoint/2010/main" val="4019505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Development team</a:t>
            </a:r>
            <a:endParaRPr lang="en-US" dirty="0"/>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14</a:t>
            </a:fld>
            <a:endParaRPr lang="de-DE"/>
          </a:p>
        </p:txBody>
      </p:sp>
      <p:pic>
        <p:nvPicPr>
          <p:cNvPr id="3573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3950" y="1204912"/>
            <a:ext cx="621030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5-Point Star 6"/>
          <p:cNvSpPr/>
          <p:nvPr/>
        </p:nvSpPr>
        <p:spPr>
          <a:xfrm>
            <a:off x="8897994" y="6455283"/>
            <a:ext cx="109105" cy="100584"/>
          </a:xfrm>
          <a:prstGeom prst="star5">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err="1">
              <a:solidFill>
                <a:schemeClr val="tx1"/>
              </a:solidFill>
            </a:endParaRPr>
          </a:p>
        </p:txBody>
      </p:sp>
    </p:spTree>
    <p:extLst>
      <p:ext uri="{BB962C8B-B14F-4D97-AF65-F5344CB8AC3E}">
        <p14:creationId xmlns:p14="http://schemas.microsoft.com/office/powerpoint/2010/main" val="1003181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Company restriction</a:t>
            </a:r>
            <a:endParaRPr lang="en-US" dirty="0"/>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15</a:t>
            </a:fld>
            <a:endParaRPr lang="de-DE"/>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125" y="1237569"/>
            <a:ext cx="7477125"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5-Point Star 6"/>
          <p:cNvSpPr/>
          <p:nvPr/>
        </p:nvSpPr>
        <p:spPr>
          <a:xfrm>
            <a:off x="8897994" y="6455283"/>
            <a:ext cx="109105" cy="100584"/>
          </a:xfrm>
          <a:prstGeom prst="star5">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err="1">
              <a:solidFill>
                <a:schemeClr val="tx1"/>
              </a:solidFill>
            </a:endParaRPr>
          </a:p>
        </p:txBody>
      </p:sp>
    </p:spTree>
    <p:extLst>
      <p:ext uri="{BB962C8B-B14F-4D97-AF65-F5344CB8AC3E}">
        <p14:creationId xmlns:p14="http://schemas.microsoft.com/office/powerpoint/2010/main" val="4029072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Architecture depends on</a:t>
            </a:r>
            <a:endParaRPr lang="en-US" dirty="0"/>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16</a:t>
            </a:fld>
            <a:endParaRPr lang="de-DE"/>
          </a:p>
        </p:txBody>
      </p:sp>
      <p:pic>
        <p:nvPicPr>
          <p:cNvPr id="3563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 y="1204913"/>
            <a:ext cx="803910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5-Point Star 6"/>
          <p:cNvSpPr/>
          <p:nvPr/>
        </p:nvSpPr>
        <p:spPr>
          <a:xfrm>
            <a:off x="8897994" y="6455283"/>
            <a:ext cx="109105" cy="100584"/>
          </a:xfrm>
          <a:prstGeom prst="star5">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err="1">
              <a:solidFill>
                <a:schemeClr val="tx1"/>
              </a:solidFill>
            </a:endParaRPr>
          </a:p>
        </p:txBody>
      </p:sp>
    </p:spTree>
    <p:extLst>
      <p:ext uri="{BB962C8B-B14F-4D97-AF65-F5344CB8AC3E}">
        <p14:creationId xmlns:p14="http://schemas.microsoft.com/office/powerpoint/2010/main" val="3530929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Architecture depends on</a:t>
            </a:r>
            <a:endParaRPr lang="en-US" dirty="0"/>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17</a:t>
            </a:fld>
            <a:endParaRPr lang="de-DE"/>
          </a:p>
        </p:txBody>
      </p:sp>
      <p:pic>
        <p:nvPicPr>
          <p:cNvPr id="3553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 y="1204913"/>
            <a:ext cx="803910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5-Point Star 6"/>
          <p:cNvSpPr/>
          <p:nvPr/>
        </p:nvSpPr>
        <p:spPr>
          <a:xfrm>
            <a:off x="8897994" y="6455283"/>
            <a:ext cx="109105" cy="100584"/>
          </a:xfrm>
          <a:prstGeom prst="star5">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err="1">
              <a:solidFill>
                <a:schemeClr val="tx1"/>
              </a:solidFill>
            </a:endParaRPr>
          </a:p>
        </p:txBody>
      </p:sp>
    </p:spTree>
    <p:extLst>
      <p:ext uri="{BB962C8B-B14F-4D97-AF65-F5344CB8AC3E}">
        <p14:creationId xmlns:p14="http://schemas.microsoft.com/office/powerpoint/2010/main" val="1712674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But outer requirement is more important</a:t>
            </a:r>
            <a:endParaRPr lang="en-US" dirty="0"/>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18</a:t>
            </a:fld>
            <a:endParaRPr lang="de-DE"/>
          </a:p>
        </p:txBody>
      </p:sp>
      <p:pic>
        <p:nvPicPr>
          <p:cNvPr id="3594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 y="1204911"/>
            <a:ext cx="803910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5-Point Star 6"/>
          <p:cNvSpPr/>
          <p:nvPr/>
        </p:nvSpPr>
        <p:spPr>
          <a:xfrm>
            <a:off x="8897994" y="6455283"/>
            <a:ext cx="109105" cy="100584"/>
          </a:xfrm>
          <a:prstGeom prst="star5">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err="1">
              <a:solidFill>
                <a:schemeClr val="tx1"/>
              </a:solidFill>
            </a:endParaRPr>
          </a:p>
        </p:txBody>
      </p:sp>
    </p:spTree>
    <p:extLst>
      <p:ext uri="{BB962C8B-B14F-4D97-AF65-F5344CB8AC3E}">
        <p14:creationId xmlns:p14="http://schemas.microsoft.com/office/powerpoint/2010/main" val="2423037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What means good architecture?</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19</a:t>
            </a:fld>
            <a:endParaRPr lang="de-DE"/>
          </a:p>
        </p:txBody>
      </p:sp>
      <p:sp>
        <p:nvSpPr>
          <p:cNvPr id="13" name="Rectangle 12"/>
          <p:cNvSpPr/>
          <p:nvPr/>
        </p:nvSpPr>
        <p:spPr>
          <a:xfrm>
            <a:off x="1767841" y="2109449"/>
            <a:ext cx="4660899" cy="2400657"/>
          </a:xfrm>
          <a:prstGeom prst="rect">
            <a:avLst/>
          </a:prstGeom>
        </p:spPr>
        <p:txBody>
          <a:bodyPr wrap="square">
            <a:spAutoFit/>
          </a:bodyPr>
          <a:lstStyle/>
          <a:p>
            <a:pPr marL="342900" indent="-342900">
              <a:buFont typeface="Arial" panose="020B0604020202020204" pitchFamily="34" charset="0"/>
              <a:buChar char="•"/>
            </a:pPr>
            <a:endParaRPr lang="ru-RU" sz="2000" dirty="0"/>
          </a:p>
          <a:p>
            <a:pPr marL="342900" indent="-342900">
              <a:buFont typeface="Arial" panose="020B0604020202020204" pitchFamily="34" charset="0"/>
              <a:buChar char="•"/>
            </a:pPr>
            <a:r>
              <a:rPr lang="en-US" sz="2400" dirty="0">
                <a:latin typeface="Tele-GroteskHal" pitchFamily="2" charset="0"/>
              </a:rPr>
              <a:t>Meet requirements</a:t>
            </a:r>
          </a:p>
          <a:p>
            <a:pPr marL="342900" indent="-342900">
              <a:buFont typeface="Arial" panose="020B0604020202020204" pitchFamily="34" charset="0"/>
              <a:buChar char="•"/>
            </a:pPr>
            <a:r>
              <a:rPr lang="en-US" sz="2400" dirty="0">
                <a:latin typeface="Tele-GroteskHal" pitchFamily="2" charset="0"/>
              </a:rPr>
              <a:t>Ready for change</a:t>
            </a:r>
          </a:p>
          <a:p>
            <a:pPr marL="342900" indent="-342900">
              <a:buFont typeface="Arial" panose="020B0604020202020204" pitchFamily="34" charset="0"/>
              <a:buChar char="•"/>
            </a:pPr>
            <a:r>
              <a:rPr lang="en-US" sz="2400" dirty="0">
                <a:latin typeface="Tele-GroteskHal" pitchFamily="2" charset="0"/>
              </a:rPr>
              <a:t>Ready for scaling and distribution</a:t>
            </a:r>
          </a:p>
          <a:p>
            <a:pPr marL="342900" indent="-342900">
              <a:buFont typeface="Arial" panose="020B0604020202020204" pitchFamily="34" charset="0"/>
              <a:buChar char="•"/>
            </a:pPr>
            <a:r>
              <a:rPr lang="en-US" sz="2400" dirty="0">
                <a:latin typeface="Tele-GroteskHal" pitchFamily="2" charset="0"/>
              </a:rPr>
              <a:t>Minimize cost</a:t>
            </a:r>
            <a:endParaRPr lang="ru-RU" sz="2400" dirty="0">
              <a:latin typeface="Tele-GroteskHal" pitchFamily="2" charset="0"/>
            </a:endParaRPr>
          </a:p>
          <a:p>
            <a:pPr marL="342900" indent="-342900">
              <a:buFont typeface="Arial" panose="020B0604020202020204" pitchFamily="34" charset="0"/>
              <a:buChar char="•"/>
            </a:pPr>
            <a:r>
              <a:rPr lang="de-DE" sz="2400" dirty="0">
                <a:latin typeface="Tele-GroteskHal" pitchFamily="2" charset="0"/>
              </a:rPr>
              <a:t>Other NFR</a:t>
            </a:r>
            <a:endParaRPr lang="en-US" sz="2400" dirty="0">
              <a:latin typeface="Tele-GroteskHal" pitchFamily="2" charset="0"/>
            </a:endParaRPr>
          </a:p>
        </p:txBody>
      </p:sp>
      <p:sp>
        <p:nvSpPr>
          <p:cNvPr id="7" name="Rectangle 5"/>
          <p:cNvSpPr>
            <a:spLocks noChangeArrowheads="1"/>
          </p:cNvSpPr>
          <p:nvPr>
            <p:custDataLst>
              <p:tags r:id="rId1"/>
            </p:custDataLst>
          </p:nvPr>
        </p:nvSpPr>
        <p:spPr bwMode="auto">
          <a:xfrm>
            <a:off x="1767841" y="1898246"/>
            <a:ext cx="4660900" cy="422405"/>
          </a:xfrm>
          <a:prstGeom prst="rect">
            <a:avLst/>
          </a:prstGeom>
          <a:solidFill>
            <a:schemeClr val="tx2"/>
          </a:solidFill>
          <a:ln w="38100" algn="ctr">
            <a:noFill/>
            <a:miter lim="800000"/>
            <a:headEnd/>
            <a:tailEnd/>
          </a:ln>
          <a:effectLst/>
        </p:spPr>
        <p:txBody>
          <a:bodyPr wrap="square" lIns="144000" tIns="72000" rIns="144000" bIns="72000">
            <a:spAutoFit/>
          </a:bodyPr>
          <a:lstStyle/>
          <a:p>
            <a:pPr>
              <a:lnSpc>
                <a:spcPct val="90000"/>
              </a:lnSpc>
              <a:spcBef>
                <a:spcPct val="25000"/>
              </a:spcBef>
              <a:buClrTx/>
              <a:buSzTx/>
              <a:buFontTx/>
              <a:buNone/>
            </a:pPr>
            <a:r>
              <a:rPr lang="en-US" sz="2000" dirty="0">
                <a:solidFill>
                  <a:schemeClr val="bg1"/>
                </a:solidFill>
                <a:cs typeface="Arial" charset="0"/>
              </a:rPr>
              <a:t>Quality attributes</a:t>
            </a:r>
          </a:p>
        </p:txBody>
      </p:sp>
      <p:pic>
        <p:nvPicPr>
          <p:cNvPr id="347138" name="Picture 2" descr="lego patent"/>
          <p:cNvPicPr>
            <a:picLocks noChangeAspect="1" noChangeArrowheads="1"/>
          </p:cNvPicPr>
          <p:nvPr/>
        </p:nvPicPr>
        <p:blipFill rotWithShape="1">
          <a:blip r:embed="rId4">
            <a:extLst>
              <a:ext uri="{28A0092B-C50C-407E-A947-70E740481C1C}">
                <a14:useLocalDpi xmlns:a14="http://schemas.microsoft.com/office/drawing/2010/main" val="0"/>
              </a:ext>
            </a:extLst>
          </a:blip>
          <a:srcRect t="13304"/>
          <a:stretch/>
        </p:blipFill>
        <p:spPr bwMode="auto">
          <a:xfrm>
            <a:off x="5838825" y="3670300"/>
            <a:ext cx="3203575"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863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de-DE" dirty="0">
                <a:latin typeface="TeleGrotesk Headline"/>
              </a:rPr>
              <a:t>Intro</a:t>
            </a:r>
            <a:endParaRPr lang="en-US" dirty="0"/>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2</a:t>
            </a:fld>
            <a:endParaRPr lang="de-DE"/>
          </a:p>
        </p:txBody>
      </p:sp>
      <p:sp>
        <p:nvSpPr>
          <p:cNvPr id="7" name="AutoShape 5"/>
          <p:cNvSpPr>
            <a:spLocks noChangeArrowheads="1"/>
          </p:cNvSpPr>
          <p:nvPr>
            <p:custDataLst>
              <p:tags r:id="rId1"/>
            </p:custDataLst>
          </p:nvPr>
        </p:nvSpPr>
        <p:spPr bwMode="gray">
          <a:xfrm>
            <a:off x="2735262" y="1953419"/>
            <a:ext cx="360363" cy="360362"/>
          </a:xfrm>
          <a:prstGeom prst="rect">
            <a:avLst/>
          </a:prstGeom>
          <a:solidFill>
            <a:schemeClr val="tx2"/>
          </a:solidFill>
          <a:ln w="28575" algn="ctr">
            <a:solidFill>
              <a:schemeClr val="tx2"/>
            </a:solidFill>
            <a:miter lim="800000"/>
            <a:headEnd/>
            <a:tailEnd/>
          </a:ln>
        </p:spPr>
        <p:txBody>
          <a:bodyPr wrap="none" lIns="72000" tIns="72000" rIns="72000" bIns="72000" anchor="ctr"/>
          <a:lstStyle/>
          <a:p>
            <a:pPr algn="ctr" defTabSz="914400">
              <a:lnSpc>
                <a:spcPct val="90000"/>
              </a:lnSpc>
              <a:spcBef>
                <a:spcPts val="400"/>
              </a:spcBef>
              <a:buSzPct val="75000"/>
            </a:pPr>
            <a:r>
              <a:rPr lang="de-DE" dirty="0">
                <a:solidFill>
                  <a:schemeClr val="bg1"/>
                </a:solidFill>
                <a:latin typeface="TeleGrotesk Headline" pitchFamily="2" charset="0"/>
                <a:ea typeface="MS PGothic" charset="0"/>
                <a:cs typeface="Times New Roman" pitchFamily="18" charset="0"/>
              </a:rPr>
              <a:t>0</a:t>
            </a:r>
          </a:p>
        </p:txBody>
      </p:sp>
      <p:sp>
        <p:nvSpPr>
          <p:cNvPr id="8" name="AutoShape 5"/>
          <p:cNvSpPr>
            <a:spLocks noChangeArrowheads="1"/>
          </p:cNvSpPr>
          <p:nvPr>
            <p:custDataLst>
              <p:tags r:id="rId2"/>
            </p:custDataLst>
          </p:nvPr>
        </p:nvSpPr>
        <p:spPr bwMode="gray">
          <a:xfrm>
            <a:off x="2735262" y="2456656"/>
            <a:ext cx="360363" cy="360363"/>
          </a:xfrm>
          <a:prstGeom prst="rect">
            <a:avLst/>
          </a:prstGeom>
          <a:solidFill>
            <a:schemeClr val="tx2"/>
          </a:solidFill>
          <a:ln w="28575" algn="ctr">
            <a:solidFill>
              <a:schemeClr val="tx2"/>
            </a:solidFill>
            <a:miter lim="800000"/>
            <a:headEnd/>
            <a:tailEnd/>
          </a:ln>
        </p:spPr>
        <p:txBody>
          <a:bodyPr wrap="none" lIns="72000" tIns="72000" rIns="72000" bIns="72000" anchor="ctr"/>
          <a:lstStyle/>
          <a:p>
            <a:pPr algn="ctr" defTabSz="914400">
              <a:lnSpc>
                <a:spcPct val="90000"/>
              </a:lnSpc>
              <a:spcBef>
                <a:spcPts val="400"/>
              </a:spcBef>
            </a:pPr>
            <a:r>
              <a:rPr lang="de-DE" dirty="0">
                <a:solidFill>
                  <a:schemeClr val="bg1"/>
                </a:solidFill>
                <a:latin typeface="TeleGrotesk Headline" pitchFamily="2" charset="0"/>
                <a:ea typeface="MS PGothic" charset="0"/>
                <a:cs typeface="Times New Roman" pitchFamily="18" charset="0"/>
              </a:rPr>
              <a:t>1</a:t>
            </a:r>
          </a:p>
        </p:txBody>
      </p:sp>
      <p:sp>
        <p:nvSpPr>
          <p:cNvPr id="9" name="AutoShape 5"/>
          <p:cNvSpPr>
            <a:spLocks noChangeArrowheads="1"/>
          </p:cNvSpPr>
          <p:nvPr>
            <p:custDataLst>
              <p:tags r:id="rId3"/>
            </p:custDataLst>
          </p:nvPr>
        </p:nvSpPr>
        <p:spPr bwMode="gray">
          <a:xfrm>
            <a:off x="2735262" y="2961481"/>
            <a:ext cx="360363" cy="360363"/>
          </a:xfrm>
          <a:prstGeom prst="rect">
            <a:avLst/>
          </a:prstGeom>
          <a:solidFill>
            <a:schemeClr val="tx2"/>
          </a:solidFill>
          <a:ln w="28575" algn="ctr">
            <a:solidFill>
              <a:schemeClr val="tx2"/>
            </a:solidFill>
            <a:miter lim="800000"/>
            <a:headEnd/>
            <a:tailEnd/>
          </a:ln>
        </p:spPr>
        <p:txBody>
          <a:bodyPr wrap="none" lIns="72000" tIns="72000" rIns="72000" bIns="72000" anchor="ctr"/>
          <a:lstStyle/>
          <a:p>
            <a:pPr algn="ctr" defTabSz="914400">
              <a:lnSpc>
                <a:spcPct val="90000"/>
              </a:lnSpc>
              <a:spcBef>
                <a:spcPts val="400"/>
              </a:spcBef>
            </a:pPr>
            <a:r>
              <a:rPr lang="de-DE" dirty="0">
                <a:solidFill>
                  <a:schemeClr val="bg1"/>
                </a:solidFill>
                <a:latin typeface="TeleGrotesk Headline" pitchFamily="2" charset="0"/>
                <a:ea typeface="MS PGothic" charset="0"/>
                <a:cs typeface="Times New Roman" pitchFamily="18" charset="0"/>
              </a:rPr>
              <a:t>2</a:t>
            </a:r>
          </a:p>
        </p:txBody>
      </p:sp>
      <p:sp>
        <p:nvSpPr>
          <p:cNvPr id="10" name="AutoShape 5"/>
          <p:cNvSpPr>
            <a:spLocks noChangeArrowheads="1"/>
          </p:cNvSpPr>
          <p:nvPr>
            <p:custDataLst>
              <p:tags r:id="rId4"/>
            </p:custDataLst>
          </p:nvPr>
        </p:nvSpPr>
        <p:spPr bwMode="gray">
          <a:xfrm>
            <a:off x="2735262" y="3464719"/>
            <a:ext cx="360363" cy="360362"/>
          </a:xfrm>
          <a:prstGeom prst="rect">
            <a:avLst/>
          </a:prstGeom>
          <a:solidFill>
            <a:schemeClr val="tx2"/>
          </a:solidFill>
          <a:ln w="28575" algn="ctr">
            <a:solidFill>
              <a:schemeClr val="tx2"/>
            </a:solidFill>
            <a:miter lim="800000"/>
            <a:headEnd/>
            <a:tailEnd/>
          </a:ln>
        </p:spPr>
        <p:txBody>
          <a:bodyPr wrap="none" lIns="72000" tIns="72000" rIns="72000" bIns="72000" anchor="ctr"/>
          <a:lstStyle/>
          <a:p>
            <a:pPr algn="ctr" defTabSz="914400">
              <a:lnSpc>
                <a:spcPct val="90000"/>
              </a:lnSpc>
              <a:spcBef>
                <a:spcPts val="400"/>
              </a:spcBef>
            </a:pPr>
            <a:r>
              <a:rPr lang="de-DE" dirty="0">
                <a:solidFill>
                  <a:schemeClr val="bg1"/>
                </a:solidFill>
                <a:latin typeface="TeleGrotesk Headline" pitchFamily="2" charset="0"/>
                <a:ea typeface="MS PGothic" charset="0"/>
                <a:cs typeface="Times New Roman" pitchFamily="18" charset="0"/>
              </a:rPr>
              <a:t>3</a:t>
            </a:r>
          </a:p>
        </p:txBody>
      </p:sp>
      <p:sp>
        <p:nvSpPr>
          <p:cNvPr id="15" name="AutoShape 5"/>
          <p:cNvSpPr>
            <a:spLocks noChangeArrowheads="1"/>
          </p:cNvSpPr>
          <p:nvPr>
            <p:custDataLst>
              <p:tags r:id="rId5"/>
            </p:custDataLst>
          </p:nvPr>
        </p:nvSpPr>
        <p:spPr bwMode="gray">
          <a:xfrm>
            <a:off x="3167062" y="1953419"/>
            <a:ext cx="3959225" cy="360362"/>
          </a:xfrm>
          <a:prstGeom prst="rect">
            <a:avLst/>
          </a:prstGeom>
          <a:noFill/>
          <a:ln w="6350" algn="ctr">
            <a:noFill/>
            <a:miter lim="800000"/>
            <a:headEnd/>
            <a:tailEnd/>
          </a:ln>
        </p:spPr>
        <p:txBody>
          <a:bodyPr lIns="72000" tIns="72000" rIns="72000" bIns="72000" anchor="ctr"/>
          <a:lstStyle/>
          <a:p>
            <a:pPr>
              <a:lnSpc>
                <a:spcPct val="90000"/>
              </a:lnSpc>
              <a:spcBef>
                <a:spcPts val="400"/>
              </a:spcBef>
              <a:buClr>
                <a:schemeClr val="tx2"/>
              </a:buClr>
              <a:buSzPct val="75000"/>
              <a:buFont typeface="Wingdings" pitchFamily="2" charset="2"/>
              <a:buNone/>
            </a:pPr>
            <a:r>
              <a:rPr lang="de-DE" dirty="0" err="1">
                <a:solidFill>
                  <a:schemeClr val="tx2"/>
                </a:solidFill>
                <a:latin typeface="TeleGrotesk Headline"/>
                <a:ea typeface="MS PGothic" charset="0"/>
                <a:cs typeface="Arial" charset="0"/>
              </a:rPr>
              <a:t>Introduction</a:t>
            </a:r>
            <a:endParaRPr lang="de-DE" dirty="0">
              <a:solidFill>
                <a:schemeClr val="tx2"/>
              </a:solidFill>
              <a:latin typeface="TeleGrotesk Headline"/>
              <a:ea typeface="MS PGothic" charset="0"/>
              <a:cs typeface="Arial" charset="0"/>
            </a:endParaRPr>
          </a:p>
        </p:txBody>
      </p:sp>
      <p:sp>
        <p:nvSpPr>
          <p:cNvPr id="16" name="AutoShape 5"/>
          <p:cNvSpPr>
            <a:spLocks noChangeArrowheads="1"/>
          </p:cNvSpPr>
          <p:nvPr>
            <p:custDataLst>
              <p:tags r:id="rId6"/>
            </p:custDataLst>
          </p:nvPr>
        </p:nvSpPr>
        <p:spPr bwMode="gray">
          <a:xfrm>
            <a:off x="3167062" y="2456656"/>
            <a:ext cx="3959225" cy="360363"/>
          </a:xfrm>
          <a:prstGeom prst="rect">
            <a:avLst/>
          </a:prstGeom>
          <a:noFill/>
          <a:ln w="6350" algn="ctr">
            <a:noFill/>
            <a:miter lim="800000"/>
            <a:headEnd/>
            <a:tailEnd/>
          </a:ln>
        </p:spPr>
        <p:txBody>
          <a:bodyPr lIns="72000" tIns="72000" rIns="72000" bIns="72000" anchor="ctr"/>
          <a:lstStyle/>
          <a:p>
            <a:pPr>
              <a:lnSpc>
                <a:spcPct val="90000"/>
              </a:lnSpc>
              <a:spcBef>
                <a:spcPts val="400"/>
              </a:spcBef>
              <a:buClr>
                <a:schemeClr val="tx2"/>
              </a:buClr>
              <a:buSzPct val="75000"/>
              <a:buFont typeface="Wingdings" pitchFamily="2" charset="2"/>
              <a:buNone/>
            </a:pPr>
            <a:r>
              <a:rPr lang="de-DE" dirty="0" err="1">
                <a:solidFill>
                  <a:schemeClr val="tx2"/>
                </a:solidFill>
                <a:latin typeface="TeleGrotesk Headline"/>
                <a:ea typeface="MS PGothic" charset="0"/>
                <a:cs typeface="Arial" charset="0"/>
              </a:rPr>
              <a:t>Questions</a:t>
            </a:r>
            <a:endParaRPr lang="de-DE" dirty="0">
              <a:solidFill>
                <a:schemeClr val="tx2"/>
              </a:solidFill>
              <a:latin typeface="TeleGrotesk Headline"/>
              <a:ea typeface="MS PGothic" charset="0"/>
              <a:cs typeface="Arial" charset="0"/>
            </a:endParaRPr>
          </a:p>
        </p:txBody>
      </p:sp>
      <p:sp>
        <p:nvSpPr>
          <p:cNvPr id="17" name="AutoShape 5"/>
          <p:cNvSpPr>
            <a:spLocks noChangeArrowheads="1"/>
          </p:cNvSpPr>
          <p:nvPr>
            <p:custDataLst>
              <p:tags r:id="rId7"/>
            </p:custDataLst>
          </p:nvPr>
        </p:nvSpPr>
        <p:spPr bwMode="gray">
          <a:xfrm>
            <a:off x="3167062" y="2961481"/>
            <a:ext cx="3959225" cy="360363"/>
          </a:xfrm>
          <a:prstGeom prst="rect">
            <a:avLst/>
          </a:prstGeom>
          <a:noFill/>
          <a:ln w="6350" algn="ctr">
            <a:noFill/>
            <a:miter lim="800000"/>
            <a:headEnd/>
            <a:tailEnd/>
          </a:ln>
          <a:effectLst/>
        </p:spPr>
        <p:txBody>
          <a:bodyPr lIns="72000" tIns="72000" rIns="72000" bIns="72000" anchor="ctr"/>
          <a:lstStyle/>
          <a:p>
            <a:pPr>
              <a:lnSpc>
                <a:spcPct val="90000"/>
              </a:lnSpc>
              <a:spcBef>
                <a:spcPts val="400"/>
              </a:spcBef>
              <a:defRPr/>
            </a:pPr>
            <a:r>
              <a:rPr lang="de-DE" dirty="0">
                <a:solidFill>
                  <a:schemeClr val="tx2"/>
                </a:solidFill>
                <a:latin typeface="TeleGrotesk Headline"/>
                <a:ea typeface="MS PGothic" charset="0"/>
                <a:cs typeface="Arial" charset="0"/>
              </a:rPr>
              <a:t>Terms</a:t>
            </a:r>
          </a:p>
        </p:txBody>
      </p:sp>
      <p:sp>
        <p:nvSpPr>
          <p:cNvPr id="18" name="AutoShape 5"/>
          <p:cNvSpPr>
            <a:spLocks noChangeArrowheads="1"/>
          </p:cNvSpPr>
          <p:nvPr>
            <p:custDataLst>
              <p:tags r:id="rId8"/>
            </p:custDataLst>
          </p:nvPr>
        </p:nvSpPr>
        <p:spPr bwMode="gray">
          <a:xfrm>
            <a:off x="3167062" y="3464719"/>
            <a:ext cx="3959225" cy="360362"/>
          </a:xfrm>
          <a:prstGeom prst="rect">
            <a:avLst/>
          </a:prstGeom>
          <a:noFill/>
          <a:ln w="6350" algn="ctr">
            <a:noFill/>
            <a:miter lim="800000"/>
            <a:headEnd/>
            <a:tailEnd/>
          </a:ln>
          <a:effectLst/>
        </p:spPr>
        <p:txBody>
          <a:bodyPr lIns="72000" tIns="72000" rIns="72000" bIns="72000" anchor="ctr"/>
          <a:lstStyle/>
          <a:p>
            <a:pPr>
              <a:lnSpc>
                <a:spcPct val="90000"/>
              </a:lnSpc>
              <a:spcBef>
                <a:spcPts val="400"/>
              </a:spcBef>
              <a:buFont typeface="Wingdings" pitchFamily="2" charset="2"/>
              <a:buNone/>
              <a:defRPr/>
            </a:pPr>
            <a:r>
              <a:rPr lang="de-DE" dirty="0" err="1">
                <a:solidFill>
                  <a:schemeClr val="tx2"/>
                </a:solidFill>
                <a:latin typeface="TeleGrotesk Headline"/>
                <a:ea typeface="MS PGothic" charset="0"/>
                <a:cs typeface="Arial" charset="0"/>
              </a:rPr>
              <a:t>Simplification</a:t>
            </a:r>
            <a:endParaRPr lang="de-DE" dirty="0">
              <a:solidFill>
                <a:schemeClr val="tx2"/>
              </a:solidFill>
              <a:latin typeface="TeleGrotesk Headline"/>
              <a:ea typeface="MS PGothic" charset="0"/>
              <a:cs typeface="Arial" charset="0"/>
            </a:endParaRPr>
          </a:p>
        </p:txBody>
      </p:sp>
    </p:spTree>
    <p:extLst>
      <p:ext uri="{BB962C8B-B14F-4D97-AF65-F5344CB8AC3E}">
        <p14:creationId xmlns:p14="http://schemas.microsoft.com/office/powerpoint/2010/main" val="4051322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333375"/>
            <a:ext cx="8496300" cy="427040"/>
          </a:xfrm>
        </p:spPr>
        <p:txBody>
          <a:bodyPr/>
          <a:lstStyle/>
          <a:p>
            <a:r>
              <a:rPr lang="en-US" dirty="0">
                <a:latin typeface="TeleGrotesk Headline"/>
              </a:rPr>
              <a:t>ISO 9126 Software quality</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20</a:t>
            </a:fld>
            <a:endParaRPr lang="de-DE"/>
          </a:p>
        </p:txBody>
      </p:sp>
      <p:sp>
        <p:nvSpPr>
          <p:cNvPr id="13" name="Rectangle 12"/>
          <p:cNvSpPr/>
          <p:nvPr/>
        </p:nvSpPr>
        <p:spPr>
          <a:xfrm>
            <a:off x="1664971" y="2109450"/>
            <a:ext cx="4660899" cy="2816156"/>
          </a:xfrm>
          <a:prstGeom prst="rect">
            <a:avLst/>
          </a:prstGeom>
        </p:spPr>
        <p:txBody>
          <a:bodyPr wrap="square">
            <a:spAutoFit/>
          </a:bodyPr>
          <a:lstStyle/>
          <a:p>
            <a:pPr marL="342900" indent="-342900">
              <a:buFont typeface="Arial" panose="020B0604020202020204" pitchFamily="34" charset="0"/>
              <a:buChar char="•"/>
            </a:pPr>
            <a:endParaRPr lang="ru-RU" sz="2000" dirty="0"/>
          </a:p>
          <a:p>
            <a:pPr marL="342900" indent="-342900">
              <a:buFont typeface="Arial" panose="020B0604020202020204" pitchFamily="34" charset="0"/>
              <a:buChar char="•"/>
            </a:pPr>
            <a:r>
              <a:rPr lang="en-US" sz="2400" dirty="0">
                <a:latin typeface="Tele-GroteskHal" pitchFamily="2" charset="0"/>
              </a:rPr>
              <a:t>Functionality </a:t>
            </a:r>
          </a:p>
          <a:p>
            <a:pPr marL="342900" indent="-342900">
              <a:buFont typeface="Arial" panose="020B0604020202020204" pitchFamily="34" charset="0"/>
              <a:buChar char="•"/>
            </a:pPr>
            <a:r>
              <a:rPr lang="en-US" sz="2400" dirty="0">
                <a:latin typeface="Tele-GroteskHal" pitchFamily="2" charset="0"/>
              </a:rPr>
              <a:t>Reliability</a:t>
            </a:r>
          </a:p>
          <a:p>
            <a:pPr marL="342900" indent="-342900">
              <a:buFont typeface="Arial" panose="020B0604020202020204" pitchFamily="34" charset="0"/>
              <a:buChar char="•"/>
            </a:pPr>
            <a:r>
              <a:rPr lang="en-US" sz="2400" dirty="0">
                <a:latin typeface="Tele-GroteskHal" pitchFamily="2" charset="0"/>
              </a:rPr>
              <a:t>Usability</a:t>
            </a:r>
          </a:p>
          <a:p>
            <a:pPr marL="342900" indent="-342900">
              <a:buFont typeface="Arial" panose="020B0604020202020204" pitchFamily="34" charset="0"/>
              <a:buChar char="•"/>
            </a:pPr>
            <a:r>
              <a:rPr lang="en-US" sz="2400" dirty="0">
                <a:latin typeface="Tele-GroteskHal" pitchFamily="2" charset="0"/>
              </a:rPr>
              <a:t>Efficiency</a:t>
            </a:r>
          </a:p>
          <a:p>
            <a:pPr marL="342900" indent="-342900">
              <a:buFont typeface="Arial" panose="020B0604020202020204" pitchFamily="34" charset="0"/>
              <a:buChar char="•"/>
            </a:pPr>
            <a:r>
              <a:rPr lang="de-DE" sz="2400" dirty="0" err="1">
                <a:latin typeface="Tele-GroteskHal" pitchFamily="2" charset="0"/>
              </a:rPr>
              <a:t>Maintainability</a:t>
            </a:r>
            <a:endParaRPr lang="de-DE" sz="2400" dirty="0">
              <a:latin typeface="Tele-GroteskHal" pitchFamily="2" charset="0"/>
            </a:endParaRPr>
          </a:p>
          <a:p>
            <a:pPr marL="342900" indent="-342900">
              <a:buFont typeface="Arial" panose="020B0604020202020204" pitchFamily="34" charset="0"/>
              <a:buChar char="•"/>
            </a:pPr>
            <a:r>
              <a:rPr lang="en-US" sz="2400" dirty="0">
                <a:latin typeface="Tele-GroteskHal" pitchFamily="2" charset="0"/>
              </a:rPr>
              <a:t>Portability</a:t>
            </a:r>
          </a:p>
        </p:txBody>
      </p:sp>
      <p:sp>
        <p:nvSpPr>
          <p:cNvPr id="7" name="Rectangle 5"/>
          <p:cNvSpPr>
            <a:spLocks noChangeArrowheads="1"/>
          </p:cNvSpPr>
          <p:nvPr>
            <p:custDataLst>
              <p:tags r:id="rId1"/>
            </p:custDataLst>
          </p:nvPr>
        </p:nvSpPr>
        <p:spPr bwMode="auto">
          <a:xfrm>
            <a:off x="1664971" y="1898247"/>
            <a:ext cx="4660900" cy="422405"/>
          </a:xfrm>
          <a:prstGeom prst="rect">
            <a:avLst/>
          </a:prstGeom>
          <a:solidFill>
            <a:schemeClr val="tx2"/>
          </a:solidFill>
          <a:ln w="38100" algn="ctr">
            <a:noFill/>
            <a:miter lim="800000"/>
            <a:headEnd/>
            <a:tailEnd/>
          </a:ln>
          <a:effectLst/>
        </p:spPr>
        <p:txBody>
          <a:bodyPr wrap="square" lIns="144000" tIns="72000" rIns="144000" bIns="72000">
            <a:spAutoFit/>
          </a:bodyPr>
          <a:lstStyle/>
          <a:p>
            <a:pPr>
              <a:lnSpc>
                <a:spcPct val="90000"/>
              </a:lnSpc>
              <a:spcBef>
                <a:spcPct val="25000"/>
              </a:spcBef>
              <a:buClrTx/>
              <a:buSzTx/>
              <a:buFontTx/>
              <a:buNone/>
            </a:pPr>
            <a:r>
              <a:rPr lang="en-US" sz="2000" dirty="0">
                <a:solidFill>
                  <a:schemeClr val="bg1"/>
                </a:solidFill>
                <a:cs typeface="Arial" charset="0"/>
              </a:rPr>
              <a:t>Quality attributes</a:t>
            </a:r>
          </a:p>
        </p:txBody>
      </p:sp>
      <p:pic>
        <p:nvPicPr>
          <p:cNvPr id="348162" name="Picture 2" descr="enter image description here"/>
          <p:cNvPicPr>
            <a:picLocks noChangeAspect="1" noChangeArrowheads="1"/>
          </p:cNvPicPr>
          <p:nvPr/>
        </p:nvPicPr>
        <p:blipFill rotWithShape="1">
          <a:blip r:embed="rId4">
            <a:extLst>
              <a:ext uri="{28A0092B-C50C-407E-A947-70E740481C1C}">
                <a14:useLocalDpi xmlns:a14="http://schemas.microsoft.com/office/drawing/2010/main" val="0"/>
              </a:ext>
            </a:extLst>
          </a:blip>
          <a:srcRect l="11792" t="44949" r="25208" b="6585"/>
          <a:stretch/>
        </p:blipFill>
        <p:spPr bwMode="auto">
          <a:xfrm>
            <a:off x="5365750" y="4029071"/>
            <a:ext cx="3238500" cy="2264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825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Key architecture principles and practice</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21</a:t>
            </a:fld>
            <a:endParaRPr lang="de-DE"/>
          </a:p>
        </p:txBody>
      </p:sp>
      <p:sp>
        <p:nvSpPr>
          <p:cNvPr id="3" name="TextBox 2"/>
          <p:cNvSpPr txBox="1"/>
          <p:nvPr/>
        </p:nvSpPr>
        <p:spPr>
          <a:xfrm>
            <a:off x="361730" y="1873550"/>
            <a:ext cx="7136349" cy="1669688"/>
          </a:xfrm>
          <a:prstGeom prst="rect">
            <a:avLst/>
          </a:prstGeom>
          <a:noFill/>
        </p:spPr>
        <p:txBody>
          <a:bodyPr wrap="square" lIns="0" tIns="0" rIns="0" bIns="0" rtlCol="0">
            <a:spAutoFit/>
          </a:bodyPr>
          <a:lstStyle/>
          <a:p>
            <a:pPr marL="252000" indent="-270000">
              <a:lnSpc>
                <a:spcPct val="100000"/>
              </a:lnSpc>
              <a:spcBef>
                <a:spcPts val="0"/>
              </a:spcBef>
              <a:spcAft>
                <a:spcPts val="450"/>
              </a:spcAft>
              <a:buFont typeface="Wingdings" pitchFamily="2" charset="2"/>
              <a:buChar char="§"/>
            </a:pPr>
            <a:r>
              <a:rPr lang="en-US" sz="2400" dirty="0">
                <a:latin typeface="Tele-GroteskHal" pitchFamily="2" charset="0"/>
              </a:rPr>
              <a:t>Separation of concerns.</a:t>
            </a:r>
          </a:p>
          <a:p>
            <a:pPr marL="252000" indent="-270000">
              <a:lnSpc>
                <a:spcPct val="100000"/>
              </a:lnSpc>
              <a:spcBef>
                <a:spcPts val="0"/>
              </a:spcBef>
              <a:spcAft>
                <a:spcPts val="450"/>
              </a:spcAft>
              <a:buFont typeface="Wingdings" pitchFamily="2" charset="2"/>
              <a:buChar char="§"/>
            </a:pPr>
            <a:r>
              <a:rPr lang="en-US" sz="2400" dirty="0">
                <a:latin typeface="Tele-GroteskHal" pitchFamily="2" charset="0"/>
              </a:rPr>
              <a:t>Single Responsibility principle.</a:t>
            </a:r>
          </a:p>
          <a:p>
            <a:pPr marL="252000" indent="-270000">
              <a:lnSpc>
                <a:spcPct val="100000"/>
              </a:lnSpc>
              <a:spcBef>
                <a:spcPts val="0"/>
              </a:spcBef>
              <a:spcAft>
                <a:spcPts val="450"/>
              </a:spcAft>
              <a:buFont typeface="Wingdings" pitchFamily="2" charset="2"/>
              <a:buChar char="§"/>
            </a:pPr>
            <a:r>
              <a:rPr lang="en-US" sz="2400" dirty="0">
                <a:latin typeface="Tele-GroteskHal" pitchFamily="2" charset="0"/>
              </a:rPr>
              <a:t>Principle of Least Knowledge.</a:t>
            </a:r>
          </a:p>
          <a:p>
            <a:pPr marL="252000" indent="-270000">
              <a:lnSpc>
                <a:spcPct val="100000"/>
              </a:lnSpc>
              <a:spcBef>
                <a:spcPts val="0"/>
              </a:spcBef>
              <a:spcAft>
                <a:spcPts val="450"/>
              </a:spcAft>
              <a:buFont typeface="Wingdings" pitchFamily="2" charset="2"/>
              <a:buChar char="§"/>
            </a:pPr>
            <a:r>
              <a:rPr lang="en-US" sz="2400" dirty="0">
                <a:latin typeface="Tele-GroteskHal" pitchFamily="2" charset="0"/>
              </a:rPr>
              <a:t>Don’t repeat yourself (DRY).</a:t>
            </a:r>
          </a:p>
        </p:txBody>
      </p:sp>
      <p:sp>
        <p:nvSpPr>
          <p:cNvPr id="8" name="Rectangle 5"/>
          <p:cNvSpPr>
            <a:spLocks noChangeArrowheads="1"/>
          </p:cNvSpPr>
          <p:nvPr>
            <p:custDataLst>
              <p:tags r:id="rId1"/>
            </p:custDataLst>
          </p:nvPr>
        </p:nvSpPr>
        <p:spPr bwMode="auto">
          <a:xfrm>
            <a:off x="361731" y="1163671"/>
            <a:ext cx="8242519" cy="422405"/>
          </a:xfrm>
          <a:prstGeom prst="rect">
            <a:avLst/>
          </a:prstGeom>
          <a:solidFill>
            <a:schemeClr val="tx2"/>
          </a:solidFill>
          <a:ln w="38100" algn="ctr">
            <a:noFill/>
            <a:miter lim="800000"/>
            <a:headEnd/>
            <a:tailEnd/>
          </a:ln>
          <a:effectLst/>
        </p:spPr>
        <p:txBody>
          <a:bodyPr wrap="square" lIns="144000" tIns="72000" rIns="144000" bIns="72000">
            <a:spAutoFit/>
          </a:bodyPr>
          <a:lstStyle/>
          <a:p>
            <a:pPr>
              <a:lnSpc>
                <a:spcPct val="90000"/>
              </a:lnSpc>
              <a:spcBef>
                <a:spcPct val="25000"/>
              </a:spcBef>
              <a:buClrTx/>
              <a:buSzTx/>
              <a:buFontTx/>
              <a:buNone/>
            </a:pPr>
            <a:r>
              <a:rPr lang="en-US" sz="2000" dirty="0">
                <a:solidFill>
                  <a:schemeClr val="bg1"/>
                </a:solidFill>
                <a:cs typeface="Arial" charset="0"/>
              </a:rPr>
              <a:t>Principles</a:t>
            </a:r>
          </a:p>
        </p:txBody>
      </p:sp>
    </p:spTree>
    <p:extLst>
      <p:ext uri="{BB962C8B-B14F-4D97-AF65-F5344CB8AC3E}">
        <p14:creationId xmlns:p14="http://schemas.microsoft.com/office/powerpoint/2010/main" val="3204708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Key architecture principles and practices</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22</a:t>
            </a:fld>
            <a:endParaRPr lang="de-DE"/>
          </a:p>
        </p:txBody>
      </p:sp>
      <p:sp>
        <p:nvSpPr>
          <p:cNvPr id="3" name="TextBox 2"/>
          <p:cNvSpPr txBox="1"/>
          <p:nvPr/>
        </p:nvSpPr>
        <p:spPr>
          <a:xfrm>
            <a:off x="304801" y="1739513"/>
            <a:ext cx="8736329" cy="3282950"/>
          </a:xfrm>
          <a:prstGeom prst="rect">
            <a:avLst/>
          </a:prstGeom>
          <a:noFill/>
        </p:spPr>
        <p:txBody>
          <a:bodyPr wrap="square" lIns="0" tIns="0" rIns="0" bIns="0" rtlCol="0">
            <a:spAutoFit/>
          </a:bodyPr>
          <a:lstStyle/>
          <a:p>
            <a:pPr marL="342900" indent="-342900">
              <a:lnSpc>
                <a:spcPct val="100000"/>
              </a:lnSpc>
              <a:spcBef>
                <a:spcPts val="0"/>
              </a:spcBef>
              <a:spcAft>
                <a:spcPts val="450"/>
              </a:spcAft>
              <a:buFont typeface="+mj-lt"/>
              <a:buAutoNum type="arabicPeriod"/>
            </a:pPr>
            <a:r>
              <a:rPr lang="en-US" sz="2000" dirty="0">
                <a:latin typeface="Tele-GroteskHal" pitchFamily="2" charset="0"/>
              </a:rPr>
              <a:t>  Prefer composition to inheritance</a:t>
            </a:r>
            <a:endParaRPr lang="ru-RU" sz="2000" dirty="0">
              <a:latin typeface="Tele-GroteskHal" pitchFamily="2" charset="0"/>
            </a:endParaRPr>
          </a:p>
          <a:p>
            <a:pPr marL="342900" indent="-342900">
              <a:lnSpc>
                <a:spcPct val="100000"/>
              </a:lnSpc>
              <a:spcBef>
                <a:spcPts val="0"/>
              </a:spcBef>
              <a:spcAft>
                <a:spcPts val="450"/>
              </a:spcAft>
              <a:buFont typeface="+mj-lt"/>
              <a:buAutoNum type="arabicPeriod"/>
            </a:pPr>
            <a:r>
              <a:rPr lang="en-US" sz="2000" dirty="0">
                <a:latin typeface="Tele-GroteskHal" pitchFamily="2" charset="0"/>
              </a:rPr>
              <a:t>  Prefer interfaces to abstract </a:t>
            </a:r>
            <a:r>
              <a:rPr lang="en-US" sz="2000" dirty="0" err="1">
                <a:latin typeface="Tele-GroteskHal" pitchFamily="2" charset="0"/>
              </a:rPr>
              <a:t>clases</a:t>
            </a:r>
            <a:endParaRPr lang="en-US" sz="2000" dirty="0">
              <a:latin typeface="Tele-GroteskHal" pitchFamily="2" charset="0"/>
            </a:endParaRPr>
          </a:p>
          <a:p>
            <a:pPr marL="342900" indent="-342900">
              <a:lnSpc>
                <a:spcPct val="100000"/>
              </a:lnSpc>
              <a:spcBef>
                <a:spcPts val="0"/>
              </a:spcBef>
              <a:spcAft>
                <a:spcPts val="450"/>
              </a:spcAft>
              <a:buFont typeface="+mj-lt"/>
              <a:buAutoNum type="arabicPeriod"/>
            </a:pPr>
            <a:r>
              <a:rPr lang="en-US" sz="2000" dirty="0">
                <a:latin typeface="Tele-GroteskHal" pitchFamily="2" charset="0"/>
              </a:rPr>
              <a:t>  Separate the areas of concern between layers</a:t>
            </a:r>
          </a:p>
          <a:p>
            <a:pPr marL="457200" indent="-457200">
              <a:lnSpc>
                <a:spcPct val="100000"/>
              </a:lnSpc>
              <a:spcBef>
                <a:spcPts val="0"/>
              </a:spcBef>
              <a:spcAft>
                <a:spcPts val="450"/>
              </a:spcAft>
              <a:buFont typeface="+mj-lt"/>
              <a:buAutoNum type="arabicPeriod"/>
            </a:pPr>
            <a:r>
              <a:rPr lang="en-US" sz="2000" dirty="0">
                <a:latin typeface="Tele-GroteskHal" pitchFamily="2" charset="0"/>
                <a:ea typeface="Tele-GroteskHal" pitchFamily="2" charset="0"/>
                <a:cs typeface="Tele-GroteskHal" pitchFamily="2" charset="0"/>
              </a:rPr>
              <a:t>A component /object should not rely on internal details of other components/objects.</a:t>
            </a:r>
          </a:p>
          <a:p>
            <a:pPr marL="457200" indent="-457200">
              <a:lnSpc>
                <a:spcPct val="100000"/>
              </a:lnSpc>
              <a:spcBef>
                <a:spcPts val="0"/>
              </a:spcBef>
              <a:spcAft>
                <a:spcPts val="450"/>
              </a:spcAft>
              <a:buFont typeface="+mj-lt"/>
              <a:buAutoNum type="arabicPeriod"/>
            </a:pPr>
            <a:r>
              <a:rPr lang="en-US" sz="2000" dirty="0">
                <a:latin typeface="Tele-GroteskHal" pitchFamily="2" charset="0"/>
              </a:rPr>
              <a:t>Do not overload the functionality of a component.</a:t>
            </a:r>
          </a:p>
          <a:p>
            <a:pPr marL="457200" indent="-457200">
              <a:lnSpc>
                <a:spcPct val="100000"/>
              </a:lnSpc>
              <a:spcBef>
                <a:spcPts val="0"/>
              </a:spcBef>
              <a:spcAft>
                <a:spcPts val="450"/>
              </a:spcAft>
              <a:buFont typeface="+mj-lt"/>
              <a:buAutoNum type="arabicPeriod"/>
            </a:pPr>
            <a:r>
              <a:rPr lang="en-US" sz="2000" dirty="0">
                <a:latin typeface="Tele-GroteskHal" pitchFamily="2" charset="0"/>
                <a:ea typeface="Tele-GroteskHal" pitchFamily="2" charset="0"/>
                <a:cs typeface="Tele-GroteskHal" pitchFamily="2" charset="0"/>
              </a:rPr>
              <a:t>Dependency Inversion Principle</a:t>
            </a:r>
            <a:endParaRPr lang="ru-RU" sz="2000" dirty="0">
              <a:latin typeface="Tele-GroteskHal" pitchFamily="2" charset="0"/>
              <a:ea typeface="Tele-GroteskHal" pitchFamily="2" charset="0"/>
              <a:cs typeface="Tele-GroteskHal" pitchFamily="2" charset="0"/>
            </a:endParaRPr>
          </a:p>
          <a:p>
            <a:pPr marL="457200" indent="-457200">
              <a:lnSpc>
                <a:spcPct val="100000"/>
              </a:lnSpc>
              <a:spcBef>
                <a:spcPts val="0"/>
              </a:spcBef>
              <a:spcAft>
                <a:spcPts val="450"/>
              </a:spcAft>
              <a:buFont typeface="+mj-lt"/>
              <a:buAutoNum type="arabicPeriod"/>
            </a:pPr>
            <a:r>
              <a:rPr lang="en-US" sz="2000" dirty="0">
                <a:latin typeface="Tele-GroteskHal" pitchFamily="2" charset="0"/>
                <a:ea typeface="Tele-GroteskHal" pitchFamily="2" charset="0"/>
                <a:cs typeface="Tele-GroteskHal" pitchFamily="2" charset="0"/>
              </a:rPr>
              <a:t>Establish a coding style and naming convention for development.</a:t>
            </a:r>
          </a:p>
          <a:p>
            <a:pPr marL="457200" indent="-457200">
              <a:lnSpc>
                <a:spcPct val="100000"/>
              </a:lnSpc>
              <a:spcBef>
                <a:spcPts val="0"/>
              </a:spcBef>
              <a:spcAft>
                <a:spcPts val="450"/>
              </a:spcAft>
              <a:buFont typeface="+mj-lt"/>
              <a:buAutoNum type="arabicPeriod"/>
            </a:pPr>
            <a:r>
              <a:rPr lang="en-US" sz="2000" dirty="0">
                <a:latin typeface="Tele-GroteskHal" pitchFamily="2" charset="0"/>
              </a:rPr>
              <a:t>Maintain system quality using automated QA techniques during development. </a:t>
            </a:r>
            <a:endParaRPr lang="ru-RU" sz="2000" dirty="0">
              <a:latin typeface="Tele-GroteskHal" pitchFamily="2" charset="0"/>
            </a:endParaRPr>
          </a:p>
          <a:p>
            <a:pPr marL="457200" indent="-457200">
              <a:lnSpc>
                <a:spcPct val="100000"/>
              </a:lnSpc>
              <a:spcBef>
                <a:spcPts val="0"/>
              </a:spcBef>
              <a:spcAft>
                <a:spcPts val="450"/>
              </a:spcAft>
              <a:buFont typeface="+mj-lt"/>
              <a:buAutoNum type="arabicPeriod"/>
            </a:pPr>
            <a:r>
              <a:rPr lang="en-US" sz="2000" dirty="0">
                <a:latin typeface="Tele-GroteskHal" pitchFamily="2" charset="0"/>
                <a:ea typeface="Tele-GroteskHal" pitchFamily="2" charset="0"/>
                <a:cs typeface="Tele-GroteskHal" pitchFamily="2" charset="0"/>
              </a:rPr>
              <a:t>Encapsulate what varies</a:t>
            </a:r>
          </a:p>
        </p:txBody>
      </p:sp>
      <p:sp>
        <p:nvSpPr>
          <p:cNvPr id="8" name="Rectangle 5"/>
          <p:cNvSpPr>
            <a:spLocks noChangeArrowheads="1"/>
          </p:cNvSpPr>
          <p:nvPr>
            <p:custDataLst>
              <p:tags r:id="rId1"/>
            </p:custDataLst>
          </p:nvPr>
        </p:nvSpPr>
        <p:spPr bwMode="auto">
          <a:xfrm>
            <a:off x="304802" y="891122"/>
            <a:ext cx="8180387" cy="422405"/>
          </a:xfrm>
          <a:prstGeom prst="rect">
            <a:avLst/>
          </a:prstGeom>
          <a:solidFill>
            <a:schemeClr val="tx2"/>
          </a:solidFill>
          <a:ln w="38100" algn="ctr">
            <a:noFill/>
            <a:miter lim="800000"/>
            <a:headEnd/>
            <a:tailEnd/>
          </a:ln>
          <a:effectLst/>
        </p:spPr>
        <p:txBody>
          <a:bodyPr wrap="square" lIns="144000" tIns="72000" rIns="144000" bIns="72000">
            <a:spAutoFit/>
          </a:bodyPr>
          <a:lstStyle/>
          <a:p>
            <a:pPr>
              <a:lnSpc>
                <a:spcPct val="90000"/>
              </a:lnSpc>
              <a:spcBef>
                <a:spcPct val="25000"/>
              </a:spcBef>
              <a:buClrTx/>
              <a:buSzTx/>
              <a:buFontTx/>
              <a:buNone/>
            </a:pPr>
            <a:r>
              <a:rPr lang="en-US" b="1" dirty="0">
                <a:solidFill>
                  <a:schemeClr val="bg1"/>
                </a:solidFill>
              </a:rPr>
              <a:t>SOLID</a:t>
            </a:r>
            <a:r>
              <a:rPr lang="en-US" b="1" dirty="0"/>
              <a:t> </a:t>
            </a:r>
            <a:endParaRPr lang="en-US" sz="2000" dirty="0">
              <a:solidFill>
                <a:schemeClr val="bg1"/>
              </a:solidFill>
              <a:cs typeface="Arial" charset="0"/>
            </a:endParaRPr>
          </a:p>
        </p:txBody>
      </p:sp>
    </p:spTree>
    <p:extLst>
      <p:ext uri="{BB962C8B-B14F-4D97-AF65-F5344CB8AC3E}">
        <p14:creationId xmlns:p14="http://schemas.microsoft.com/office/powerpoint/2010/main" val="474188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Key architecture principles and practices</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23</a:t>
            </a:fld>
            <a:endParaRPr lang="de-DE"/>
          </a:p>
        </p:txBody>
      </p:sp>
      <p:sp>
        <p:nvSpPr>
          <p:cNvPr id="3" name="TextBox 2"/>
          <p:cNvSpPr txBox="1"/>
          <p:nvPr/>
        </p:nvSpPr>
        <p:spPr>
          <a:xfrm>
            <a:off x="304801" y="1421186"/>
            <a:ext cx="8736329" cy="1795363"/>
          </a:xfrm>
          <a:prstGeom prst="rect">
            <a:avLst/>
          </a:prstGeom>
          <a:noFill/>
        </p:spPr>
        <p:txBody>
          <a:bodyPr wrap="square" lIns="0" tIns="0" rIns="0" bIns="0" rtlCol="0">
            <a:spAutoFit/>
          </a:bodyPr>
          <a:lstStyle/>
          <a:p>
            <a:pPr marL="270000" indent="-270000">
              <a:lnSpc>
                <a:spcPct val="100000"/>
              </a:lnSpc>
              <a:spcBef>
                <a:spcPts val="0"/>
              </a:spcBef>
              <a:spcAft>
                <a:spcPts val="450"/>
              </a:spcAft>
              <a:buFont typeface="Wingdings" pitchFamily="2" charset="2"/>
              <a:buChar char="§"/>
            </a:pPr>
            <a:r>
              <a:rPr lang="en-US" sz="2000" dirty="0">
                <a:latin typeface="Tele-GroteskHal" pitchFamily="2" charset="0"/>
              </a:rPr>
              <a:t>Single Responsibility</a:t>
            </a:r>
          </a:p>
          <a:p>
            <a:pPr marL="270000" indent="-270000">
              <a:lnSpc>
                <a:spcPct val="100000"/>
              </a:lnSpc>
              <a:spcBef>
                <a:spcPts val="0"/>
              </a:spcBef>
              <a:spcAft>
                <a:spcPts val="450"/>
              </a:spcAft>
              <a:buFont typeface="Wingdings" pitchFamily="2" charset="2"/>
              <a:buChar char="§"/>
            </a:pPr>
            <a:r>
              <a:rPr lang="en-US" sz="2000" dirty="0">
                <a:latin typeface="Tele-GroteskHal" pitchFamily="2" charset="0"/>
              </a:rPr>
              <a:t>Open-Closed</a:t>
            </a:r>
          </a:p>
          <a:p>
            <a:pPr marL="270000" indent="-270000">
              <a:lnSpc>
                <a:spcPct val="100000"/>
              </a:lnSpc>
              <a:spcBef>
                <a:spcPts val="0"/>
              </a:spcBef>
              <a:spcAft>
                <a:spcPts val="450"/>
              </a:spcAft>
              <a:buFont typeface="Wingdings" pitchFamily="2" charset="2"/>
              <a:buChar char="§"/>
            </a:pPr>
            <a:r>
              <a:rPr lang="en-US" sz="2000" dirty="0" err="1">
                <a:latin typeface="Tele-GroteskHal" pitchFamily="2" charset="0"/>
              </a:rPr>
              <a:t>Liskov</a:t>
            </a:r>
            <a:r>
              <a:rPr lang="en-US" sz="2000" dirty="0">
                <a:latin typeface="Tele-GroteskHal" pitchFamily="2" charset="0"/>
              </a:rPr>
              <a:t> substitution </a:t>
            </a:r>
          </a:p>
          <a:p>
            <a:pPr marL="270000" indent="-270000">
              <a:lnSpc>
                <a:spcPct val="100000"/>
              </a:lnSpc>
              <a:spcBef>
                <a:spcPts val="0"/>
              </a:spcBef>
              <a:spcAft>
                <a:spcPts val="450"/>
              </a:spcAft>
              <a:buFont typeface="Wingdings" pitchFamily="2" charset="2"/>
              <a:buChar char="§"/>
            </a:pPr>
            <a:r>
              <a:rPr lang="en-US" sz="2000" dirty="0">
                <a:latin typeface="Tele-GroteskHal" pitchFamily="2" charset="0"/>
              </a:rPr>
              <a:t>Interface segregation</a:t>
            </a:r>
          </a:p>
          <a:p>
            <a:pPr marL="270000" indent="-270000">
              <a:lnSpc>
                <a:spcPct val="100000"/>
              </a:lnSpc>
              <a:spcBef>
                <a:spcPts val="0"/>
              </a:spcBef>
              <a:spcAft>
                <a:spcPts val="450"/>
              </a:spcAft>
              <a:buFont typeface="Wingdings" pitchFamily="2" charset="2"/>
              <a:buChar char="§"/>
            </a:pPr>
            <a:r>
              <a:rPr lang="en-US" sz="2000" dirty="0">
                <a:latin typeface="Tele-GroteskHal" pitchFamily="2" charset="0"/>
              </a:rPr>
              <a:t>Dependency inversion</a:t>
            </a:r>
          </a:p>
        </p:txBody>
      </p:sp>
      <p:sp>
        <p:nvSpPr>
          <p:cNvPr id="8" name="Rectangle 5"/>
          <p:cNvSpPr>
            <a:spLocks noChangeArrowheads="1"/>
          </p:cNvSpPr>
          <p:nvPr>
            <p:custDataLst>
              <p:tags r:id="rId1"/>
            </p:custDataLst>
          </p:nvPr>
        </p:nvSpPr>
        <p:spPr bwMode="auto">
          <a:xfrm>
            <a:off x="304802" y="891122"/>
            <a:ext cx="8180387" cy="422405"/>
          </a:xfrm>
          <a:prstGeom prst="rect">
            <a:avLst/>
          </a:prstGeom>
          <a:solidFill>
            <a:schemeClr val="tx2"/>
          </a:solidFill>
          <a:ln w="38100" algn="ctr">
            <a:noFill/>
            <a:miter lim="800000"/>
            <a:headEnd/>
            <a:tailEnd/>
          </a:ln>
          <a:effectLst/>
        </p:spPr>
        <p:txBody>
          <a:bodyPr wrap="square" lIns="144000" tIns="72000" rIns="144000" bIns="72000">
            <a:spAutoFit/>
          </a:bodyPr>
          <a:lstStyle/>
          <a:p>
            <a:pPr>
              <a:lnSpc>
                <a:spcPct val="90000"/>
              </a:lnSpc>
              <a:spcBef>
                <a:spcPct val="25000"/>
              </a:spcBef>
              <a:buClrTx/>
              <a:buSzTx/>
              <a:buFontTx/>
              <a:buNone/>
            </a:pPr>
            <a:r>
              <a:rPr lang="en-US" sz="2000" dirty="0">
                <a:solidFill>
                  <a:schemeClr val="bg1"/>
                </a:solidFill>
                <a:cs typeface="Arial" charset="0"/>
              </a:rPr>
              <a:t>SOLID</a:t>
            </a:r>
          </a:p>
        </p:txBody>
      </p:sp>
    </p:spTree>
    <p:extLst>
      <p:ext uri="{BB962C8B-B14F-4D97-AF65-F5344CB8AC3E}">
        <p14:creationId xmlns:p14="http://schemas.microsoft.com/office/powerpoint/2010/main" val="144271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688" name="Object 8"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49307" name="think-cell Slide" r:id="rId6" imgW="360" imgH="360" progId="TCLayout.ActiveDocument.1">
                  <p:embed/>
                </p:oleObj>
              </mc:Choice>
              <mc:Fallback>
                <p:oleObj name="think-cell Slide" r:id="rId6" imgW="360" imgH="36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86" name="Rectangle 6"/>
          <p:cNvSpPr>
            <a:spLocks noGrp="1"/>
          </p:cNvSpPr>
          <p:nvPr>
            <p:ph type="ctrTitle"/>
            <p:custDataLst>
              <p:tags r:id="rId3"/>
            </p:custDataLst>
          </p:nvPr>
        </p:nvSpPr>
        <p:spPr>
          <a:xfrm>
            <a:off x="304800" y="1773238"/>
            <a:ext cx="8496300" cy="854080"/>
          </a:xfrm>
        </p:spPr>
        <p:txBody>
          <a:bodyPr/>
          <a:lstStyle/>
          <a:p>
            <a:r>
              <a:rPr lang="en-US" dirty="0"/>
              <a:t>Design example</a:t>
            </a:r>
          </a:p>
        </p:txBody>
      </p:sp>
    </p:spTree>
    <p:extLst>
      <p:ext uri="{BB962C8B-B14F-4D97-AF65-F5344CB8AC3E}">
        <p14:creationId xmlns:p14="http://schemas.microsoft.com/office/powerpoint/2010/main" val="757770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Design Example: Simple Enterprise Search (SES)</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25</a:t>
            </a:fld>
            <a:endParaRPr lang="de-DE"/>
          </a:p>
        </p:txBody>
      </p:sp>
      <p:sp>
        <p:nvSpPr>
          <p:cNvPr id="7" name="Rectangle 6"/>
          <p:cNvSpPr/>
          <p:nvPr/>
        </p:nvSpPr>
        <p:spPr>
          <a:xfrm>
            <a:off x="609600" y="1216526"/>
            <a:ext cx="7785100" cy="4524315"/>
          </a:xfrm>
          <a:prstGeom prst="rect">
            <a:avLst/>
          </a:prstGeom>
        </p:spPr>
        <p:txBody>
          <a:bodyPr wrap="square">
            <a:spAutoFit/>
          </a:bodyPr>
          <a:lstStyle/>
          <a:p>
            <a:pPr>
              <a:lnSpc>
                <a:spcPct val="100000"/>
              </a:lnSpc>
            </a:pPr>
            <a:r>
              <a:rPr lang="en-US" sz="2400" b="1" dirty="0">
                <a:latin typeface="Tele-GroteskHal" pitchFamily="2" charset="0"/>
              </a:rPr>
              <a:t>Description:</a:t>
            </a:r>
          </a:p>
          <a:p>
            <a:pPr>
              <a:lnSpc>
                <a:spcPct val="100000"/>
              </a:lnSpc>
            </a:pPr>
            <a:r>
              <a:rPr lang="en-US" sz="2400" dirty="0">
                <a:latin typeface="Tele-GroteskHal" pitchFamily="2" charset="0"/>
              </a:rPr>
              <a:t>SES is software of search information within an enterprise data. </a:t>
            </a:r>
          </a:p>
          <a:p>
            <a:pPr>
              <a:lnSpc>
                <a:spcPct val="100000"/>
              </a:lnSpc>
            </a:pPr>
            <a:endParaRPr lang="en-US" sz="2400" b="1" dirty="0">
              <a:latin typeface="Tele-GroteskHal" pitchFamily="2" charset="0"/>
            </a:endParaRPr>
          </a:p>
          <a:p>
            <a:pPr>
              <a:lnSpc>
                <a:spcPct val="100000"/>
              </a:lnSpc>
            </a:pPr>
            <a:r>
              <a:rPr lang="en-US" sz="2400" b="1" dirty="0">
                <a:latin typeface="Tele-GroteskHal" pitchFamily="2" charset="0"/>
              </a:rPr>
              <a:t>Requirements (plain style):</a:t>
            </a:r>
          </a:p>
          <a:p>
            <a:pPr>
              <a:lnSpc>
                <a:spcPct val="100000"/>
              </a:lnSpc>
            </a:pPr>
            <a:r>
              <a:rPr lang="en-US" sz="2400" dirty="0">
                <a:latin typeface="Tele-GroteskHal" pitchFamily="2" charset="0"/>
              </a:rPr>
              <a:t>Users from our company should be able to search across office document. Initially documents  can be stored on external storages (ftp, corporative web server, windows shared folder). Also it should be possible to upload document directly to system. Only managers and dedicated persons should be able to search across finance documentation. All our user have browser Chrome on </a:t>
            </a:r>
            <a:r>
              <a:rPr lang="de-DE" sz="2400" dirty="0" err="1">
                <a:latin typeface="Tele-GroteskHal" pitchFamily="2" charset="0"/>
              </a:rPr>
              <a:t>their</a:t>
            </a:r>
            <a:r>
              <a:rPr lang="de-DE" sz="2400" dirty="0">
                <a:latin typeface="Tele-GroteskHal" pitchFamily="2" charset="0"/>
              </a:rPr>
              <a:t> PCs.</a:t>
            </a:r>
            <a:endParaRPr lang="en-US" sz="2400" dirty="0">
              <a:latin typeface="Tele-GroteskHal" pitchFamily="2" charset="0"/>
            </a:endParaRPr>
          </a:p>
        </p:txBody>
      </p:sp>
    </p:spTree>
    <p:extLst>
      <p:ext uri="{BB962C8B-B14F-4D97-AF65-F5344CB8AC3E}">
        <p14:creationId xmlns:p14="http://schemas.microsoft.com/office/powerpoint/2010/main" val="347558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Trying to rewrite requirements</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26</a:t>
            </a:fld>
            <a:endParaRPr lang="de-DE"/>
          </a:p>
        </p:txBody>
      </p:sp>
      <p:sp>
        <p:nvSpPr>
          <p:cNvPr id="7" name="Rectangle 6"/>
          <p:cNvSpPr/>
          <p:nvPr/>
        </p:nvSpPr>
        <p:spPr>
          <a:xfrm>
            <a:off x="482600" y="1216526"/>
            <a:ext cx="7785100" cy="3657668"/>
          </a:xfrm>
          <a:prstGeom prst="rect">
            <a:avLst/>
          </a:prstGeom>
        </p:spPr>
        <p:txBody>
          <a:bodyPr wrap="square">
            <a:spAutoFit/>
          </a:bodyPr>
          <a:lstStyle/>
          <a:p>
            <a:r>
              <a:rPr lang="de-DE" sz="2400" dirty="0">
                <a:latin typeface="Tele-GroteskHal" pitchFamily="2" charset="0"/>
              </a:rPr>
              <a:t>UR01. Users </a:t>
            </a:r>
            <a:r>
              <a:rPr lang="de-DE" sz="2400" dirty="0" err="1">
                <a:latin typeface="Tele-GroteskHal" pitchFamily="2" charset="0"/>
              </a:rPr>
              <a:t>should</a:t>
            </a:r>
            <a:r>
              <a:rPr lang="de-DE" sz="2400" dirty="0">
                <a:latin typeface="Tele-GroteskHal" pitchFamily="2" charset="0"/>
              </a:rPr>
              <a:t> </a:t>
            </a:r>
            <a:r>
              <a:rPr lang="de-DE" sz="2400" dirty="0" err="1">
                <a:latin typeface="Tele-GroteskHal" pitchFamily="2" charset="0"/>
              </a:rPr>
              <a:t>be</a:t>
            </a:r>
            <a:r>
              <a:rPr lang="de-DE" sz="2400" dirty="0">
                <a:latin typeface="Tele-GroteskHal" pitchFamily="2" charset="0"/>
              </a:rPr>
              <a:t> </a:t>
            </a:r>
            <a:r>
              <a:rPr lang="de-DE" sz="2400" dirty="0" err="1">
                <a:latin typeface="Tele-GroteskHal" pitchFamily="2" charset="0"/>
              </a:rPr>
              <a:t>able</a:t>
            </a:r>
            <a:r>
              <a:rPr lang="de-DE" sz="2400" dirty="0">
                <a:latin typeface="Tele-GroteskHal" pitchFamily="2" charset="0"/>
              </a:rPr>
              <a:t> </a:t>
            </a:r>
            <a:r>
              <a:rPr lang="de-DE" sz="2400" dirty="0" err="1">
                <a:latin typeface="Tele-GroteskHal" pitchFamily="2" charset="0"/>
              </a:rPr>
              <a:t>to</a:t>
            </a:r>
            <a:r>
              <a:rPr lang="de-DE" sz="2400" dirty="0">
                <a:latin typeface="Tele-GroteskHal" pitchFamily="2" charset="0"/>
              </a:rPr>
              <a:t> </a:t>
            </a:r>
            <a:r>
              <a:rPr lang="de-DE" sz="2400" dirty="0" err="1">
                <a:latin typeface="Tele-GroteskHal" pitchFamily="2" charset="0"/>
              </a:rPr>
              <a:t>search</a:t>
            </a:r>
            <a:r>
              <a:rPr lang="de-DE" sz="2400" dirty="0">
                <a:latin typeface="Tele-GroteskHal" pitchFamily="2" charset="0"/>
              </a:rPr>
              <a:t> </a:t>
            </a:r>
            <a:r>
              <a:rPr lang="de-DE" sz="2400" dirty="0" err="1">
                <a:latin typeface="Tele-GroteskHal" pitchFamily="2" charset="0"/>
              </a:rPr>
              <a:t>accross</a:t>
            </a:r>
            <a:r>
              <a:rPr lang="de-DE" sz="2400" dirty="0">
                <a:latin typeface="Tele-GroteskHal" pitchFamily="2" charset="0"/>
              </a:rPr>
              <a:t> </a:t>
            </a:r>
            <a:r>
              <a:rPr lang="de-DE" sz="2400" dirty="0" err="1">
                <a:latin typeface="Tele-GroteskHal" pitchFamily="2" charset="0"/>
              </a:rPr>
              <a:t>documents</a:t>
            </a:r>
            <a:r>
              <a:rPr lang="de-DE" sz="2400" dirty="0">
                <a:latin typeface="Tele-GroteskHal" pitchFamily="2" charset="0"/>
              </a:rPr>
              <a:t>.</a:t>
            </a:r>
          </a:p>
          <a:p>
            <a:r>
              <a:rPr lang="de-DE" sz="2400" dirty="0">
                <a:latin typeface="Tele-GroteskHal" pitchFamily="2" charset="0"/>
              </a:rPr>
              <a:t>UR02. Users </a:t>
            </a:r>
            <a:r>
              <a:rPr lang="de-DE" sz="2400" dirty="0" err="1">
                <a:latin typeface="Tele-GroteskHal" pitchFamily="2" charset="0"/>
              </a:rPr>
              <a:t>can</a:t>
            </a:r>
            <a:r>
              <a:rPr lang="de-DE" sz="2400" dirty="0">
                <a:latin typeface="Tele-GroteskHal" pitchFamily="2" charset="0"/>
              </a:rPr>
              <a:t> </a:t>
            </a:r>
            <a:r>
              <a:rPr lang="de-DE" sz="2400" dirty="0" err="1">
                <a:latin typeface="Tele-GroteskHal" pitchFamily="2" charset="0"/>
              </a:rPr>
              <a:t>have</a:t>
            </a:r>
            <a:r>
              <a:rPr lang="de-DE" sz="2400" dirty="0">
                <a:latin typeface="Tele-GroteskHal" pitchFamily="2" charset="0"/>
              </a:rPr>
              <a:t> different </a:t>
            </a:r>
            <a:r>
              <a:rPr lang="de-DE" sz="2400" dirty="0" err="1">
                <a:latin typeface="Tele-GroteskHal" pitchFamily="2" charset="0"/>
              </a:rPr>
              <a:t>access</a:t>
            </a:r>
            <a:r>
              <a:rPr lang="de-DE" sz="2400" dirty="0">
                <a:latin typeface="Tele-GroteskHal" pitchFamily="2" charset="0"/>
              </a:rPr>
              <a:t> </a:t>
            </a:r>
            <a:r>
              <a:rPr lang="de-DE" sz="2400" dirty="0" err="1">
                <a:latin typeface="Tele-GroteskHal" pitchFamily="2" charset="0"/>
              </a:rPr>
              <a:t>right</a:t>
            </a:r>
            <a:r>
              <a:rPr lang="de-DE" sz="2400" dirty="0">
                <a:latin typeface="Tele-GroteskHal" pitchFamily="2" charset="0"/>
              </a:rPr>
              <a:t>.</a:t>
            </a:r>
          </a:p>
          <a:p>
            <a:r>
              <a:rPr lang="de-DE" sz="2400" dirty="0">
                <a:latin typeface="Tele-GroteskHal" pitchFamily="2" charset="0"/>
              </a:rPr>
              <a:t>UR03. </a:t>
            </a:r>
            <a:r>
              <a:rPr lang="de-DE" sz="2400" dirty="0" err="1">
                <a:latin typeface="Tele-GroteskHal" pitchFamily="2" charset="0"/>
              </a:rPr>
              <a:t>Document</a:t>
            </a:r>
            <a:r>
              <a:rPr lang="de-DE" sz="2400" dirty="0">
                <a:latin typeface="Tele-GroteskHal" pitchFamily="2" charset="0"/>
              </a:rPr>
              <a:t> </a:t>
            </a:r>
            <a:r>
              <a:rPr lang="de-DE" sz="2400" dirty="0" err="1">
                <a:latin typeface="Tele-GroteskHal" pitchFamily="2" charset="0"/>
              </a:rPr>
              <a:t>types</a:t>
            </a:r>
            <a:r>
              <a:rPr lang="en-US" sz="2400" dirty="0">
                <a:latin typeface="Tele-GroteskHal" pitchFamily="2" charset="0"/>
              </a:rPr>
              <a:t>:</a:t>
            </a:r>
            <a:r>
              <a:rPr lang="ru-RU" sz="2400" dirty="0">
                <a:latin typeface="Tele-GroteskHal" pitchFamily="2" charset="0"/>
              </a:rPr>
              <a:t> </a:t>
            </a:r>
            <a:r>
              <a:rPr lang="de-DE" sz="2400" dirty="0">
                <a:latin typeface="Tele-GroteskHal" pitchFamily="2" charset="0"/>
              </a:rPr>
              <a:t>Word, XLS.</a:t>
            </a:r>
          </a:p>
          <a:p>
            <a:r>
              <a:rPr lang="de-DE" sz="2400" dirty="0">
                <a:latin typeface="Tele-GroteskHal" pitchFamily="2" charset="0"/>
              </a:rPr>
              <a:t>UR04. Web </a:t>
            </a:r>
            <a:r>
              <a:rPr lang="de-DE" sz="2400" dirty="0" err="1">
                <a:latin typeface="Tele-GroteskHal" pitchFamily="2" charset="0"/>
              </a:rPr>
              <a:t>inteface</a:t>
            </a:r>
            <a:r>
              <a:rPr lang="de-DE" sz="2400" dirty="0">
                <a:latin typeface="Tele-GroteskHal" pitchFamily="2" charset="0"/>
              </a:rPr>
              <a:t> </a:t>
            </a:r>
            <a:r>
              <a:rPr lang="de-DE" sz="2400" dirty="0" err="1">
                <a:latin typeface="Tele-GroteskHal" pitchFamily="2" charset="0"/>
              </a:rPr>
              <a:t>should</a:t>
            </a:r>
            <a:r>
              <a:rPr lang="de-DE" sz="2400" dirty="0">
                <a:latin typeface="Tele-GroteskHal" pitchFamily="2" charset="0"/>
              </a:rPr>
              <a:t> </a:t>
            </a:r>
            <a:r>
              <a:rPr lang="de-DE" sz="2400" dirty="0" err="1">
                <a:latin typeface="Tele-GroteskHal" pitchFamily="2" charset="0"/>
              </a:rPr>
              <a:t>work</a:t>
            </a:r>
            <a:r>
              <a:rPr lang="de-DE" sz="2400" dirty="0">
                <a:latin typeface="Tele-GroteskHal" pitchFamily="2" charset="0"/>
              </a:rPr>
              <a:t> in Chrome.</a:t>
            </a:r>
          </a:p>
          <a:p>
            <a:r>
              <a:rPr lang="de-DE" sz="2400" dirty="0">
                <a:latin typeface="Tele-GroteskHal" pitchFamily="2" charset="0"/>
              </a:rPr>
              <a:t>UR05. System </a:t>
            </a:r>
            <a:r>
              <a:rPr lang="de-DE" sz="2400" dirty="0" err="1">
                <a:latin typeface="Tele-GroteskHal" pitchFamily="2" charset="0"/>
              </a:rPr>
              <a:t>should</a:t>
            </a:r>
            <a:r>
              <a:rPr lang="de-DE" sz="2400" dirty="0">
                <a:latin typeface="Tele-GroteskHal" pitchFamily="2" charset="0"/>
              </a:rPr>
              <a:t> </a:t>
            </a:r>
            <a:r>
              <a:rPr lang="de-DE" sz="2400" dirty="0" err="1">
                <a:latin typeface="Tele-GroteskHal" pitchFamily="2" charset="0"/>
              </a:rPr>
              <a:t>be</a:t>
            </a:r>
            <a:r>
              <a:rPr lang="de-DE" sz="2400" dirty="0">
                <a:latin typeface="Tele-GroteskHal" pitchFamily="2" charset="0"/>
              </a:rPr>
              <a:t> </a:t>
            </a:r>
            <a:r>
              <a:rPr lang="de-DE" sz="2400" dirty="0" err="1">
                <a:latin typeface="Tele-GroteskHal" pitchFamily="2" charset="0"/>
              </a:rPr>
              <a:t>able</a:t>
            </a:r>
            <a:r>
              <a:rPr lang="de-DE" sz="2400" dirty="0">
                <a:latin typeface="Tele-GroteskHal" pitchFamily="2" charset="0"/>
              </a:rPr>
              <a:t> </a:t>
            </a:r>
            <a:r>
              <a:rPr lang="de-DE" sz="2400" dirty="0" err="1">
                <a:latin typeface="Tele-GroteskHal" pitchFamily="2" charset="0"/>
              </a:rPr>
              <a:t>to</a:t>
            </a:r>
            <a:r>
              <a:rPr lang="de-DE" sz="2400" dirty="0">
                <a:latin typeface="Tele-GroteskHal" pitchFamily="2" charset="0"/>
              </a:rPr>
              <a:t> </a:t>
            </a:r>
            <a:r>
              <a:rPr lang="de-DE" sz="2400" dirty="0" err="1">
                <a:latin typeface="Tele-GroteskHal" pitchFamily="2" charset="0"/>
              </a:rPr>
              <a:t>get</a:t>
            </a:r>
            <a:r>
              <a:rPr lang="de-DE" sz="2400" dirty="0">
                <a:latin typeface="Tele-GroteskHal" pitchFamily="2" charset="0"/>
              </a:rPr>
              <a:t> </a:t>
            </a:r>
            <a:r>
              <a:rPr lang="de-DE" sz="2400" dirty="0" err="1">
                <a:latin typeface="Tele-GroteskHal" pitchFamily="2" charset="0"/>
              </a:rPr>
              <a:t>document</a:t>
            </a:r>
            <a:r>
              <a:rPr lang="de-DE" sz="2400" dirty="0">
                <a:latin typeface="Tele-GroteskHal" pitchFamily="2" charset="0"/>
              </a:rPr>
              <a:t> via</a:t>
            </a:r>
            <a:r>
              <a:rPr lang="en-US" sz="2400" dirty="0">
                <a:latin typeface="Tele-GroteskHal" pitchFamily="2" charset="0"/>
              </a:rPr>
              <a:t>:</a:t>
            </a:r>
          </a:p>
          <a:p>
            <a:r>
              <a:rPr lang="en-US" sz="2400" dirty="0">
                <a:latin typeface="Tele-GroteskHal" pitchFamily="2" charset="0"/>
              </a:rPr>
              <a:t>		1. FTP</a:t>
            </a:r>
          </a:p>
          <a:p>
            <a:r>
              <a:rPr lang="en-US" sz="2400" dirty="0">
                <a:latin typeface="Tele-GroteskHal" pitchFamily="2" charset="0"/>
              </a:rPr>
              <a:t>		2. SAMBA</a:t>
            </a:r>
          </a:p>
          <a:p>
            <a:r>
              <a:rPr lang="en-US" sz="2400" dirty="0">
                <a:latin typeface="Tele-GroteskHal" pitchFamily="2" charset="0"/>
              </a:rPr>
              <a:t>		3. HTTP</a:t>
            </a:r>
          </a:p>
          <a:p>
            <a:r>
              <a:rPr lang="en-US" sz="2400" dirty="0">
                <a:latin typeface="Tele-GroteskHal" pitchFamily="2" charset="0"/>
              </a:rPr>
              <a:t>UR 06. Special users can upload document directly to System</a:t>
            </a:r>
          </a:p>
        </p:txBody>
      </p:sp>
    </p:spTree>
    <p:extLst>
      <p:ext uri="{BB962C8B-B14F-4D97-AF65-F5344CB8AC3E}">
        <p14:creationId xmlns:p14="http://schemas.microsoft.com/office/powerpoint/2010/main" val="2312310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Trying to rewrite requirements</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27</a:t>
            </a:fld>
            <a:endParaRPr lang="de-DE"/>
          </a:p>
        </p:txBody>
      </p:sp>
      <p:pic>
        <p:nvPicPr>
          <p:cNvPr id="3338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650" y="868363"/>
            <a:ext cx="6407150" cy="4998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8858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Looking for Actors</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28</a:t>
            </a:fld>
            <a:endParaRPr lang="de-DE"/>
          </a:p>
        </p:txBody>
      </p:sp>
      <p:pic>
        <p:nvPicPr>
          <p:cNvPr id="3348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8998" y="2109788"/>
            <a:ext cx="4270565" cy="204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7919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Actors generalization</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29</a:t>
            </a:fld>
            <a:endParaRPr lang="de-DE"/>
          </a:p>
        </p:txBody>
      </p:sp>
      <p:pic>
        <p:nvPicPr>
          <p:cNvPr id="3358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1198350"/>
            <a:ext cx="5981700" cy="438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0444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0210" name="Picture 2" descr="http://sariel.pl/wp-content/uploads/2010/07/gbox0-e1280177645713.png"/>
          <p:cNvPicPr>
            <a:picLocks noChangeAspect="1" noChangeArrowheads="1"/>
          </p:cNvPicPr>
          <p:nvPr/>
        </p:nvPicPr>
        <p:blipFill rotWithShape="1">
          <a:blip r:embed="rId13">
            <a:extLst>
              <a:ext uri="{28A0092B-C50C-407E-A947-70E740481C1C}">
                <a14:useLocalDpi xmlns:a14="http://schemas.microsoft.com/office/drawing/2010/main" val="0"/>
              </a:ext>
            </a:extLst>
          </a:blip>
          <a:srcRect l="16231" t="18971" r="12607"/>
          <a:stretch/>
        </p:blipFill>
        <p:spPr bwMode="auto">
          <a:xfrm>
            <a:off x="6102626" y="4138010"/>
            <a:ext cx="2501624" cy="213639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04800" y="333375"/>
            <a:ext cx="8496300" cy="427040"/>
          </a:xfrm>
        </p:spPr>
        <p:txBody>
          <a:bodyPr/>
          <a:lstStyle/>
          <a:p>
            <a:r>
              <a:rPr lang="en-US" dirty="0">
                <a:latin typeface="TeleGrotesk Headline"/>
              </a:rPr>
              <a:t>Agenda </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3</a:t>
            </a:fld>
            <a:endParaRPr lang="de-DE"/>
          </a:p>
        </p:txBody>
      </p:sp>
      <p:sp>
        <p:nvSpPr>
          <p:cNvPr id="7" name="AutoShape 5"/>
          <p:cNvSpPr>
            <a:spLocks noChangeArrowheads="1"/>
          </p:cNvSpPr>
          <p:nvPr>
            <p:custDataLst>
              <p:tags r:id="rId1"/>
            </p:custDataLst>
          </p:nvPr>
        </p:nvSpPr>
        <p:spPr bwMode="gray">
          <a:xfrm>
            <a:off x="2875146" y="2424552"/>
            <a:ext cx="321469" cy="360362"/>
          </a:xfrm>
          <a:prstGeom prst="rect">
            <a:avLst/>
          </a:prstGeom>
          <a:solidFill>
            <a:schemeClr val="tx2"/>
          </a:solidFill>
          <a:ln w="28575" algn="ctr">
            <a:solidFill>
              <a:schemeClr val="tx2"/>
            </a:solidFill>
            <a:miter lim="800000"/>
            <a:headEnd/>
            <a:tailEnd/>
          </a:ln>
        </p:spPr>
        <p:txBody>
          <a:bodyPr wrap="none" lIns="72000" tIns="72000" rIns="72000" bIns="72000" anchor="ctr"/>
          <a:lstStyle/>
          <a:p>
            <a:pPr algn="ctr" defTabSz="914400">
              <a:lnSpc>
                <a:spcPct val="90000"/>
              </a:lnSpc>
              <a:spcBef>
                <a:spcPts val="400"/>
              </a:spcBef>
              <a:buSzPct val="75000"/>
            </a:pPr>
            <a:r>
              <a:rPr lang="de-DE" dirty="0">
                <a:solidFill>
                  <a:schemeClr val="bg1"/>
                </a:solidFill>
                <a:latin typeface="TeleGrotesk Headline" pitchFamily="2" charset="0"/>
                <a:ea typeface="MS PGothic" charset="0"/>
                <a:cs typeface="Times New Roman" pitchFamily="18" charset="0"/>
              </a:rPr>
              <a:t>0</a:t>
            </a:r>
          </a:p>
        </p:txBody>
      </p:sp>
      <p:sp>
        <p:nvSpPr>
          <p:cNvPr id="8" name="AutoShape 5"/>
          <p:cNvSpPr>
            <a:spLocks noChangeArrowheads="1"/>
          </p:cNvSpPr>
          <p:nvPr>
            <p:custDataLst>
              <p:tags r:id="rId2"/>
            </p:custDataLst>
          </p:nvPr>
        </p:nvSpPr>
        <p:spPr bwMode="gray">
          <a:xfrm>
            <a:off x="2875146" y="2927789"/>
            <a:ext cx="321469" cy="360363"/>
          </a:xfrm>
          <a:prstGeom prst="rect">
            <a:avLst/>
          </a:prstGeom>
          <a:solidFill>
            <a:schemeClr val="tx2"/>
          </a:solidFill>
          <a:ln w="28575" algn="ctr">
            <a:solidFill>
              <a:schemeClr val="tx2"/>
            </a:solidFill>
            <a:miter lim="800000"/>
            <a:headEnd/>
            <a:tailEnd/>
          </a:ln>
        </p:spPr>
        <p:txBody>
          <a:bodyPr wrap="none" lIns="72000" tIns="72000" rIns="72000" bIns="72000" anchor="ctr"/>
          <a:lstStyle/>
          <a:p>
            <a:pPr algn="ctr" defTabSz="914400">
              <a:lnSpc>
                <a:spcPct val="90000"/>
              </a:lnSpc>
              <a:spcBef>
                <a:spcPts val="400"/>
              </a:spcBef>
            </a:pPr>
            <a:r>
              <a:rPr lang="de-DE" dirty="0">
                <a:solidFill>
                  <a:schemeClr val="bg1"/>
                </a:solidFill>
                <a:latin typeface="TeleGrotesk Headline" pitchFamily="2" charset="0"/>
                <a:ea typeface="MS PGothic" charset="0"/>
                <a:cs typeface="Times New Roman" pitchFamily="18" charset="0"/>
              </a:rPr>
              <a:t>1</a:t>
            </a:r>
          </a:p>
        </p:txBody>
      </p:sp>
      <p:sp>
        <p:nvSpPr>
          <p:cNvPr id="9" name="AutoShape 5"/>
          <p:cNvSpPr>
            <a:spLocks noChangeArrowheads="1"/>
          </p:cNvSpPr>
          <p:nvPr>
            <p:custDataLst>
              <p:tags r:id="rId3"/>
            </p:custDataLst>
          </p:nvPr>
        </p:nvSpPr>
        <p:spPr bwMode="gray">
          <a:xfrm>
            <a:off x="2875146" y="3432614"/>
            <a:ext cx="321469" cy="360363"/>
          </a:xfrm>
          <a:prstGeom prst="rect">
            <a:avLst/>
          </a:prstGeom>
          <a:solidFill>
            <a:schemeClr val="tx2"/>
          </a:solidFill>
          <a:ln w="28575" algn="ctr">
            <a:solidFill>
              <a:schemeClr val="tx2"/>
            </a:solidFill>
            <a:miter lim="800000"/>
            <a:headEnd/>
            <a:tailEnd/>
          </a:ln>
        </p:spPr>
        <p:txBody>
          <a:bodyPr wrap="none" lIns="72000" tIns="72000" rIns="72000" bIns="72000" anchor="ctr"/>
          <a:lstStyle/>
          <a:p>
            <a:pPr algn="ctr" defTabSz="914400">
              <a:lnSpc>
                <a:spcPct val="90000"/>
              </a:lnSpc>
              <a:spcBef>
                <a:spcPts val="400"/>
              </a:spcBef>
            </a:pPr>
            <a:r>
              <a:rPr lang="de-DE" dirty="0">
                <a:solidFill>
                  <a:schemeClr val="bg1"/>
                </a:solidFill>
                <a:latin typeface="TeleGrotesk Headline" pitchFamily="2" charset="0"/>
                <a:ea typeface="MS PGothic" charset="0"/>
                <a:cs typeface="Times New Roman" pitchFamily="18" charset="0"/>
              </a:rPr>
              <a:t>2</a:t>
            </a:r>
          </a:p>
        </p:txBody>
      </p:sp>
      <p:sp>
        <p:nvSpPr>
          <p:cNvPr id="10" name="AutoShape 5"/>
          <p:cNvSpPr>
            <a:spLocks noChangeArrowheads="1"/>
          </p:cNvSpPr>
          <p:nvPr>
            <p:custDataLst>
              <p:tags r:id="rId4"/>
            </p:custDataLst>
          </p:nvPr>
        </p:nvSpPr>
        <p:spPr bwMode="gray">
          <a:xfrm>
            <a:off x="2875146" y="3935852"/>
            <a:ext cx="321469" cy="360362"/>
          </a:xfrm>
          <a:prstGeom prst="rect">
            <a:avLst/>
          </a:prstGeom>
          <a:solidFill>
            <a:schemeClr val="tx2"/>
          </a:solidFill>
          <a:ln w="28575" algn="ctr">
            <a:solidFill>
              <a:schemeClr val="tx2"/>
            </a:solidFill>
            <a:miter lim="800000"/>
            <a:headEnd/>
            <a:tailEnd/>
          </a:ln>
        </p:spPr>
        <p:txBody>
          <a:bodyPr wrap="none" lIns="72000" tIns="72000" rIns="72000" bIns="72000" anchor="ctr"/>
          <a:lstStyle/>
          <a:p>
            <a:pPr algn="ctr" defTabSz="914400">
              <a:lnSpc>
                <a:spcPct val="90000"/>
              </a:lnSpc>
              <a:spcBef>
                <a:spcPts val="400"/>
              </a:spcBef>
            </a:pPr>
            <a:r>
              <a:rPr lang="de-DE" dirty="0">
                <a:solidFill>
                  <a:schemeClr val="bg1"/>
                </a:solidFill>
                <a:latin typeface="TeleGrotesk Headline" pitchFamily="2" charset="0"/>
                <a:ea typeface="MS PGothic" charset="0"/>
                <a:cs typeface="Times New Roman" pitchFamily="18" charset="0"/>
              </a:rPr>
              <a:t>3</a:t>
            </a:r>
          </a:p>
        </p:txBody>
      </p:sp>
      <p:sp>
        <p:nvSpPr>
          <p:cNvPr id="15" name="AutoShape 5"/>
          <p:cNvSpPr>
            <a:spLocks noChangeArrowheads="1"/>
          </p:cNvSpPr>
          <p:nvPr>
            <p:custDataLst>
              <p:tags r:id="rId5"/>
            </p:custDataLst>
          </p:nvPr>
        </p:nvSpPr>
        <p:spPr bwMode="gray">
          <a:xfrm>
            <a:off x="3306946" y="2927790"/>
            <a:ext cx="3871093" cy="360362"/>
          </a:xfrm>
          <a:prstGeom prst="rect">
            <a:avLst/>
          </a:prstGeom>
          <a:noFill/>
          <a:ln w="6350" algn="ctr">
            <a:noFill/>
            <a:miter lim="800000"/>
            <a:headEnd/>
            <a:tailEnd/>
          </a:ln>
        </p:spPr>
        <p:txBody>
          <a:bodyPr lIns="72000" tIns="72000" rIns="72000" bIns="72000" anchor="ctr"/>
          <a:lstStyle/>
          <a:p>
            <a:pPr>
              <a:lnSpc>
                <a:spcPct val="90000"/>
              </a:lnSpc>
              <a:spcBef>
                <a:spcPts val="400"/>
              </a:spcBef>
            </a:pPr>
            <a:r>
              <a:rPr lang="de-DE" dirty="0">
                <a:solidFill>
                  <a:schemeClr val="tx2"/>
                </a:solidFill>
                <a:latin typeface="TeleGrotesk Headline"/>
                <a:ea typeface="MS PGothic" charset="0"/>
                <a:cs typeface="Arial" charset="0"/>
              </a:rPr>
              <a:t>Basic design </a:t>
            </a:r>
            <a:r>
              <a:rPr lang="de-DE" dirty="0" err="1">
                <a:solidFill>
                  <a:schemeClr val="tx2"/>
                </a:solidFill>
                <a:latin typeface="TeleGrotesk Headline"/>
                <a:ea typeface="MS PGothic" charset="0"/>
                <a:cs typeface="Arial" charset="0"/>
              </a:rPr>
              <a:t>principles</a:t>
            </a:r>
            <a:endParaRPr lang="de-DE" dirty="0">
              <a:solidFill>
                <a:schemeClr val="tx2"/>
              </a:solidFill>
              <a:latin typeface="TeleGrotesk Headline"/>
              <a:ea typeface="MS PGothic" charset="0"/>
              <a:cs typeface="Arial" charset="0"/>
            </a:endParaRPr>
          </a:p>
        </p:txBody>
      </p:sp>
      <p:sp>
        <p:nvSpPr>
          <p:cNvPr id="16" name="AutoShape 5"/>
          <p:cNvSpPr>
            <a:spLocks noChangeArrowheads="1"/>
          </p:cNvSpPr>
          <p:nvPr>
            <p:custDataLst>
              <p:tags r:id="rId6"/>
            </p:custDataLst>
          </p:nvPr>
        </p:nvSpPr>
        <p:spPr bwMode="gray">
          <a:xfrm>
            <a:off x="3306947" y="3431027"/>
            <a:ext cx="2264570" cy="360363"/>
          </a:xfrm>
          <a:prstGeom prst="rect">
            <a:avLst/>
          </a:prstGeom>
          <a:noFill/>
          <a:ln w="6350" algn="ctr">
            <a:noFill/>
            <a:miter lim="800000"/>
            <a:headEnd/>
            <a:tailEnd/>
          </a:ln>
        </p:spPr>
        <p:txBody>
          <a:bodyPr lIns="72000" tIns="72000" rIns="72000" bIns="72000" anchor="ctr"/>
          <a:lstStyle/>
          <a:p>
            <a:pPr>
              <a:lnSpc>
                <a:spcPct val="90000"/>
              </a:lnSpc>
              <a:spcBef>
                <a:spcPts val="400"/>
              </a:spcBef>
            </a:pPr>
            <a:r>
              <a:rPr lang="de-DE" dirty="0">
                <a:solidFill>
                  <a:schemeClr val="tx2"/>
                </a:solidFill>
                <a:latin typeface="TeleGrotesk Headline"/>
                <a:ea typeface="MS PGothic" charset="0"/>
                <a:cs typeface="Arial" charset="0"/>
              </a:rPr>
              <a:t>Design </a:t>
            </a:r>
            <a:r>
              <a:rPr lang="de-DE" dirty="0" err="1">
                <a:solidFill>
                  <a:schemeClr val="tx2"/>
                </a:solidFill>
                <a:latin typeface="TeleGrotesk Headline"/>
                <a:ea typeface="MS PGothic" charset="0"/>
                <a:cs typeface="Arial" charset="0"/>
              </a:rPr>
              <a:t>example</a:t>
            </a:r>
            <a:r>
              <a:rPr lang="de-DE" dirty="0">
                <a:solidFill>
                  <a:schemeClr val="tx2"/>
                </a:solidFill>
                <a:latin typeface="TeleGrotesk Headline"/>
                <a:ea typeface="MS PGothic" charset="0"/>
                <a:cs typeface="Arial" charset="0"/>
              </a:rPr>
              <a:t> </a:t>
            </a:r>
          </a:p>
        </p:txBody>
      </p:sp>
      <p:sp>
        <p:nvSpPr>
          <p:cNvPr id="17" name="AutoShape 5"/>
          <p:cNvSpPr>
            <a:spLocks noChangeArrowheads="1"/>
          </p:cNvSpPr>
          <p:nvPr>
            <p:custDataLst>
              <p:tags r:id="rId7"/>
            </p:custDataLst>
          </p:nvPr>
        </p:nvSpPr>
        <p:spPr bwMode="gray">
          <a:xfrm>
            <a:off x="3306947" y="3935852"/>
            <a:ext cx="3497078" cy="360363"/>
          </a:xfrm>
          <a:prstGeom prst="rect">
            <a:avLst/>
          </a:prstGeom>
          <a:noFill/>
          <a:ln w="6350" algn="ctr">
            <a:noFill/>
            <a:miter lim="800000"/>
            <a:headEnd/>
            <a:tailEnd/>
          </a:ln>
          <a:effectLst/>
        </p:spPr>
        <p:txBody>
          <a:bodyPr lIns="72000" tIns="72000" rIns="72000" bIns="72000" anchor="ctr"/>
          <a:lstStyle/>
          <a:p>
            <a:pPr>
              <a:lnSpc>
                <a:spcPct val="90000"/>
              </a:lnSpc>
              <a:spcBef>
                <a:spcPts val="400"/>
              </a:spcBef>
              <a:defRPr/>
            </a:pPr>
            <a:r>
              <a:rPr lang="de-DE" dirty="0" err="1">
                <a:solidFill>
                  <a:schemeClr val="tx2"/>
                </a:solidFill>
                <a:latin typeface="TeleGrotesk Headline"/>
                <a:ea typeface="MS PGothic" charset="0"/>
                <a:cs typeface="Arial" charset="0"/>
              </a:rPr>
              <a:t>Multilayered</a:t>
            </a:r>
            <a:r>
              <a:rPr lang="de-DE" dirty="0">
                <a:solidFill>
                  <a:schemeClr val="tx2"/>
                </a:solidFill>
                <a:latin typeface="TeleGrotesk Headline"/>
                <a:ea typeface="MS PGothic" charset="0"/>
                <a:cs typeface="Arial" charset="0"/>
              </a:rPr>
              <a:t> </a:t>
            </a:r>
            <a:r>
              <a:rPr lang="de-DE" dirty="0" err="1">
                <a:solidFill>
                  <a:schemeClr val="tx2"/>
                </a:solidFill>
                <a:latin typeface="TeleGrotesk Headline"/>
                <a:ea typeface="MS PGothic" charset="0"/>
                <a:cs typeface="Arial" charset="0"/>
              </a:rPr>
              <a:t>architecture</a:t>
            </a:r>
            <a:r>
              <a:rPr lang="de-DE" dirty="0">
                <a:solidFill>
                  <a:schemeClr val="tx2"/>
                </a:solidFill>
                <a:latin typeface="TeleGrotesk Headline"/>
                <a:ea typeface="MS PGothic" charset="0"/>
                <a:cs typeface="Arial" charset="0"/>
              </a:rPr>
              <a:t> </a:t>
            </a:r>
          </a:p>
        </p:txBody>
      </p:sp>
      <p:sp>
        <p:nvSpPr>
          <p:cNvPr id="18" name="AutoShape 5"/>
          <p:cNvSpPr>
            <a:spLocks noChangeArrowheads="1"/>
          </p:cNvSpPr>
          <p:nvPr>
            <p:custDataLst>
              <p:tags r:id="rId8"/>
            </p:custDataLst>
          </p:nvPr>
        </p:nvSpPr>
        <p:spPr bwMode="gray">
          <a:xfrm>
            <a:off x="3306947" y="4439090"/>
            <a:ext cx="2264570" cy="360362"/>
          </a:xfrm>
          <a:prstGeom prst="rect">
            <a:avLst/>
          </a:prstGeom>
          <a:noFill/>
          <a:ln w="6350" algn="ctr">
            <a:noFill/>
            <a:miter lim="800000"/>
            <a:headEnd/>
            <a:tailEnd/>
          </a:ln>
          <a:effectLst/>
        </p:spPr>
        <p:txBody>
          <a:bodyPr lIns="72000" tIns="72000" rIns="72000" bIns="72000" anchor="ctr"/>
          <a:lstStyle/>
          <a:p>
            <a:pPr>
              <a:lnSpc>
                <a:spcPct val="90000"/>
              </a:lnSpc>
              <a:spcBef>
                <a:spcPts val="400"/>
              </a:spcBef>
              <a:defRPr/>
            </a:pPr>
            <a:endParaRPr lang="de-DE" dirty="0">
              <a:solidFill>
                <a:schemeClr val="tx2"/>
              </a:solidFill>
              <a:latin typeface="TeleGrotesk Headline"/>
              <a:ea typeface="MS PGothic" charset="0"/>
              <a:cs typeface="Arial" charset="0"/>
            </a:endParaRPr>
          </a:p>
        </p:txBody>
      </p:sp>
      <p:sp>
        <p:nvSpPr>
          <p:cNvPr id="30" name="Rectangle 5"/>
          <p:cNvSpPr>
            <a:spLocks noChangeArrowheads="1"/>
          </p:cNvSpPr>
          <p:nvPr>
            <p:custDataLst>
              <p:tags r:id="rId9"/>
            </p:custDataLst>
          </p:nvPr>
        </p:nvSpPr>
        <p:spPr bwMode="auto">
          <a:xfrm>
            <a:off x="2877039" y="1824931"/>
            <a:ext cx="3014359" cy="422405"/>
          </a:xfrm>
          <a:prstGeom prst="rect">
            <a:avLst/>
          </a:prstGeom>
          <a:solidFill>
            <a:schemeClr val="tx2"/>
          </a:solidFill>
          <a:ln w="38100" algn="ctr">
            <a:noFill/>
            <a:miter lim="800000"/>
            <a:headEnd/>
            <a:tailEnd/>
          </a:ln>
          <a:effectLst/>
        </p:spPr>
        <p:txBody>
          <a:bodyPr wrap="square" lIns="144000" tIns="72000" rIns="144000" bIns="72000">
            <a:spAutoFit/>
          </a:bodyPr>
          <a:lstStyle/>
          <a:p>
            <a:pPr>
              <a:lnSpc>
                <a:spcPct val="90000"/>
              </a:lnSpc>
              <a:spcBef>
                <a:spcPct val="25000"/>
              </a:spcBef>
              <a:buClrTx/>
              <a:buSzTx/>
              <a:buFontTx/>
              <a:buNone/>
            </a:pPr>
            <a:r>
              <a:rPr lang="en-US" sz="2000" dirty="0">
                <a:solidFill>
                  <a:schemeClr val="bg1"/>
                </a:solidFill>
                <a:cs typeface="Arial" charset="0"/>
              </a:rPr>
              <a:t>Content</a:t>
            </a:r>
          </a:p>
        </p:txBody>
      </p:sp>
      <p:sp>
        <p:nvSpPr>
          <p:cNvPr id="32" name="AutoShape 5"/>
          <p:cNvSpPr>
            <a:spLocks noChangeArrowheads="1"/>
          </p:cNvSpPr>
          <p:nvPr>
            <p:custDataLst>
              <p:tags r:id="rId10"/>
            </p:custDataLst>
          </p:nvPr>
        </p:nvSpPr>
        <p:spPr bwMode="gray">
          <a:xfrm>
            <a:off x="3306947" y="2418997"/>
            <a:ext cx="1715688" cy="360362"/>
          </a:xfrm>
          <a:prstGeom prst="rect">
            <a:avLst/>
          </a:prstGeom>
          <a:noFill/>
          <a:ln w="6350" algn="ctr">
            <a:noFill/>
            <a:miter lim="800000"/>
            <a:headEnd/>
            <a:tailEnd/>
          </a:ln>
        </p:spPr>
        <p:txBody>
          <a:bodyPr lIns="72000" tIns="72000" rIns="72000" bIns="72000" anchor="ctr"/>
          <a:lstStyle/>
          <a:p>
            <a:pPr>
              <a:lnSpc>
                <a:spcPct val="90000"/>
              </a:lnSpc>
              <a:spcBef>
                <a:spcPts val="400"/>
              </a:spcBef>
            </a:pPr>
            <a:r>
              <a:rPr lang="de-DE" dirty="0">
                <a:solidFill>
                  <a:schemeClr val="tx2"/>
                </a:solidFill>
                <a:latin typeface="TeleGrotesk Headline"/>
                <a:ea typeface="MS PGothic" charset="0"/>
                <a:cs typeface="Arial" charset="0"/>
              </a:rPr>
              <a:t>Intro</a:t>
            </a:r>
          </a:p>
        </p:txBody>
      </p:sp>
    </p:spTree>
    <p:extLst>
      <p:ext uri="{BB962C8B-B14F-4D97-AF65-F5344CB8AC3E}">
        <p14:creationId xmlns:p14="http://schemas.microsoft.com/office/powerpoint/2010/main" val="777146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err="1">
                <a:latin typeface="TeleGrotesk Headline"/>
              </a:rPr>
              <a:t>UseCase</a:t>
            </a:r>
            <a:r>
              <a:rPr lang="en-US" dirty="0">
                <a:latin typeface="TeleGrotesk Headline"/>
              </a:rPr>
              <a:t> analyzes</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30</a:t>
            </a:fld>
            <a:endParaRPr lang="de-DE"/>
          </a:p>
        </p:txBody>
      </p:sp>
      <p:pic>
        <p:nvPicPr>
          <p:cNvPr id="3368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938" y="2206623"/>
            <a:ext cx="2305050"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1550" y="2111372"/>
            <a:ext cx="2343150"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56971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err="1">
                <a:latin typeface="TeleGrotesk Headline"/>
              </a:rPr>
              <a:t>UseCase</a:t>
            </a:r>
            <a:r>
              <a:rPr lang="en-US" dirty="0">
                <a:latin typeface="TeleGrotesk Headline"/>
              </a:rPr>
              <a:t> analyzes. Traceability</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31</a:t>
            </a:fld>
            <a:endParaRPr lang="de-DE"/>
          </a:p>
        </p:txBody>
      </p:sp>
      <p:pic>
        <p:nvPicPr>
          <p:cNvPr id="3379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163" y="1039813"/>
            <a:ext cx="7043737" cy="5105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1229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err="1">
                <a:latin typeface="TeleGrotesk Headline"/>
              </a:rPr>
              <a:t>UseCase</a:t>
            </a:r>
            <a:r>
              <a:rPr lang="en-US" dirty="0">
                <a:latin typeface="TeleGrotesk Headline"/>
              </a:rPr>
              <a:t> analyzes. Traceability</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32</a:t>
            </a:fld>
            <a:endParaRPr lang="de-DE"/>
          </a:p>
        </p:txBody>
      </p:sp>
      <p:pic>
        <p:nvPicPr>
          <p:cNvPr id="3389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063" y="1458913"/>
            <a:ext cx="5668962" cy="3661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97487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err="1">
                <a:latin typeface="TeleGrotesk Headline"/>
              </a:rPr>
              <a:t>UseCase</a:t>
            </a:r>
            <a:r>
              <a:rPr lang="en-US" dirty="0">
                <a:latin typeface="TeleGrotesk Headline"/>
              </a:rPr>
              <a:t> analyzes. Finally </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33</a:t>
            </a:fld>
            <a:endParaRPr lang="de-DE"/>
          </a:p>
        </p:txBody>
      </p:sp>
      <p:pic>
        <p:nvPicPr>
          <p:cNvPr id="3399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3812" y="1606548"/>
            <a:ext cx="6300787" cy="3732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5975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Activity</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34</a:t>
            </a:fld>
            <a:endParaRPr lang="de-DE"/>
          </a:p>
        </p:txBody>
      </p:sp>
      <p:pic>
        <p:nvPicPr>
          <p:cNvPr id="3440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650" y="995361"/>
            <a:ext cx="4524375"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08137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System analyses</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35</a:t>
            </a:fld>
            <a:endParaRPr lang="de-DE"/>
          </a:p>
        </p:txBody>
      </p:sp>
      <p:pic>
        <p:nvPicPr>
          <p:cNvPr id="3409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674" y="2222500"/>
            <a:ext cx="8066576"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63297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System </a:t>
            </a:r>
            <a:r>
              <a:rPr lang="en-US" dirty="0" err="1">
                <a:latin typeface="TeleGrotesk Headline"/>
              </a:rPr>
              <a:t>UseCases</a:t>
            </a:r>
            <a:endParaRPr lang="en-US" dirty="0">
              <a:latin typeface="TeleGrotesk Headline"/>
            </a:endParaRP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36</a:t>
            </a:fld>
            <a:endParaRPr lang="de-DE"/>
          </a:p>
        </p:txBody>
      </p:sp>
      <p:pic>
        <p:nvPicPr>
          <p:cNvPr id="3420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800" y="1033463"/>
            <a:ext cx="5318125" cy="4809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71024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System Functional decomposition</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37</a:t>
            </a:fld>
            <a:endParaRPr lang="de-DE"/>
          </a:p>
        </p:txBody>
      </p:sp>
      <p:pic>
        <p:nvPicPr>
          <p:cNvPr id="3430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762" y="1128713"/>
            <a:ext cx="7031037" cy="4572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83896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System Components: A-architecture</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38</a:t>
            </a:fld>
            <a:endParaRPr lang="de-DE"/>
          </a:p>
        </p:txBody>
      </p:sp>
      <p:pic>
        <p:nvPicPr>
          <p:cNvPr id="3440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50" y="1352550"/>
            <a:ext cx="7353300"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83272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System Components</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39</a:t>
            </a:fld>
            <a:endParaRPr lang="de-DE"/>
          </a:p>
        </p:txBody>
      </p:sp>
      <p:pic>
        <p:nvPicPr>
          <p:cNvPr id="3450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925" y="890586"/>
            <a:ext cx="6991350" cy="507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0610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Why we need Architects?</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4</a:t>
            </a:fld>
            <a:endParaRPr lang="de-DE"/>
          </a:p>
        </p:txBody>
      </p:sp>
      <p:pic>
        <p:nvPicPr>
          <p:cNvPr id="333826" name="Picture 2" descr="http://www.lapetitebrique.com/1083-2945-thickbox/lego-minifig-series-7-computer-programmer-8831.jpg"/>
          <p:cNvPicPr>
            <a:picLocks noChangeAspect="1" noChangeArrowheads="1"/>
          </p:cNvPicPr>
          <p:nvPr/>
        </p:nvPicPr>
        <p:blipFill rotWithShape="1">
          <a:blip r:embed="rId3">
            <a:extLst>
              <a:ext uri="{28A0092B-C50C-407E-A947-70E740481C1C}">
                <a14:useLocalDpi xmlns:a14="http://schemas.microsoft.com/office/drawing/2010/main" val="0"/>
              </a:ext>
            </a:extLst>
          </a:blip>
          <a:srcRect l="19945" t="19239" r="19167" b="19205"/>
          <a:stretch/>
        </p:blipFill>
        <p:spPr bwMode="auto">
          <a:xfrm flipH="1">
            <a:off x="1943096" y="2114550"/>
            <a:ext cx="3479801" cy="3517900"/>
          </a:xfrm>
          <a:prstGeom prst="rect">
            <a:avLst/>
          </a:prstGeom>
          <a:noFill/>
          <a:extLst>
            <a:ext uri="{909E8E84-426E-40DD-AFC4-6F175D3DCCD1}">
              <a14:hiddenFill xmlns:a14="http://schemas.microsoft.com/office/drawing/2010/main">
                <a:solidFill>
                  <a:srgbClr val="FFFFFF"/>
                </a:solidFill>
              </a14:hiddenFill>
            </a:ext>
          </a:extLst>
        </p:spPr>
      </p:pic>
      <p:sp>
        <p:nvSpPr>
          <p:cNvPr id="11" name="Rounded Rectangular Callout 10"/>
          <p:cNvSpPr/>
          <p:nvPr/>
        </p:nvSpPr>
        <p:spPr>
          <a:xfrm>
            <a:off x="4708525" y="1181100"/>
            <a:ext cx="2997200" cy="1435100"/>
          </a:xfrm>
          <a:prstGeom prst="wedgeRoundRectCallou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latin typeface="Tele-GroteskHal" pitchFamily="2" charset="0"/>
              </a:rPr>
              <a:t>I know Java and SQL, why I need Architect for our product?</a:t>
            </a:r>
          </a:p>
        </p:txBody>
      </p:sp>
    </p:spTree>
    <p:extLst>
      <p:ext uri="{BB962C8B-B14F-4D97-AF65-F5344CB8AC3E}">
        <p14:creationId xmlns:p14="http://schemas.microsoft.com/office/powerpoint/2010/main" val="37515626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Application Components + Technical components</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40</a:t>
            </a:fld>
            <a:endParaRPr lang="de-DE"/>
          </a:p>
        </p:txBody>
      </p:sp>
      <p:pic>
        <p:nvPicPr>
          <p:cNvPr id="3461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688" y="2162175"/>
            <a:ext cx="571478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21202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Detailed Activity Diagram</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41</a:t>
            </a:fld>
            <a:endParaRPr lang="de-DE"/>
          </a:p>
        </p:txBody>
      </p:sp>
      <p:pic>
        <p:nvPicPr>
          <p:cNvPr id="3338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99" y="686130"/>
            <a:ext cx="9047301" cy="5490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82871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Entity Classes</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42</a:t>
            </a:fld>
            <a:endParaRPr lang="de-DE"/>
          </a:p>
        </p:txBody>
      </p:sp>
      <p:pic>
        <p:nvPicPr>
          <p:cNvPr id="3348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307" y="2052224"/>
            <a:ext cx="5364717" cy="281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54043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Interfaces</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43</a:t>
            </a:fld>
            <a:endParaRPr lang="de-DE"/>
          </a:p>
        </p:txBody>
      </p:sp>
      <p:pic>
        <p:nvPicPr>
          <p:cNvPr id="3420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5157" y="1109246"/>
            <a:ext cx="6189160" cy="4585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11159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Behavior classes</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44</a:t>
            </a:fld>
            <a:endParaRPr lang="de-DE"/>
          </a:p>
        </p:txBody>
      </p:sp>
      <p:pic>
        <p:nvPicPr>
          <p:cNvPr id="3358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7743" y="1638714"/>
            <a:ext cx="3609975"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48721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081" y="274084"/>
            <a:ext cx="8496300" cy="427040"/>
          </a:xfrm>
        </p:spPr>
        <p:txBody>
          <a:bodyPr/>
          <a:lstStyle/>
          <a:p>
            <a:r>
              <a:rPr lang="en-US" dirty="0"/>
              <a:t>Questions?</a:t>
            </a:r>
          </a:p>
        </p:txBody>
      </p:sp>
      <p:sp>
        <p:nvSpPr>
          <p:cNvPr id="3" name="Date Placeholder 2"/>
          <p:cNvSpPr>
            <a:spLocks noGrp="1"/>
          </p:cNvSpPr>
          <p:nvPr>
            <p:ph type="dt" sz="half" idx="10"/>
          </p:nvPr>
        </p:nvSpPr>
        <p:spPr>
          <a:xfrm>
            <a:off x="6927850" y="6299717"/>
            <a:ext cx="1800225" cy="136525"/>
          </a:xfrm>
        </p:spPr>
        <p:txBody>
          <a:bodyPr/>
          <a:lstStyle/>
          <a:p>
            <a:fld id="{8FD79750-C850-45CB-AE5B-0E3166CFABAC}" type="datetime1">
              <a:rPr lang="de-DE" smtClean="0"/>
              <a:pPr/>
              <a:t>25.10.2019</a:t>
            </a:fld>
            <a:endParaRPr lang="de-DE" dirty="0"/>
          </a:p>
        </p:txBody>
      </p:sp>
      <p:sp>
        <p:nvSpPr>
          <p:cNvPr id="5" name="Slide Number Placeholder 4"/>
          <p:cNvSpPr>
            <a:spLocks noGrp="1"/>
          </p:cNvSpPr>
          <p:nvPr>
            <p:ph type="sldNum" sz="quarter" idx="12"/>
          </p:nvPr>
        </p:nvSpPr>
        <p:spPr>
          <a:xfrm>
            <a:off x="8664575" y="6299717"/>
            <a:ext cx="288925" cy="136525"/>
          </a:xfrm>
        </p:spPr>
        <p:txBody>
          <a:bodyPr/>
          <a:lstStyle/>
          <a:p>
            <a:fld id="{EF856C3B-4879-44CB-8ACD-F9C43CE31EF6}" type="slidenum">
              <a:rPr lang="de-DE" smtClean="0"/>
              <a:pPr/>
              <a:t>45</a:t>
            </a:fld>
            <a:endParaRPr lang="de-DE"/>
          </a:p>
        </p:txBody>
      </p:sp>
      <p:sp>
        <p:nvSpPr>
          <p:cNvPr id="13" name="Footer Placeholder 3"/>
          <p:cNvSpPr>
            <a:spLocks noGrp="1"/>
          </p:cNvSpPr>
          <p:nvPr>
            <p:ph type="ftr" sz="quarter" idx="11"/>
          </p:nvPr>
        </p:nvSpPr>
        <p:spPr>
          <a:xfrm>
            <a:off x="2681288" y="6298730"/>
            <a:ext cx="4102100" cy="138499"/>
          </a:xfrm>
        </p:spPr>
        <p:txBody>
          <a:bodyPr/>
          <a:lstStyle/>
          <a:p>
            <a:r>
              <a:rPr lang="en-US" dirty="0"/>
              <a:t>-Internal</a:t>
            </a:r>
            <a:endParaRPr lang="de-DE" dirty="0"/>
          </a:p>
        </p:txBody>
      </p:sp>
      <p:sp>
        <p:nvSpPr>
          <p:cNvPr id="7" name="TextBox 6"/>
          <p:cNvSpPr txBox="1"/>
          <p:nvPr/>
        </p:nvSpPr>
        <p:spPr>
          <a:xfrm>
            <a:off x="1931946" y="994772"/>
            <a:ext cx="272510" cy="230832"/>
          </a:xfrm>
          <a:prstGeom prst="rect">
            <a:avLst/>
          </a:prstGeom>
          <a:noFill/>
        </p:spPr>
        <p:txBody>
          <a:bodyPr wrap="none" lIns="0" tIns="0" rIns="0" bIns="0" rtlCol="0">
            <a:spAutoFit/>
          </a:bodyPr>
          <a:lstStyle/>
          <a:p>
            <a:pPr marL="270000" indent="-270000">
              <a:spcBef>
                <a:spcPts val="0"/>
              </a:spcBef>
              <a:spcAft>
                <a:spcPts val="450"/>
              </a:spcAft>
              <a:buFont typeface="Wingdings" pitchFamily="2" charset="2"/>
              <a:buChar char="§"/>
            </a:pPr>
            <a:endParaRPr lang="en-US" dirty="0"/>
          </a:p>
        </p:txBody>
      </p:sp>
      <p:sp>
        <p:nvSpPr>
          <p:cNvPr id="18" name="Rectangle 5"/>
          <p:cNvSpPr>
            <a:spLocks noChangeArrowheads="1"/>
          </p:cNvSpPr>
          <p:nvPr>
            <p:custDataLst>
              <p:tags r:id="rId1"/>
            </p:custDataLst>
          </p:nvPr>
        </p:nvSpPr>
        <p:spPr bwMode="auto">
          <a:xfrm>
            <a:off x="339081" y="898985"/>
            <a:ext cx="8496300" cy="422405"/>
          </a:xfrm>
          <a:prstGeom prst="rect">
            <a:avLst/>
          </a:prstGeom>
          <a:solidFill>
            <a:schemeClr val="tx2"/>
          </a:solidFill>
          <a:ln w="38100" algn="ctr">
            <a:noFill/>
            <a:miter lim="800000"/>
            <a:headEnd/>
            <a:tailEnd/>
          </a:ln>
          <a:effectLst/>
        </p:spPr>
        <p:txBody>
          <a:bodyPr wrap="square" lIns="144000" tIns="72000" rIns="144000" bIns="72000">
            <a:spAutoFit/>
          </a:bodyPr>
          <a:lstStyle/>
          <a:p>
            <a:pPr>
              <a:lnSpc>
                <a:spcPct val="90000"/>
              </a:lnSpc>
              <a:spcBef>
                <a:spcPct val="25000"/>
              </a:spcBef>
              <a:buClrTx/>
              <a:buSzTx/>
              <a:buFontTx/>
              <a:buNone/>
            </a:pPr>
            <a:r>
              <a:rPr lang="en-US" sz="2000" dirty="0">
                <a:solidFill>
                  <a:schemeClr val="bg1"/>
                </a:solidFill>
                <a:cs typeface="Arial" charset="0"/>
              </a:rPr>
              <a:t>Design example</a:t>
            </a:r>
          </a:p>
        </p:txBody>
      </p:sp>
      <p:sp>
        <p:nvSpPr>
          <p:cNvPr id="24" name="TextBox 23"/>
          <p:cNvSpPr txBox="1"/>
          <p:nvPr/>
        </p:nvSpPr>
        <p:spPr>
          <a:xfrm>
            <a:off x="2084346" y="1147172"/>
            <a:ext cx="272510" cy="230832"/>
          </a:xfrm>
          <a:prstGeom prst="rect">
            <a:avLst/>
          </a:prstGeom>
          <a:noFill/>
        </p:spPr>
        <p:txBody>
          <a:bodyPr wrap="none" lIns="0" tIns="0" rIns="0" bIns="0" rtlCol="0">
            <a:spAutoFit/>
          </a:bodyPr>
          <a:lstStyle/>
          <a:p>
            <a:pPr marL="270000" indent="-270000">
              <a:spcBef>
                <a:spcPts val="0"/>
              </a:spcBef>
              <a:spcAft>
                <a:spcPts val="450"/>
              </a:spcAft>
              <a:buFont typeface="Wingdings" pitchFamily="2" charset="2"/>
              <a:buChar char="§"/>
            </a:pPr>
            <a:endParaRPr lang="en-US" dirty="0"/>
          </a:p>
        </p:txBody>
      </p:sp>
      <p:sp>
        <p:nvSpPr>
          <p:cNvPr id="4" name="TextBox 3"/>
          <p:cNvSpPr txBox="1"/>
          <p:nvPr/>
        </p:nvSpPr>
        <p:spPr>
          <a:xfrm>
            <a:off x="2681288" y="3604530"/>
            <a:ext cx="1507397" cy="230832"/>
          </a:xfrm>
          <a:prstGeom prst="rect">
            <a:avLst/>
          </a:prstGeom>
          <a:noFill/>
        </p:spPr>
        <p:txBody>
          <a:bodyPr wrap="square" lIns="0" tIns="0" rIns="0" bIns="0" rtlCol="0">
            <a:spAutoFit/>
          </a:bodyPr>
          <a:lstStyle/>
          <a:p>
            <a:pPr>
              <a:spcBef>
                <a:spcPts val="0"/>
              </a:spcBef>
              <a:spcAft>
                <a:spcPts val="450"/>
              </a:spcAft>
              <a:buClr>
                <a:schemeClr val="tx2"/>
              </a:buClr>
            </a:pPr>
            <a:r>
              <a:rPr lang="en-US" sz="9600" dirty="0"/>
              <a:t>?</a:t>
            </a:r>
          </a:p>
        </p:txBody>
      </p:sp>
      <p:pic>
        <p:nvPicPr>
          <p:cNvPr id="330756" name="Picture 4" descr="Amazon.com: LEGO Architecture Studio: Toys &amp; Games"/>
          <p:cNvPicPr>
            <a:picLocks noChangeAspect="1" noChangeArrowheads="1"/>
          </p:cNvPicPr>
          <p:nvPr/>
        </p:nvPicPr>
        <p:blipFill rotWithShape="1">
          <a:blip r:embed="rId4">
            <a:extLst>
              <a:ext uri="{28A0092B-C50C-407E-A947-70E740481C1C}">
                <a14:useLocalDpi xmlns:a14="http://schemas.microsoft.com/office/drawing/2010/main" val="0"/>
              </a:ext>
            </a:extLst>
          </a:blip>
          <a:srcRect r="16061"/>
          <a:stretch/>
        </p:blipFill>
        <p:spPr bwMode="auto">
          <a:xfrm>
            <a:off x="4437925" y="1771649"/>
            <a:ext cx="4397456" cy="3457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5692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688" name="Object 8"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37051" name="think-cell Slide" r:id="rId6" imgW="360" imgH="360" progId="TCLayout.ActiveDocument.1">
                  <p:embed/>
                </p:oleObj>
              </mc:Choice>
              <mc:Fallback>
                <p:oleObj name="think-cell Slide" r:id="rId6" imgW="360" imgH="36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86" name="Rectangle 6"/>
          <p:cNvSpPr>
            <a:spLocks noGrp="1"/>
          </p:cNvSpPr>
          <p:nvPr>
            <p:ph type="ctrTitle"/>
            <p:custDataLst>
              <p:tags r:id="rId3"/>
            </p:custDataLst>
          </p:nvPr>
        </p:nvSpPr>
        <p:spPr>
          <a:xfrm>
            <a:off x="304800" y="1773238"/>
            <a:ext cx="8496300" cy="854080"/>
          </a:xfrm>
        </p:spPr>
        <p:txBody>
          <a:bodyPr/>
          <a:lstStyle/>
          <a:p>
            <a:r>
              <a:rPr lang="en-US" dirty="0"/>
              <a:t>Multilayer application pattern</a:t>
            </a:r>
          </a:p>
        </p:txBody>
      </p:sp>
    </p:spTree>
    <p:extLst>
      <p:ext uri="{BB962C8B-B14F-4D97-AF65-F5344CB8AC3E}">
        <p14:creationId xmlns:p14="http://schemas.microsoft.com/office/powerpoint/2010/main" val="26040642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Multilayered architecture: Why?</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47</a:t>
            </a:fld>
            <a:endParaRPr lang="de-DE"/>
          </a:p>
        </p:txBody>
      </p:sp>
      <p:sp>
        <p:nvSpPr>
          <p:cNvPr id="7" name="Rectangle 6"/>
          <p:cNvSpPr/>
          <p:nvPr/>
        </p:nvSpPr>
        <p:spPr>
          <a:xfrm>
            <a:off x="1998663" y="1880851"/>
            <a:ext cx="4660899" cy="2816156"/>
          </a:xfrm>
          <a:prstGeom prst="rect">
            <a:avLst/>
          </a:prstGeom>
        </p:spPr>
        <p:txBody>
          <a:bodyPr wrap="square">
            <a:spAutoFit/>
          </a:bodyPr>
          <a:lstStyle/>
          <a:p>
            <a:pPr marL="342900" indent="-342900">
              <a:buFont typeface="Arial" panose="020B0604020202020204" pitchFamily="34" charset="0"/>
              <a:buChar char="•"/>
            </a:pPr>
            <a:endParaRPr lang="ru-RU" sz="2400" dirty="0">
              <a:latin typeface="Tele-GroteskHal" pitchFamily="2" charset="0"/>
            </a:endParaRPr>
          </a:p>
          <a:p>
            <a:pPr marL="342900" indent="-342900">
              <a:buFont typeface="Arial" panose="020B0604020202020204" pitchFamily="34" charset="0"/>
              <a:buChar char="•"/>
            </a:pPr>
            <a:r>
              <a:rPr lang="en-US" sz="2400" dirty="0">
                <a:latin typeface="Tele-GroteskHal" pitchFamily="2" charset="0"/>
              </a:rPr>
              <a:t>Abstraction</a:t>
            </a:r>
          </a:p>
          <a:p>
            <a:pPr marL="342900" indent="-342900">
              <a:buFont typeface="Arial" panose="020B0604020202020204" pitchFamily="34" charset="0"/>
              <a:buChar char="•"/>
            </a:pPr>
            <a:r>
              <a:rPr lang="en-US" sz="2400" dirty="0">
                <a:latin typeface="Tele-GroteskHal" pitchFamily="2" charset="0"/>
              </a:rPr>
              <a:t>Isolation</a:t>
            </a:r>
          </a:p>
          <a:p>
            <a:pPr marL="342900" indent="-342900">
              <a:buFont typeface="Arial" panose="020B0604020202020204" pitchFamily="34" charset="0"/>
              <a:buChar char="•"/>
            </a:pPr>
            <a:r>
              <a:rPr lang="en-US" sz="2400" dirty="0">
                <a:latin typeface="Tele-GroteskHal" pitchFamily="2" charset="0"/>
              </a:rPr>
              <a:t>Manageability</a:t>
            </a:r>
          </a:p>
          <a:p>
            <a:pPr marL="342900" indent="-342900">
              <a:buFont typeface="Arial" panose="020B0604020202020204" pitchFamily="34" charset="0"/>
              <a:buChar char="•"/>
            </a:pPr>
            <a:r>
              <a:rPr lang="en-US" sz="2400" dirty="0">
                <a:latin typeface="Tele-GroteskHal" pitchFamily="2" charset="0"/>
              </a:rPr>
              <a:t>Performance</a:t>
            </a:r>
            <a:endParaRPr lang="ru-RU" sz="2400" dirty="0">
              <a:latin typeface="Tele-GroteskHal" pitchFamily="2" charset="0"/>
            </a:endParaRPr>
          </a:p>
          <a:p>
            <a:pPr marL="342900" indent="-342900">
              <a:buFont typeface="Arial" panose="020B0604020202020204" pitchFamily="34" charset="0"/>
              <a:buChar char="•"/>
            </a:pPr>
            <a:r>
              <a:rPr lang="en-US" sz="2400" dirty="0">
                <a:latin typeface="Tele-GroteskHal" pitchFamily="2" charset="0"/>
              </a:rPr>
              <a:t>Reusability</a:t>
            </a:r>
          </a:p>
          <a:p>
            <a:pPr marL="342900" indent="-342900">
              <a:buFont typeface="Arial" panose="020B0604020202020204" pitchFamily="34" charset="0"/>
              <a:buChar char="•"/>
            </a:pPr>
            <a:r>
              <a:rPr lang="en-US" sz="2400" dirty="0">
                <a:latin typeface="Tele-GroteskHal" pitchFamily="2" charset="0"/>
              </a:rPr>
              <a:t>Testability</a:t>
            </a:r>
          </a:p>
        </p:txBody>
      </p:sp>
      <p:sp>
        <p:nvSpPr>
          <p:cNvPr id="8" name="Rectangle 5"/>
          <p:cNvSpPr>
            <a:spLocks noChangeArrowheads="1"/>
          </p:cNvSpPr>
          <p:nvPr>
            <p:custDataLst>
              <p:tags r:id="rId1"/>
            </p:custDataLst>
          </p:nvPr>
        </p:nvSpPr>
        <p:spPr bwMode="auto">
          <a:xfrm>
            <a:off x="1998663" y="1669648"/>
            <a:ext cx="4660900" cy="422405"/>
          </a:xfrm>
          <a:prstGeom prst="rect">
            <a:avLst/>
          </a:prstGeom>
          <a:solidFill>
            <a:schemeClr val="tx2"/>
          </a:solidFill>
          <a:ln w="38100" algn="ctr">
            <a:noFill/>
            <a:miter lim="800000"/>
            <a:headEnd/>
            <a:tailEnd/>
          </a:ln>
          <a:effectLst/>
        </p:spPr>
        <p:txBody>
          <a:bodyPr wrap="square" lIns="144000" tIns="72000" rIns="144000" bIns="72000">
            <a:spAutoFit/>
          </a:bodyPr>
          <a:lstStyle/>
          <a:p>
            <a:pPr>
              <a:lnSpc>
                <a:spcPct val="90000"/>
              </a:lnSpc>
              <a:spcBef>
                <a:spcPct val="25000"/>
              </a:spcBef>
              <a:buClrTx/>
              <a:buSzTx/>
              <a:buFontTx/>
              <a:buNone/>
            </a:pPr>
            <a:r>
              <a:rPr lang="en-US" sz="2000" dirty="0">
                <a:solidFill>
                  <a:schemeClr val="bg1"/>
                </a:solidFill>
                <a:cs typeface="Arial" charset="0"/>
              </a:rPr>
              <a:t>Benefits from the box</a:t>
            </a:r>
          </a:p>
        </p:txBody>
      </p:sp>
    </p:spTree>
    <p:extLst>
      <p:ext uri="{BB962C8B-B14F-4D97-AF65-F5344CB8AC3E}">
        <p14:creationId xmlns:p14="http://schemas.microsoft.com/office/powerpoint/2010/main" val="5261653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3-tier Architecture</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48</a:t>
            </a:fld>
            <a:endParaRPr lang="de-DE"/>
          </a:p>
        </p:txBody>
      </p:sp>
      <p:pic>
        <p:nvPicPr>
          <p:cNvPr id="3379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7129" y="970719"/>
            <a:ext cx="6225209" cy="452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94234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3-tier Architecture: our application</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49</a:t>
            </a:fld>
            <a:endParaRPr lang="de-DE"/>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30" y="1375410"/>
            <a:ext cx="8907348" cy="447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8840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Why we need Architects? Short Answer.</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5</a:t>
            </a:fld>
            <a:endParaRPr lang="de-DE"/>
          </a:p>
        </p:txBody>
      </p:sp>
      <p:pic>
        <p:nvPicPr>
          <p:cNvPr id="333826" name="Picture 2" descr="http://www.lapetitebrique.com/1083-2945-thickbox/lego-minifig-series-7-computer-programmer-8831.jpg"/>
          <p:cNvPicPr>
            <a:picLocks noChangeAspect="1" noChangeArrowheads="1"/>
          </p:cNvPicPr>
          <p:nvPr/>
        </p:nvPicPr>
        <p:blipFill rotWithShape="1">
          <a:blip r:embed="rId3">
            <a:extLst>
              <a:ext uri="{28A0092B-C50C-407E-A947-70E740481C1C}">
                <a14:useLocalDpi xmlns:a14="http://schemas.microsoft.com/office/drawing/2010/main" val="0"/>
              </a:ext>
            </a:extLst>
          </a:blip>
          <a:srcRect l="19945" t="19239" r="19167" b="19205"/>
          <a:stretch/>
        </p:blipFill>
        <p:spPr bwMode="auto">
          <a:xfrm flipH="1">
            <a:off x="139693" y="1601772"/>
            <a:ext cx="2755905" cy="2786078"/>
          </a:xfrm>
          <a:prstGeom prst="rect">
            <a:avLst/>
          </a:prstGeom>
          <a:noFill/>
          <a:extLst>
            <a:ext uri="{909E8E84-426E-40DD-AFC4-6F175D3DCCD1}">
              <a14:hiddenFill xmlns:a14="http://schemas.microsoft.com/office/drawing/2010/main">
                <a:solidFill>
                  <a:srgbClr val="FFFFFF"/>
                </a:solidFill>
              </a14:hiddenFill>
            </a:ext>
          </a:extLst>
        </p:spPr>
      </p:pic>
      <p:sp>
        <p:nvSpPr>
          <p:cNvPr id="11" name="Rounded Rectangular Callout 10"/>
          <p:cNvSpPr/>
          <p:nvPr/>
        </p:nvSpPr>
        <p:spPr>
          <a:xfrm>
            <a:off x="2246308" y="760415"/>
            <a:ext cx="2644776" cy="1041400"/>
          </a:xfrm>
          <a:prstGeom prst="wedgeRoundRectCallou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latin typeface="Tele-GroteskHal" pitchFamily="2" charset="0"/>
              </a:rPr>
              <a:t>I know Java and SQL, why I need Architect for our product?</a:t>
            </a:r>
          </a:p>
        </p:txBody>
      </p:sp>
      <p:sp>
        <p:nvSpPr>
          <p:cNvPr id="9" name="Rounded Rectangular Callout 8"/>
          <p:cNvSpPr/>
          <p:nvPr/>
        </p:nvSpPr>
        <p:spPr>
          <a:xfrm>
            <a:off x="5481637" y="2095500"/>
            <a:ext cx="2644776" cy="1041400"/>
          </a:xfrm>
          <a:prstGeom prst="wedgeRoundRectCallou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latin typeface="Tele-GroteskHal" pitchFamily="2" charset="0"/>
              </a:rPr>
              <a:t>Because your product has </a:t>
            </a:r>
            <a:r>
              <a:rPr lang="en-US" sz="2000" b="1" dirty="0">
                <a:solidFill>
                  <a:schemeClr val="tx1"/>
                </a:solidFill>
                <a:latin typeface="Tele-GroteskHal" pitchFamily="2" charset="0"/>
              </a:rPr>
              <a:t>Architecture</a:t>
            </a:r>
            <a:r>
              <a:rPr lang="en-US" sz="2000" dirty="0">
                <a:solidFill>
                  <a:schemeClr val="tx1"/>
                </a:solidFill>
                <a:latin typeface="Tele-GroteskHal" pitchFamily="2" charset="0"/>
              </a:rPr>
              <a:t>.</a:t>
            </a:r>
          </a:p>
        </p:txBody>
      </p:sp>
      <p:pic>
        <p:nvPicPr>
          <p:cNvPr id="334852" name="Picture 4" descr="http://lightzoomlumiere.fr/wp-content/uploads/2013/11/Eclat%C3%A9-Rockefeller-Plaza-de-Raymond-M.-Hood-%E2%80%93-Artiste-Adam-Reed-Tucker-Collection-LEGO-Architectur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5777" y="2498725"/>
            <a:ext cx="2005860" cy="3689350"/>
          </a:xfrm>
          <a:prstGeom prst="rect">
            <a:avLst/>
          </a:prstGeom>
          <a:noFill/>
          <a:extLst>
            <a:ext uri="{909E8E84-426E-40DD-AFC4-6F175D3DCCD1}">
              <a14:hiddenFill xmlns:a14="http://schemas.microsoft.com/office/drawing/2010/main">
                <a:solidFill>
                  <a:srgbClr val="FFFFFF"/>
                </a:solidFill>
              </a14:hiddenFill>
            </a:ext>
          </a:extLst>
        </p:spPr>
      </p:pic>
      <p:pic>
        <p:nvPicPr>
          <p:cNvPr id="334850" name="Picture 2" descr="http://img3.wikia.nocookie.net/__cb20120530195247/lego/images/9/9e/The_Crazy_Scientist_CGI.png"/>
          <p:cNvPicPr>
            <a:picLocks noChangeAspect="1" noChangeArrowheads="1"/>
          </p:cNvPicPr>
          <p:nvPr/>
        </p:nvPicPr>
        <p:blipFill rotWithShape="1">
          <a:blip r:embed="rId5">
            <a:extLst>
              <a:ext uri="{28A0092B-C50C-407E-A947-70E740481C1C}">
                <a14:useLocalDpi xmlns:a14="http://schemas.microsoft.com/office/drawing/2010/main" val="0"/>
              </a:ext>
            </a:extLst>
          </a:blip>
          <a:srcRect l="15771" r="17742"/>
          <a:stretch/>
        </p:blipFill>
        <p:spPr bwMode="auto">
          <a:xfrm>
            <a:off x="6445250" y="2498725"/>
            <a:ext cx="235585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1315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3-tier Architecture: our application</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50</a:t>
            </a:fld>
            <a:endParaRPr lang="de-DE"/>
          </a:p>
        </p:txBody>
      </p:sp>
      <p:pic>
        <p:nvPicPr>
          <p:cNvPr id="3399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48" y="1066177"/>
            <a:ext cx="8819061" cy="4796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62959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n-tier Architecture</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51</a:t>
            </a:fld>
            <a:endParaRPr lang="de-DE"/>
          </a:p>
        </p:txBody>
      </p:sp>
      <p:pic>
        <p:nvPicPr>
          <p:cNvPr id="3553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6424" y="617220"/>
            <a:ext cx="4635233" cy="5877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65551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n-tier Architecture: JEE</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52</a:t>
            </a:fld>
            <a:endParaRPr lang="de-DE"/>
          </a:p>
        </p:txBody>
      </p:sp>
      <p:pic>
        <p:nvPicPr>
          <p:cNvPr id="3430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362" y="1688824"/>
            <a:ext cx="3686175"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442792" y="1941983"/>
            <a:ext cx="3671326" cy="230832"/>
          </a:xfrm>
          <a:prstGeom prst="rect">
            <a:avLst/>
          </a:prstGeom>
          <a:noFill/>
        </p:spPr>
        <p:txBody>
          <a:bodyPr wrap="none" lIns="0" tIns="0" rIns="0" bIns="0" rtlCol="0">
            <a:spAutoFit/>
          </a:bodyPr>
          <a:lstStyle/>
          <a:p>
            <a:pPr marL="270000" indent="-270000">
              <a:spcBef>
                <a:spcPts val="0"/>
              </a:spcBef>
              <a:spcAft>
                <a:spcPts val="450"/>
              </a:spcAft>
              <a:buClr>
                <a:schemeClr val="tx2"/>
              </a:buClr>
              <a:buFont typeface="Wingdings" pitchFamily="2" charset="2"/>
              <a:buChar char="§"/>
            </a:pPr>
            <a:r>
              <a:rPr lang="en-US" dirty="0"/>
              <a:t>Rich application or JS/Html application</a:t>
            </a:r>
          </a:p>
        </p:txBody>
      </p:sp>
      <p:sp>
        <p:nvSpPr>
          <p:cNvPr id="9" name="TextBox 8"/>
          <p:cNvSpPr txBox="1"/>
          <p:nvPr/>
        </p:nvSpPr>
        <p:spPr>
          <a:xfrm>
            <a:off x="4442791" y="2585253"/>
            <a:ext cx="2649764" cy="230832"/>
          </a:xfrm>
          <a:prstGeom prst="rect">
            <a:avLst/>
          </a:prstGeom>
          <a:noFill/>
        </p:spPr>
        <p:txBody>
          <a:bodyPr wrap="none" lIns="0" tIns="0" rIns="0" bIns="0" rtlCol="0">
            <a:spAutoFit/>
          </a:bodyPr>
          <a:lstStyle/>
          <a:p>
            <a:pPr marL="270000" indent="-270000">
              <a:spcBef>
                <a:spcPts val="0"/>
              </a:spcBef>
              <a:spcAft>
                <a:spcPts val="450"/>
              </a:spcAft>
              <a:buClr>
                <a:schemeClr val="tx2"/>
              </a:buClr>
              <a:buFont typeface="Wingdings" pitchFamily="2" charset="2"/>
              <a:buChar char="§"/>
            </a:pPr>
            <a:r>
              <a:rPr lang="en-US" dirty="0"/>
              <a:t>JSP / JSF / Struts / Spring MVC …</a:t>
            </a:r>
          </a:p>
        </p:txBody>
      </p:sp>
      <p:sp>
        <p:nvSpPr>
          <p:cNvPr id="10" name="TextBox 9"/>
          <p:cNvSpPr txBox="1"/>
          <p:nvPr/>
        </p:nvSpPr>
        <p:spPr>
          <a:xfrm>
            <a:off x="4442792" y="3467062"/>
            <a:ext cx="588303" cy="230832"/>
          </a:xfrm>
          <a:prstGeom prst="rect">
            <a:avLst/>
          </a:prstGeom>
          <a:noFill/>
        </p:spPr>
        <p:txBody>
          <a:bodyPr wrap="none" lIns="0" tIns="0" rIns="0" bIns="0" rtlCol="0">
            <a:spAutoFit/>
          </a:bodyPr>
          <a:lstStyle/>
          <a:p>
            <a:pPr marL="270000" indent="-270000">
              <a:spcBef>
                <a:spcPts val="0"/>
              </a:spcBef>
              <a:spcAft>
                <a:spcPts val="450"/>
              </a:spcAft>
              <a:buClr>
                <a:schemeClr val="tx2"/>
              </a:buClr>
              <a:buFont typeface="Wingdings" pitchFamily="2" charset="2"/>
              <a:buChar char="§"/>
            </a:pPr>
            <a:r>
              <a:rPr lang="en-US" dirty="0"/>
              <a:t>EJB</a:t>
            </a:r>
          </a:p>
        </p:txBody>
      </p:sp>
      <p:sp>
        <p:nvSpPr>
          <p:cNvPr id="11" name="TextBox 10"/>
          <p:cNvSpPr txBox="1"/>
          <p:nvPr/>
        </p:nvSpPr>
        <p:spPr>
          <a:xfrm>
            <a:off x="4442792" y="4314122"/>
            <a:ext cx="1622752" cy="230832"/>
          </a:xfrm>
          <a:prstGeom prst="rect">
            <a:avLst/>
          </a:prstGeom>
          <a:noFill/>
        </p:spPr>
        <p:txBody>
          <a:bodyPr wrap="none" lIns="0" tIns="0" rIns="0" bIns="0" rtlCol="0">
            <a:spAutoFit/>
          </a:bodyPr>
          <a:lstStyle/>
          <a:p>
            <a:pPr marL="270000" indent="-270000">
              <a:spcBef>
                <a:spcPts val="0"/>
              </a:spcBef>
              <a:spcAft>
                <a:spcPts val="450"/>
              </a:spcAft>
              <a:buClr>
                <a:schemeClr val="tx2"/>
              </a:buClr>
              <a:buFont typeface="Wingdings" pitchFamily="2" charset="2"/>
              <a:buChar char="§"/>
            </a:pPr>
            <a:r>
              <a:rPr lang="en-US" dirty="0"/>
              <a:t>JPA + Database</a:t>
            </a:r>
          </a:p>
        </p:txBody>
      </p:sp>
    </p:spTree>
    <p:extLst>
      <p:ext uri="{BB962C8B-B14F-4D97-AF65-F5344CB8AC3E}">
        <p14:creationId xmlns:p14="http://schemas.microsoft.com/office/powerpoint/2010/main" val="3764835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n-tier Architecture: JEE</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53</a:t>
            </a:fld>
            <a:endParaRPr lang="de-DE"/>
          </a:p>
        </p:txBody>
      </p:sp>
      <p:pic>
        <p:nvPicPr>
          <p:cNvPr id="3440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646713"/>
            <a:ext cx="6877050" cy="569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79209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Alternatives</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54</a:t>
            </a:fld>
            <a:endParaRPr lang="de-DE"/>
          </a:p>
        </p:txBody>
      </p:sp>
      <p:sp>
        <p:nvSpPr>
          <p:cNvPr id="3" name="TextBox 2"/>
          <p:cNvSpPr txBox="1"/>
          <p:nvPr/>
        </p:nvSpPr>
        <p:spPr>
          <a:xfrm>
            <a:off x="304800" y="990600"/>
            <a:ext cx="272510" cy="230832"/>
          </a:xfrm>
          <a:prstGeom prst="rect">
            <a:avLst/>
          </a:prstGeom>
          <a:noFill/>
        </p:spPr>
        <p:txBody>
          <a:bodyPr wrap="none" lIns="0" tIns="0" rIns="0" bIns="0" rtlCol="0">
            <a:spAutoFit/>
          </a:bodyPr>
          <a:lstStyle/>
          <a:p>
            <a:pPr marL="270000" indent="-270000">
              <a:spcBef>
                <a:spcPts val="0"/>
              </a:spcBef>
              <a:spcAft>
                <a:spcPts val="450"/>
              </a:spcAft>
              <a:buClr>
                <a:schemeClr val="tx2"/>
              </a:buClr>
              <a:buFont typeface="Wingdings" pitchFamily="2" charset="2"/>
              <a:buChar char="§"/>
            </a:pPr>
            <a:endParaRPr lang="en-US" dirty="0"/>
          </a:p>
        </p:txBody>
      </p:sp>
      <p:sp>
        <p:nvSpPr>
          <p:cNvPr id="8" name="Rectangle 5"/>
          <p:cNvSpPr>
            <a:spLocks noChangeArrowheads="1"/>
          </p:cNvSpPr>
          <p:nvPr>
            <p:custDataLst>
              <p:tags r:id="rId1"/>
            </p:custDataLst>
          </p:nvPr>
        </p:nvSpPr>
        <p:spPr bwMode="auto">
          <a:xfrm>
            <a:off x="333375" y="799027"/>
            <a:ext cx="8496300" cy="422405"/>
          </a:xfrm>
          <a:prstGeom prst="rect">
            <a:avLst/>
          </a:prstGeom>
          <a:solidFill>
            <a:schemeClr val="tx2"/>
          </a:solidFill>
          <a:ln w="38100" algn="ctr">
            <a:noFill/>
            <a:miter lim="800000"/>
            <a:headEnd/>
            <a:tailEnd/>
          </a:ln>
          <a:effectLst/>
        </p:spPr>
        <p:txBody>
          <a:bodyPr wrap="square" lIns="144000" tIns="72000" rIns="144000" bIns="72000">
            <a:spAutoFit/>
          </a:bodyPr>
          <a:lstStyle/>
          <a:p>
            <a:pPr>
              <a:lnSpc>
                <a:spcPct val="90000"/>
              </a:lnSpc>
              <a:spcBef>
                <a:spcPct val="25000"/>
              </a:spcBef>
              <a:buClrTx/>
              <a:buSzTx/>
              <a:buFontTx/>
              <a:buNone/>
            </a:pPr>
            <a:r>
              <a:rPr lang="en-US" sz="2000" dirty="0">
                <a:solidFill>
                  <a:schemeClr val="bg1"/>
                </a:solidFill>
                <a:cs typeface="Arial" charset="0"/>
              </a:rPr>
              <a:t>Domain Driven Design</a:t>
            </a:r>
          </a:p>
        </p:txBody>
      </p:sp>
      <p:sp>
        <p:nvSpPr>
          <p:cNvPr id="7" name="TextBox 6"/>
          <p:cNvSpPr txBox="1"/>
          <p:nvPr/>
        </p:nvSpPr>
        <p:spPr>
          <a:xfrm>
            <a:off x="5161280" y="2011684"/>
            <a:ext cx="3641574" cy="525785"/>
          </a:xfrm>
          <a:prstGeom prst="rect">
            <a:avLst/>
          </a:prstGeom>
          <a:noFill/>
        </p:spPr>
        <p:txBody>
          <a:bodyPr wrap="none" lIns="0" tIns="0" rIns="0" bIns="0" rtlCol="0">
            <a:spAutoFit/>
          </a:bodyPr>
          <a:lstStyle/>
          <a:p>
            <a:pPr marL="270000" indent="-270000">
              <a:spcBef>
                <a:spcPts val="0"/>
              </a:spcBef>
              <a:spcAft>
                <a:spcPts val="450"/>
              </a:spcAft>
              <a:buClr>
                <a:schemeClr val="tx2"/>
              </a:buClr>
              <a:buFont typeface="Wingdings" pitchFamily="2" charset="2"/>
              <a:buChar char="§"/>
            </a:pPr>
            <a:r>
              <a:rPr lang="en-US" sz="2000" dirty="0">
                <a:latin typeface="Tele-GroteskHal" pitchFamily="2" charset="0"/>
              </a:rPr>
              <a:t>No strict layers</a:t>
            </a:r>
          </a:p>
          <a:p>
            <a:pPr marL="270000" indent="-270000">
              <a:spcBef>
                <a:spcPts val="0"/>
              </a:spcBef>
              <a:spcAft>
                <a:spcPts val="450"/>
              </a:spcAft>
              <a:buClr>
                <a:schemeClr val="tx2"/>
              </a:buClr>
              <a:buFont typeface="Wingdings" pitchFamily="2" charset="2"/>
              <a:buChar char="§"/>
            </a:pPr>
            <a:r>
              <a:rPr lang="en-US" sz="2000" dirty="0">
                <a:latin typeface="Tele-GroteskHal" pitchFamily="2" charset="0"/>
              </a:rPr>
              <a:t>Entity and their behavior combined</a:t>
            </a:r>
          </a:p>
        </p:txBody>
      </p:sp>
      <p:sp>
        <p:nvSpPr>
          <p:cNvPr id="9" name="TextBox 8"/>
          <p:cNvSpPr txBox="1"/>
          <p:nvPr/>
        </p:nvSpPr>
        <p:spPr>
          <a:xfrm>
            <a:off x="5161280" y="3690096"/>
            <a:ext cx="3100657" cy="820738"/>
          </a:xfrm>
          <a:prstGeom prst="rect">
            <a:avLst/>
          </a:prstGeom>
          <a:noFill/>
        </p:spPr>
        <p:txBody>
          <a:bodyPr wrap="none" lIns="0" tIns="0" rIns="0" bIns="0" rtlCol="0">
            <a:spAutoFit/>
          </a:bodyPr>
          <a:lstStyle/>
          <a:p>
            <a:pPr marL="270000" indent="-270000">
              <a:spcBef>
                <a:spcPts val="0"/>
              </a:spcBef>
              <a:spcAft>
                <a:spcPts val="450"/>
              </a:spcAft>
              <a:buClr>
                <a:schemeClr val="tx2"/>
              </a:buClr>
              <a:buFont typeface="Wingdings" pitchFamily="2" charset="2"/>
              <a:buChar char="§"/>
            </a:pPr>
            <a:r>
              <a:rPr lang="en-US" sz="2000" dirty="0">
                <a:latin typeface="Tele-GroteskHal" pitchFamily="2" charset="0"/>
              </a:rPr>
              <a:t>Easy to extend domain model</a:t>
            </a:r>
          </a:p>
          <a:p>
            <a:pPr marL="270000" indent="-270000">
              <a:spcBef>
                <a:spcPts val="0"/>
              </a:spcBef>
              <a:spcAft>
                <a:spcPts val="450"/>
              </a:spcAft>
              <a:buClr>
                <a:schemeClr val="tx2"/>
              </a:buClr>
              <a:buFont typeface="Wingdings" pitchFamily="2" charset="2"/>
              <a:buChar char="§"/>
            </a:pPr>
            <a:r>
              <a:rPr lang="en-US" sz="2000" dirty="0">
                <a:latin typeface="Tele-GroteskHal" pitchFamily="2" charset="0"/>
              </a:rPr>
              <a:t>Easy to test</a:t>
            </a:r>
          </a:p>
          <a:p>
            <a:pPr marL="270000" indent="-270000">
              <a:spcBef>
                <a:spcPts val="0"/>
              </a:spcBef>
              <a:spcAft>
                <a:spcPts val="450"/>
              </a:spcAft>
              <a:buClr>
                <a:schemeClr val="tx2"/>
              </a:buClr>
              <a:buFont typeface="Wingdings" pitchFamily="2" charset="2"/>
              <a:buChar char="§"/>
            </a:pPr>
            <a:r>
              <a:rPr lang="en-US" sz="2000" dirty="0">
                <a:latin typeface="Tele-GroteskHal" pitchFamily="2" charset="0"/>
              </a:rPr>
              <a:t>Easy to map requirements</a:t>
            </a:r>
          </a:p>
        </p:txBody>
      </p:sp>
      <p:sp>
        <p:nvSpPr>
          <p:cNvPr id="11" name="TextBox 10"/>
          <p:cNvSpPr txBox="1"/>
          <p:nvPr/>
        </p:nvSpPr>
        <p:spPr>
          <a:xfrm>
            <a:off x="5305133" y="5457082"/>
            <a:ext cx="1807739" cy="230832"/>
          </a:xfrm>
          <a:prstGeom prst="rect">
            <a:avLst/>
          </a:prstGeom>
          <a:noFill/>
        </p:spPr>
        <p:txBody>
          <a:bodyPr wrap="none" lIns="0" tIns="0" rIns="0" bIns="0" rtlCol="0">
            <a:spAutoFit/>
          </a:bodyPr>
          <a:lstStyle/>
          <a:p>
            <a:pPr marL="270000" indent="-270000">
              <a:spcBef>
                <a:spcPts val="0"/>
              </a:spcBef>
              <a:spcAft>
                <a:spcPts val="450"/>
              </a:spcAft>
              <a:buClr>
                <a:schemeClr val="tx2"/>
              </a:buClr>
              <a:buFont typeface="Wingdings" pitchFamily="2" charset="2"/>
              <a:buChar char="§"/>
            </a:pPr>
            <a:r>
              <a:rPr lang="en-US" sz="2000" dirty="0">
                <a:latin typeface="Tele-GroteskHal" pitchFamily="2" charset="0"/>
              </a:rPr>
              <a:t>Hi- efforts/costs</a:t>
            </a:r>
          </a:p>
        </p:txBody>
      </p:sp>
      <p:sp>
        <p:nvSpPr>
          <p:cNvPr id="12" name="Rectangle 5"/>
          <p:cNvSpPr>
            <a:spLocks noChangeArrowheads="1"/>
          </p:cNvSpPr>
          <p:nvPr>
            <p:custDataLst>
              <p:tags r:id="rId2"/>
            </p:custDataLst>
          </p:nvPr>
        </p:nvSpPr>
        <p:spPr bwMode="auto">
          <a:xfrm>
            <a:off x="5139070" y="1425958"/>
            <a:ext cx="3329910" cy="422405"/>
          </a:xfrm>
          <a:prstGeom prst="rect">
            <a:avLst/>
          </a:prstGeom>
          <a:solidFill>
            <a:schemeClr val="tx2"/>
          </a:solidFill>
          <a:ln w="38100" algn="ctr">
            <a:noFill/>
            <a:miter lim="800000"/>
            <a:headEnd/>
            <a:tailEnd/>
          </a:ln>
          <a:effectLst/>
        </p:spPr>
        <p:txBody>
          <a:bodyPr wrap="square" lIns="144000" tIns="72000" rIns="144000" bIns="72000">
            <a:spAutoFit/>
          </a:bodyPr>
          <a:lstStyle/>
          <a:p>
            <a:pPr>
              <a:lnSpc>
                <a:spcPct val="90000"/>
              </a:lnSpc>
              <a:spcBef>
                <a:spcPct val="25000"/>
              </a:spcBef>
              <a:buClrTx/>
              <a:buSzTx/>
              <a:buFontTx/>
              <a:buNone/>
            </a:pPr>
            <a:r>
              <a:rPr lang="en-US" sz="2000" dirty="0">
                <a:solidFill>
                  <a:schemeClr val="bg1"/>
                </a:solidFill>
                <a:cs typeface="Arial" charset="0"/>
              </a:rPr>
              <a:t>Specific</a:t>
            </a:r>
          </a:p>
        </p:txBody>
      </p:sp>
      <p:sp>
        <p:nvSpPr>
          <p:cNvPr id="13" name="Rectangle 5"/>
          <p:cNvSpPr>
            <a:spLocks noChangeArrowheads="1"/>
          </p:cNvSpPr>
          <p:nvPr>
            <p:custDataLst>
              <p:tags r:id="rId3"/>
            </p:custDataLst>
          </p:nvPr>
        </p:nvSpPr>
        <p:spPr bwMode="auto">
          <a:xfrm>
            <a:off x="5161280" y="3040604"/>
            <a:ext cx="3307700" cy="422405"/>
          </a:xfrm>
          <a:prstGeom prst="rect">
            <a:avLst/>
          </a:prstGeom>
          <a:solidFill>
            <a:schemeClr val="tx2"/>
          </a:solidFill>
          <a:ln w="38100" algn="ctr">
            <a:noFill/>
            <a:miter lim="800000"/>
            <a:headEnd/>
            <a:tailEnd/>
          </a:ln>
          <a:effectLst/>
        </p:spPr>
        <p:txBody>
          <a:bodyPr wrap="square" lIns="144000" tIns="72000" rIns="144000" bIns="72000">
            <a:spAutoFit/>
          </a:bodyPr>
          <a:lstStyle/>
          <a:p>
            <a:pPr>
              <a:lnSpc>
                <a:spcPct val="90000"/>
              </a:lnSpc>
              <a:spcBef>
                <a:spcPct val="25000"/>
              </a:spcBef>
              <a:buClrTx/>
              <a:buSzTx/>
              <a:buFontTx/>
              <a:buNone/>
            </a:pPr>
            <a:r>
              <a:rPr lang="en-US" sz="2000" dirty="0">
                <a:solidFill>
                  <a:schemeClr val="bg1"/>
                </a:solidFill>
                <a:cs typeface="Arial" charset="0"/>
              </a:rPr>
              <a:t>Pro</a:t>
            </a:r>
          </a:p>
        </p:txBody>
      </p:sp>
      <p:sp>
        <p:nvSpPr>
          <p:cNvPr id="14" name="Rectangle 5"/>
          <p:cNvSpPr>
            <a:spLocks noChangeArrowheads="1"/>
          </p:cNvSpPr>
          <p:nvPr>
            <p:custDataLst>
              <p:tags r:id="rId4"/>
            </p:custDataLst>
          </p:nvPr>
        </p:nvSpPr>
        <p:spPr bwMode="auto">
          <a:xfrm>
            <a:off x="5161280" y="4905941"/>
            <a:ext cx="3307700" cy="422405"/>
          </a:xfrm>
          <a:prstGeom prst="rect">
            <a:avLst/>
          </a:prstGeom>
          <a:solidFill>
            <a:schemeClr val="tx2"/>
          </a:solidFill>
          <a:ln w="38100" algn="ctr">
            <a:noFill/>
            <a:miter lim="800000"/>
            <a:headEnd/>
            <a:tailEnd/>
          </a:ln>
          <a:effectLst/>
        </p:spPr>
        <p:txBody>
          <a:bodyPr wrap="square" lIns="144000" tIns="72000" rIns="144000" bIns="72000">
            <a:spAutoFit/>
          </a:bodyPr>
          <a:lstStyle/>
          <a:p>
            <a:pPr>
              <a:lnSpc>
                <a:spcPct val="90000"/>
              </a:lnSpc>
              <a:spcBef>
                <a:spcPct val="25000"/>
              </a:spcBef>
              <a:buClrTx/>
              <a:buSzTx/>
              <a:buFontTx/>
              <a:buNone/>
            </a:pPr>
            <a:r>
              <a:rPr lang="en-US" sz="2000" dirty="0">
                <a:solidFill>
                  <a:schemeClr val="bg1"/>
                </a:solidFill>
                <a:cs typeface="Arial" charset="0"/>
              </a:rPr>
              <a:t>Cons</a:t>
            </a:r>
          </a:p>
        </p:txBody>
      </p:sp>
      <p:pic>
        <p:nvPicPr>
          <p:cNvPr id="35533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055" y="1198974"/>
            <a:ext cx="3709035" cy="5361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9135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Alternatives</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55</a:t>
            </a:fld>
            <a:endParaRPr lang="de-DE"/>
          </a:p>
        </p:txBody>
      </p:sp>
      <p:sp>
        <p:nvSpPr>
          <p:cNvPr id="3" name="TextBox 2"/>
          <p:cNvSpPr txBox="1"/>
          <p:nvPr/>
        </p:nvSpPr>
        <p:spPr>
          <a:xfrm>
            <a:off x="304800" y="990600"/>
            <a:ext cx="272510" cy="230832"/>
          </a:xfrm>
          <a:prstGeom prst="rect">
            <a:avLst/>
          </a:prstGeom>
          <a:noFill/>
        </p:spPr>
        <p:txBody>
          <a:bodyPr wrap="none" lIns="0" tIns="0" rIns="0" bIns="0" rtlCol="0">
            <a:spAutoFit/>
          </a:bodyPr>
          <a:lstStyle/>
          <a:p>
            <a:pPr marL="270000" indent="-270000">
              <a:spcBef>
                <a:spcPts val="0"/>
              </a:spcBef>
              <a:spcAft>
                <a:spcPts val="450"/>
              </a:spcAft>
              <a:buClr>
                <a:schemeClr val="tx2"/>
              </a:buClr>
              <a:buFont typeface="Wingdings" pitchFamily="2" charset="2"/>
              <a:buChar char="§"/>
            </a:pPr>
            <a:endParaRPr lang="en-US" dirty="0"/>
          </a:p>
        </p:txBody>
      </p:sp>
      <p:sp>
        <p:nvSpPr>
          <p:cNvPr id="8" name="Rectangle 5"/>
          <p:cNvSpPr>
            <a:spLocks noChangeArrowheads="1"/>
          </p:cNvSpPr>
          <p:nvPr>
            <p:custDataLst>
              <p:tags r:id="rId1"/>
            </p:custDataLst>
          </p:nvPr>
        </p:nvSpPr>
        <p:spPr bwMode="auto">
          <a:xfrm>
            <a:off x="333375" y="799027"/>
            <a:ext cx="8496300" cy="422405"/>
          </a:xfrm>
          <a:prstGeom prst="rect">
            <a:avLst/>
          </a:prstGeom>
          <a:solidFill>
            <a:schemeClr val="tx2"/>
          </a:solidFill>
          <a:ln w="38100" algn="ctr">
            <a:noFill/>
            <a:miter lim="800000"/>
            <a:headEnd/>
            <a:tailEnd/>
          </a:ln>
          <a:effectLst/>
        </p:spPr>
        <p:txBody>
          <a:bodyPr wrap="square" lIns="144000" tIns="72000" rIns="144000" bIns="72000">
            <a:spAutoFit/>
          </a:bodyPr>
          <a:lstStyle/>
          <a:p>
            <a:pPr>
              <a:lnSpc>
                <a:spcPct val="90000"/>
              </a:lnSpc>
              <a:spcBef>
                <a:spcPct val="25000"/>
              </a:spcBef>
              <a:buClrTx/>
              <a:buSzTx/>
              <a:buFontTx/>
              <a:buNone/>
            </a:pPr>
            <a:r>
              <a:rPr lang="en-US" sz="2000" dirty="0">
                <a:solidFill>
                  <a:schemeClr val="bg1"/>
                </a:solidFill>
                <a:cs typeface="Arial" charset="0"/>
              </a:rPr>
              <a:t>Event Based</a:t>
            </a:r>
          </a:p>
        </p:txBody>
      </p:sp>
      <p:pic>
        <p:nvPicPr>
          <p:cNvPr id="3471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375" y="1335732"/>
            <a:ext cx="8542255" cy="4633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198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Important</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56</a:t>
            </a:fld>
            <a:endParaRPr lang="de-DE"/>
          </a:p>
        </p:txBody>
      </p:sp>
      <p:sp>
        <p:nvSpPr>
          <p:cNvPr id="3" name="TextBox 2"/>
          <p:cNvSpPr txBox="1"/>
          <p:nvPr/>
        </p:nvSpPr>
        <p:spPr>
          <a:xfrm>
            <a:off x="304800" y="990600"/>
            <a:ext cx="272510" cy="230832"/>
          </a:xfrm>
          <a:prstGeom prst="rect">
            <a:avLst/>
          </a:prstGeom>
          <a:noFill/>
        </p:spPr>
        <p:txBody>
          <a:bodyPr wrap="none" lIns="0" tIns="0" rIns="0" bIns="0" rtlCol="0">
            <a:spAutoFit/>
          </a:bodyPr>
          <a:lstStyle/>
          <a:p>
            <a:pPr marL="270000" indent="-270000">
              <a:spcBef>
                <a:spcPts val="0"/>
              </a:spcBef>
              <a:spcAft>
                <a:spcPts val="450"/>
              </a:spcAft>
              <a:buClr>
                <a:schemeClr val="tx2"/>
              </a:buClr>
              <a:buFont typeface="Wingdings" pitchFamily="2" charset="2"/>
              <a:buChar char="§"/>
            </a:pPr>
            <a:endParaRPr lang="en-US" dirty="0"/>
          </a:p>
        </p:txBody>
      </p:sp>
      <p:sp>
        <p:nvSpPr>
          <p:cNvPr id="8" name="Rectangle 5"/>
          <p:cNvSpPr>
            <a:spLocks noChangeArrowheads="1"/>
          </p:cNvSpPr>
          <p:nvPr>
            <p:custDataLst>
              <p:tags r:id="rId1"/>
            </p:custDataLst>
          </p:nvPr>
        </p:nvSpPr>
        <p:spPr bwMode="auto">
          <a:xfrm>
            <a:off x="333375" y="799027"/>
            <a:ext cx="8496300" cy="422405"/>
          </a:xfrm>
          <a:prstGeom prst="rect">
            <a:avLst/>
          </a:prstGeom>
          <a:solidFill>
            <a:schemeClr val="tx2"/>
          </a:solidFill>
          <a:ln w="38100" algn="ctr">
            <a:noFill/>
            <a:miter lim="800000"/>
            <a:headEnd/>
            <a:tailEnd/>
          </a:ln>
          <a:effectLst/>
        </p:spPr>
        <p:txBody>
          <a:bodyPr wrap="square" lIns="144000" tIns="72000" rIns="144000" bIns="72000">
            <a:spAutoFit/>
          </a:bodyPr>
          <a:lstStyle/>
          <a:p>
            <a:pPr>
              <a:lnSpc>
                <a:spcPct val="90000"/>
              </a:lnSpc>
              <a:spcBef>
                <a:spcPct val="25000"/>
              </a:spcBef>
              <a:buClrTx/>
              <a:buSzTx/>
              <a:buFontTx/>
              <a:buNone/>
            </a:pPr>
            <a:r>
              <a:rPr lang="en-US" sz="2000" dirty="0">
                <a:solidFill>
                  <a:schemeClr val="bg1"/>
                </a:solidFill>
                <a:cs typeface="Arial" charset="0"/>
              </a:rPr>
              <a:t>Please start your enterprise application from n-tiers architecture</a:t>
            </a:r>
          </a:p>
        </p:txBody>
      </p:sp>
      <p:sp>
        <p:nvSpPr>
          <p:cNvPr id="7" name="TextBox 6"/>
          <p:cNvSpPr txBox="1"/>
          <p:nvPr/>
        </p:nvSpPr>
        <p:spPr>
          <a:xfrm>
            <a:off x="304800" y="1549400"/>
            <a:ext cx="3975640" cy="1410643"/>
          </a:xfrm>
          <a:prstGeom prst="rect">
            <a:avLst/>
          </a:prstGeom>
          <a:noFill/>
        </p:spPr>
        <p:txBody>
          <a:bodyPr wrap="none" lIns="0" tIns="0" rIns="0" bIns="0" rtlCol="0">
            <a:spAutoFit/>
          </a:bodyPr>
          <a:lstStyle/>
          <a:p>
            <a:pPr marL="270000" indent="-270000">
              <a:spcBef>
                <a:spcPts val="0"/>
              </a:spcBef>
              <a:spcAft>
                <a:spcPts val="450"/>
              </a:spcAft>
              <a:buClr>
                <a:schemeClr val="tx2"/>
              </a:buClr>
              <a:buFont typeface="Wingdings" pitchFamily="2" charset="2"/>
              <a:buChar char="§"/>
            </a:pPr>
            <a:r>
              <a:rPr lang="en-US" dirty="0"/>
              <a:t>It is clear and easy to understand</a:t>
            </a:r>
          </a:p>
          <a:p>
            <a:pPr marL="270000" indent="-270000">
              <a:spcBef>
                <a:spcPts val="0"/>
              </a:spcBef>
              <a:spcAft>
                <a:spcPts val="450"/>
              </a:spcAft>
              <a:buClr>
                <a:schemeClr val="tx2"/>
              </a:buClr>
              <a:buFont typeface="Wingdings" pitchFamily="2" charset="2"/>
              <a:buChar char="§"/>
            </a:pPr>
            <a:r>
              <a:rPr lang="en-US" dirty="0"/>
              <a:t>It is proven by time</a:t>
            </a:r>
          </a:p>
          <a:p>
            <a:pPr marL="270000" indent="-270000">
              <a:spcBef>
                <a:spcPts val="0"/>
              </a:spcBef>
              <a:spcAft>
                <a:spcPts val="450"/>
              </a:spcAft>
              <a:buClr>
                <a:schemeClr val="tx2"/>
              </a:buClr>
              <a:buFont typeface="Wingdings" pitchFamily="2" charset="2"/>
              <a:buChar char="§"/>
            </a:pPr>
            <a:r>
              <a:rPr lang="en-US" dirty="0"/>
              <a:t>Most current EA using layered architecture</a:t>
            </a:r>
          </a:p>
          <a:p>
            <a:pPr marL="270000" indent="-270000">
              <a:spcBef>
                <a:spcPts val="0"/>
              </a:spcBef>
              <a:spcAft>
                <a:spcPts val="450"/>
              </a:spcAft>
              <a:buClr>
                <a:schemeClr val="tx2"/>
              </a:buClr>
              <a:buFont typeface="Wingdings" pitchFamily="2" charset="2"/>
              <a:buChar char="§"/>
            </a:pPr>
            <a:r>
              <a:rPr lang="en-US" dirty="0"/>
              <a:t>JEE designed for layered architecture</a:t>
            </a:r>
          </a:p>
          <a:p>
            <a:pPr marL="270000" indent="-270000">
              <a:spcBef>
                <a:spcPts val="0"/>
              </a:spcBef>
              <a:spcAft>
                <a:spcPts val="450"/>
              </a:spcAft>
              <a:buClr>
                <a:schemeClr val="tx2"/>
              </a:buClr>
              <a:buFont typeface="Wingdings" pitchFamily="2" charset="2"/>
              <a:buChar char="§"/>
            </a:pPr>
            <a:r>
              <a:rPr lang="en-US" dirty="0"/>
              <a:t>You don’t  have any strong NFR</a:t>
            </a:r>
          </a:p>
        </p:txBody>
      </p:sp>
      <p:pic>
        <p:nvPicPr>
          <p:cNvPr id="348162" name="Picture 2" descr="http://www.nature.com/nature/journal/v433/n7024/images/433369a-f1.2.jpg"/>
          <p:cNvPicPr>
            <a:picLocks noChangeAspect="1" noChangeArrowheads="1"/>
          </p:cNvPicPr>
          <p:nvPr/>
        </p:nvPicPr>
        <p:blipFill rotWithShape="1">
          <a:blip r:embed="rId4">
            <a:extLst>
              <a:ext uri="{28A0092B-C50C-407E-A947-70E740481C1C}">
                <a14:useLocalDpi xmlns:a14="http://schemas.microsoft.com/office/drawing/2010/main" val="0"/>
              </a:ext>
            </a:extLst>
          </a:blip>
          <a:srcRect t="3420"/>
          <a:stretch/>
        </p:blipFill>
        <p:spPr bwMode="auto">
          <a:xfrm>
            <a:off x="5801961" y="2077277"/>
            <a:ext cx="2897539" cy="4174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4460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081" y="274084"/>
            <a:ext cx="8496300" cy="427040"/>
          </a:xfrm>
        </p:spPr>
        <p:txBody>
          <a:bodyPr/>
          <a:lstStyle/>
          <a:p>
            <a:r>
              <a:rPr lang="en-US" dirty="0">
                <a:latin typeface="TeleGrotesk Headline"/>
              </a:rPr>
              <a:t>Questions?</a:t>
            </a:r>
          </a:p>
        </p:txBody>
      </p:sp>
      <p:sp>
        <p:nvSpPr>
          <p:cNvPr id="3" name="Date Placeholder 2"/>
          <p:cNvSpPr>
            <a:spLocks noGrp="1"/>
          </p:cNvSpPr>
          <p:nvPr>
            <p:ph type="dt" sz="half" idx="10"/>
          </p:nvPr>
        </p:nvSpPr>
        <p:spPr>
          <a:xfrm>
            <a:off x="6927850" y="6299717"/>
            <a:ext cx="1800225" cy="136525"/>
          </a:xfrm>
        </p:spPr>
        <p:txBody>
          <a:bodyPr/>
          <a:lstStyle/>
          <a:p>
            <a:fld id="{8FD79750-C850-45CB-AE5B-0E3166CFABAC}" type="datetime1">
              <a:rPr lang="de-DE" smtClean="0"/>
              <a:pPr/>
              <a:t>25.10.2019</a:t>
            </a:fld>
            <a:endParaRPr lang="de-DE" dirty="0"/>
          </a:p>
        </p:txBody>
      </p:sp>
      <p:sp>
        <p:nvSpPr>
          <p:cNvPr id="5" name="Slide Number Placeholder 4"/>
          <p:cNvSpPr>
            <a:spLocks noGrp="1"/>
          </p:cNvSpPr>
          <p:nvPr>
            <p:ph type="sldNum" sz="quarter" idx="12"/>
          </p:nvPr>
        </p:nvSpPr>
        <p:spPr>
          <a:xfrm>
            <a:off x="8664575" y="6299717"/>
            <a:ext cx="288925" cy="136525"/>
          </a:xfrm>
        </p:spPr>
        <p:txBody>
          <a:bodyPr/>
          <a:lstStyle/>
          <a:p>
            <a:fld id="{EF856C3B-4879-44CB-8ACD-F9C43CE31EF6}" type="slidenum">
              <a:rPr lang="de-DE" smtClean="0"/>
              <a:pPr/>
              <a:t>57</a:t>
            </a:fld>
            <a:endParaRPr lang="de-DE"/>
          </a:p>
        </p:txBody>
      </p:sp>
      <p:sp>
        <p:nvSpPr>
          <p:cNvPr id="13" name="Footer Placeholder 3"/>
          <p:cNvSpPr>
            <a:spLocks noGrp="1"/>
          </p:cNvSpPr>
          <p:nvPr>
            <p:ph type="ftr" sz="quarter" idx="11"/>
          </p:nvPr>
        </p:nvSpPr>
        <p:spPr>
          <a:xfrm>
            <a:off x="2681288" y="6298730"/>
            <a:ext cx="4102100" cy="138499"/>
          </a:xfrm>
        </p:spPr>
        <p:txBody>
          <a:bodyPr/>
          <a:lstStyle/>
          <a:p>
            <a:r>
              <a:rPr lang="en-US" dirty="0"/>
              <a:t>-Internal</a:t>
            </a:r>
            <a:endParaRPr lang="de-DE" dirty="0"/>
          </a:p>
        </p:txBody>
      </p:sp>
      <p:sp>
        <p:nvSpPr>
          <p:cNvPr id="7" name="TextBox 6"/>
          <p:cNvSpPr txBox="1"/>
          <p:nvPr/>
        </p:nvSpPr>
        <p:spPr>
          <a:xfrm>
            <a:off x="1931946" y="994772"/>
            <a:ext cx="272510" cy="230832"/>
          </a:xfrm>
          <a:prstGeom prst="rect">
            <a:avLst/>
          </a:prstGeom>
          <a:noFill/>
        </p:spPr>
        <p:txBody>
          <a:bodyPr wrap="none" lIns="0" tIns="0" rIns="0" bIns="0" rtlCol="0">
            <a:spAutoFit/>
          </a:bodyPr>
          <a:lstStyle/>
          <a:p>
            <a:pPr marL="270000" indent="-270000">
              <a:spcBef>
                <a:spcPts val="0"/>
              </a:spcBef>
              <a:spcAft>
                <a:spcPts val="450"/>
              </a:spcAft>
              <a:buFont typeface="Wingdings" pitchFamily="2" charset="2"/>
              <a:buChar char="§"/>
            </a:pPr>
            <a:endParaRPr lang="en-US" dirty="0"/>
          </a:p>
        </p:txBody>
      </p:sp>
      <p:sp>
        <p:nvSpPr>
          <p:cNvPr id="18" name="Rectangle 5"/>
          <p:cNvSpPr>
            <a:spLocks noChangeArrowheads="1"/>
          </p:cNvSpPr>
          <p:nvPr>
            <p:custDataLst>
              <p:tags r:id="rId1"/>
            </p:custDataLst>
          </p:nvPr>
        </p:nvSpPr>
        <p:spPr bwMode="auto">
          <a:xfrm>
            <a:off x="339081" y="898985"/>
            <a:ext cx="8496300" cy="422405"/>
          </a:xfrm>
          <a:prstGeom prst="rect">
            <a:avLst/>
          </a:prstGeom>
          <a:solidFill>
            <a:schemeClr val="tx2"/>
          </a:solidFill>
          <a:ln w="38100" algn="ctr">
            <a:noFill/>
            <a:miter lim="800000"/>
            <a:headEnd/>
            <a:tailEnd/>
          </a:ln>
          <a:effectLst/>
        </p:spPr>
        <p:txBody>
          <a:bodyPr wrap="square" lIns="144000" tIns="72000" rIns="144000" bIns="72000">
            <a:spAutoFit/>
          </a:bodyPr>
          <a:lstStyle/>
          <a:p>
            <a:pPr>
              <a:lnSpc>
                <a:spcPct val="90000"/>
              </a:lnSpc>
              <a:spcBef>
                <a:spcPct val="25000"/>
              </a:spcBef>
              <a:buClrTx/>
              <a:buSzTx/>
              <a:buFontTx/>
              <a:buNone/>
            </a:pPr>
            <a:r>
              <a:rPr lang="en-US" sz="2000" dirty="0">
                <a:solidFill>
                  <a:schemeClr val="bg1"/>
                </a:solidFill>
                <a:cs typeface="Arial" charset="0"/>
              </a:rPr>
              <a:t>Multilayered architecture</a:t>
            </a:r>
          </a:p>
        </p:txBody>
      </p:sp>
      <p:sp>
        <p:nvSpPr>
          <p:cNvPr id="24" name="TextBox 23"/>
          <p:cNvSpPr txBox="1"/>
          <p:nvPr/>
        </p:nvSpPr>
        <p:spPr>
          <a:xfrm>
            <a:off x="2084346" y="1147172"/>
            <a:ext cx="272510" cy="230832"/>
          </a:xfrm>
          <a:prstGeom prst="rect">
            <a:avLst/>
          </a:prstGeom>
          <a:noFill/>
        </p:spPr>
        <p:txBody>
          <a:bodyPr wrap="none" lIns="0" tIns="0" rIns="0" bIns="0" rtlCol="0">
            <a:spAutoFit/>
          </a:bodyPr>
          <a:lstStyle/>
          <a:p>
            <a:pPr marL="270000" indent="-270000">
              <a:spcBef>
                <a:spcPts val="0"/>
              </a:spcBef>
              <a:spcAft>
                <a:spcPts val="450"/>
              </a:spcAft>
              <a:buFont typeface="Wingdings" pitchFamily="2" charset="2"/>
              <a:buChar char="§"/>
            </a:pPr>
            <a:endParaRPr lang="en-US" dirty="0"/>
          </a:p>
        </p:txBody>
      </p:sp>
      <p:pic>
        <p:nvPicPr>
          <p:cNvPr id="336908" name="Picture 12" descr="http://static4.bigstockphoto.com/thumbs/7/0/4/small2/4072320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2203" y="2649084"/>
            <a:ext cx="1076325" cy="1619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3349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688" name="Object 8"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53381" name="think-cell Slide" r:id="rId6" imgW="360" imgH="360" progId="TCLayout.ActiveDocument.1">
                  <p:embed/>
                </p:oleObj>
              </mc:Choice>
              <mc:Fallback>
                <p:oleObj name="think-cell Slide" r:id="rId6" imgW="360" imgH="36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86" name="Rectangle 6"/>
          <p:cNvSpPr>
            <a:spLocks noGrp="1"/>
          </p:cNvSpPr>
          <p:nvPr>
            <p:ph type="ctrTitle"/>
            <p:custDataLst>
              <p:tags r:id="rId3"/>
            </p:custDataLst>
          </p:nvPr>
        </p:nvSpPr>
        <p:spPr>
          <a:xfrm>
            <a:off x="304800" y="1773238"/>
            <a:ext cx="8496300" cy="854080"/>
          </a:xfrm>
        </p:spPr>
        <p:txBody>
          <a:bodyPr/>
          <a:lstStyle/>
          <a:p>
            <a:r>
              <a:rPr lang="en-US" dirty="0"/>
              <a:t>Thank you!</a:t>
            </a:r>
          </a:p>
        </p:txBody>
      </p:sp>
    </p:spTree>
    <p:extLst>
      <p:ext uri="{BB962C8B-B14F-4D97-AF65-F5344CB8AC3E}">
        <p14:creationId xmlns:p14="http://schemas.microsoft.com/office/powerpoint/2010/main" val="41682436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688" name="Object 8"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54405" name="think-cell Slide" r:id="rId6" imgW="360" imgH="360" progId="TCLayout.ActiveDocument.1">
                  <p:embed/>
                </p:oleObj>
              </mc:Choice>
              <mc:Fallback>
                <p:oleObj name="think-cell Slide" r:id="rId6" imgW="360" imgH="36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86" name="Rectangle 6"/>
          <p:cNvSpPr>
            <a:spLocks noGrp="1"/>
          </p:cNvSpPr>
          <p:nvPr>
            <p:ph type="ctrTitle"/>
            <p:custDataLst>
              <p:tags r:id="rId3"/>
            </p:custDataLst>
          </p:nvPr>
        </p:nvSpPr>
        <p:spPr>
          <a:xfrm>
            <a:off x="304800" y="1773238"/>
            <a:ext cx="8496300" cy="854080"/>
          </a:xfrm>
        </p:spPr>
        <p:txBody>
          <a:bodyPr/>
          <a:lstStyle/>
          <a:p>
            <a:r>
              <a:rPr lang="de-DE" dirty="0"/>
              <a:t>References</a:t>
            </a:r>
            <a:endParaRPr lang="en-US" dirty="0"/>
          </a:p>
        </p:txBody>
      </p:sp>
    </p:spTree>
    <p:extLst>
      <p:ext uri="{BB962C8B-B14F-4D97-AF65-F5344CB8AC3E}">
        <p14:creationId xmlns:p14="http://schemas.microsoft.com/office/powerpoint/2010/main" val="3024457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Different architectures</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6</a:t>
            </a:fld>
            <a:endParaRPr lang="de-DE"/>
          </a:p>
        </p:txBody>
      </p:sp>
      <p:pic>
        <p:nvPicPr>
          <p:cNvPr id="358402" name="Picture 2" descr="http://www.prairiemod.com/.a/6a00d8341bf72a53ef0115702b2037970b-300w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7255" y="1002466"/>
            <a:ext cx="2857500" cy="2933701"/>
          </a:xfrm>
          <a:prstGeom prst="rect">
            <a:avLst/>
          </a:prstGeom>
          <a:noFill/>
          <a:extLst>
            <a:ext uri="{909E8E84-426E-40DD-AFC4-6F175D3DCCD1}">
              <a14:hiddenFill xmlns:a14="http://schemas.microsoft.com/office/drawing/2010/main">
                <a:solidFill>
                  <a:srgbClr val="FFFFFF"/>
                </a:solidFill>
              </a14:hiddenFill>
            </a:ext>
          </a:extLst>
        </p:spPr>
      </p:pic>
      <p:pic>
        <p:nvPicPr>
          <p:cNvPr id="358404" name="Picture 4" descr="http://www.toysrus.com/graphics/product_images/pTRU1-12614961enh-z6.jpg"/>
          <p:cNvPicPr>
            <a:picLocks noChangeAspect="1" noChangeArrowheads="1"/>
          </p:cNvPicPr>
          <p:nvPr/>
        </p:nvPicPr>
        <p:blipFill rotWithShape="1">
          <a:blip r:embed="rId4">
            <a:extLst>
              <a:ext uri="{28A0092B-C50C-407E-A947-70E740481C1C}">
                <a14:useLocalDpi xmlns:a14="http://schemas.microsoft.com/office/drawing/2010/main" val="0"/>
              </a:ext>
            </a:extLst>
          </a:blip>
          <a:srcRect l="28079" t="-208" r="23544" b="208"/>
          <a:stretch/>
        </p:blipFill>
        <p:spPr bwMode="auto">
          <a:xfrm>
            <a:off x="5219065" y="858040"/>
            <a:ext cx="1584960" cy="3276282"/>
          </a:xfrm>
          <a:prstGeom prst="rect">
            <a:avLst/>
          </a:prstGeom>
          <a:noFill/>
          <a:extLst>
            <a:ext uri="{909E8E84-426E-40DD-AFC4-6F175D3DCCD1}">
              <a14:hiddenFill xmlns:a14="http://schemas.microsoft.com/office/drawing/2010/main">
                <a:solidFill>
                  <a:srgbClr val="FFFFFF"/>
                </a:solidFill>
              </a14:hiddenFill>
            </a:ext>
          </a:extLst>
        </p:spPr>
      </p:pic>
      <p:pic>
        <p:nvPicPr>
          <p:cNvPr id="358406" name="Picture 6" descr="http://i163.photobucket.com/albums/t320/ain14/lego-architecture-set-21020-trevi-fountain-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3886006"/>
            <a:ext cx="2512575" cy="1836420"/>
          </a:xfrm>
          <a:prstGeom prst="rect">
            <a:avLst/>
          </a:prstGeom>
          <a:noFill/>
          <a:extLst>
            <a:ext uri="{909E8E84-426E-40DD-AFC4-6F175D3DCCD1}">
              <a14:hiddenFill xmlns:a14="http://schemas.microsoft.com/office/drawing/2010/main">
                <a:solidFill>
                  <a:srgbClr val="FFFFFF"/>
                </a:solidFill>
              </a14:hiddenFill>
            </a:ext>
          </a:extLst>
        </p:spPr>
      </p:pic>
      <p:pic>
        <p:nvPicPr>
          <p:cNvPr id="358408" name="Picture 8" descr="http://www.dadsbigplan.com/images/uploads/2009/11/lego-architectur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1791" y="4037273"/>
            <a:ext cx="2327274" cy="1533885"/>
          </a:xfrm>
          <a:prstGeom prst="rect">
            <a:avLst/>
          </a:prstGeom>
          <a:noFill/>
          <a:extLst>
            <a:ext uri="{909E8E84-426E-40DD-AFC4-6F175D3DCCD1}">
              <a14:hiddenFill xmlns:a14="http://schemas.microsoft.com/office/drawing/2010/main">
                <a:solidFill>
                  <a:srgbClr val="FFFFFF"/>
                </a:solidFill>
              </a14:hiddenFill>
            </a:ext>
          </a:extLst>
        </p:spPr>
      </p:pic>
      <p:pic>
        <p:nvPicPr>
          <p:cNvPr id="358412" name="Picture 12" descr="http://www.geekalerts.com/u/LEGO-Architecture-White-House.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80748" y="3840763"/>
            <a:ext cx="3559944" cy="2078754"/>
          </a:xfrm>
          <a:prstGeom prst="rect">
            <a:avLst/>
          </a:prstGeom>
          <a:noFill/>
          <a:extLst>
            <a:ext uri="{909E8E84-426E-40DD-AFC4-6F175D3DCCD1}">
              <a14:hiddenFill xmlns:a14="http://schemas.microsoft.com/office/drawing/2010/main">
                <a:solidFill>
                  <a:srgbClr val="FFFFFF"/>
                </a:solidFill>
              </a14:hiddenFill>
            </a:ext>
          </a:extLst>
        </p:spPr>
      </p:pic>
      <p:sp>
        <p:nvSpPr>
          <p:cNvPr id="11" name="5-Point Star 10"/>
          <p:cNvSpPr/>
          <p:nvPr/>
        </p:nvSpPr>
        <p:spPr>
          <a:xfrm>
            <a:off x="8897994" y="6455283"/>
            <a:ext cx="109105" cy="100584"/>
          </a:xfrm>
          <a:prstGeom prst="star5">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err="1">
              <a:solidFill>
                <a:schemeClr val="tx1"/>
              </a:solidFill>
            </a:endParaRPr>
          </a:p>
        </p:txBody>
      </p:sp>
    </p:spTree>
    <p:extLst>
      <p:ext uri="{BB962C8B-B14F-4D97-AF65-F5344CB8AC3E}">
        <p14:creationId xmlns:p14="http://schemas.microsoft.com/office/powerpoint/2010/main" val="23814730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081" y="274084"/>
            <a:ext cx="8496300" cy="427040"/>
          </a:xfrm>
        </p:spPr>
        <p:txBody>
          <a:bodyPr/>
          <a:lstStyle/>
          <a:p>
            <a:r>
              <a:rPr lang="en-US" dirty="0">
                <a:latin typeface="TeleGrotesk Headline"/>
              </a:rPr>
              <a:t>Sources</a:t>
            </a:r>
          </a:p>
        </p:txBody>
      </p:sp>
      <p:sp>
        <p:nvSpPr>
          <p:cNvPr id="3" name="Date Placeholder 2"/>
          <p:cNvSpPr>
            <a:spLocks noGrp="1"/>
          </p:cNvSpPr>
          <p:nvPr>
            <p:ph type="dt" sz="half" idx="10"/>
          </p:nvPr>
        </p:nvSpPr>
        <p:spPr>
          <a:xfrm>
            <a:off x="6927850" y="6299717"/>
            <a:ext cx="1800225" cy="136525"/>
          </a:xfrm>
        </p:spPr>
        <p:txBody>
          <a:bodyPr/>
          <a:lstStyle/>
          <a:p>
            <a:fld id="{8FD79750-C850-45CB-AE5B-0E3166CFABAC}" type="datetime1">
              <a:rPr lang="de-DE" smtClean="0"/>
              <a:pPr/>
              <a:t>25.10.2019</a:t>
            </a:fld>
            <a:endParaRPr lang="de-DE" dirty="0"/>
          </a:p>
        </p:txBody>
      </p:sp>
      <p:sp>
        <p:nvSpPr>
          <p:cNvPr id="5" name="Slide Number Placeholder 4"/>
          <p:cNvSpPr>
            <a:spLocks noGrp="1"/>
          </p:cNvSpPr>
          <p:nvPr>
            <p:ph type="sldNum" sz="quarter" idx="12"/>
          </p:nvPr>
        </p:nvSpPr>
        <p:spPr>
          <a:xfrm>
            <a:off x="8664575" y="6299717"/>
            <a:ext cx="288925" cy="136525"/>
          </a:xfrm>
        </p:spPr>
        <p:txBody>
          <a:bodyPr/>
          <a:lstStyle/>
          <a:p>
            <a:fld id="{EF856C3B-4879-44CB-8ACD-F9C43CE31EF6}" type="slidenum">
              <a:rPr lang="de-DE" smtClean="0"/>
              <a:pPr/>
              <a:t>60</a:t>
            </a:fld>
            <a:endParaRPr lang="de-DE"/>
          </a:p>
        </p:txBody>
      </p:sp>
      <p:sp>
        <p:nvSpPr>
          <p:cNvPr id="13" name="Footer Placeholder 3"/>
          <p:cNvSpPr>
            <a:spLocks noGrp="1"/>
          </p:cNvSpPr>
          <p:nvPr>
            <p:ph type="ftr" sz="quarter" idx="11"/>
          </p:nvPr>
        </p:nvSpPr>
        <p:spPr>
          <a:xfrm>
            <a:off x="2681288" y="6298730"/>
            <a:ext cx="4102100" cy="138499"/>
          </a:xfrm>
        </p:spPr>
        <p:txBody>
          <a:bodyPr/>
          <a:lstStyle/>
          <a:p>
            <a:r>
              <a:rPr lang="en-US" dirty="0"/>
              <a:t>-Internal</a:t>
            </a:r>
            <a:endParaRPr lang="de-DE" dirty="0"/>
          </a:p>
        </p:txBody>
      </p:sp>
      <p:sp>
        <p:nvSpPr>
          <p:cNvPr id="7" name="TextBox 6"/>
          <p:cNvSpPr txBox="1"/>
          <p:nvPr/>
        </p:nvSpPr>
        <p:spPr>
          <a:xfrm>
            <a:off x="1931946" y="994772"/>
            <a:ext cx="272510" cy="230832"/>
          </a:xfrm>
          <a:prstGeom prst="rect">
            <a:avLst/>
          </a:prstGeom>
          <a:noFill/>
        </p:spPr>
        <p:txBody>
          <a:bodyPr wrap="none" lIns="0" tIns="0" rIns="0" bIns="0" rtlCol="0">
            <a:spAutoFit/>
          </a:bodyPr>
          <a:lstStyle/>
          <a:p>
            <a:pPr marL="270000" indent="-270000">
              <a:spcBef>
                <a:spcPts val="0"/>
              </a:spcBef>
              <a:spcAft>
                <a:spcPts val="450"/>
              </a:spcAft>
              <a:buFont typeface="Wingdings" pitchFamily="2" charset="2"/>
              <a:buChar char="§"/>
            </a:pPr>
            <a:endParaRPr lang="en-US" dirty="0"/>
          </a:p>
        </p:txBody>
      </p:sp>
      <p:sp>
        <p:nvSpPr>
          <p:cNvPr id="18" name="Rectangle 5"/>
          <p:cNvSpPr>
            <a:spLocks noChangeArrowheads="1"/>
          </p:cNvSpPr>
          <p:nvPr>
            <p:custDataLst>
              <p:tags r:id="rId1"/>
            </p:custDataLst>
          </p:nvPr>
        </p:nvSpPr>
        <p:spPr bwMode="auto">
          <a:xfrm>
            <a:off x="339081" y="898985"/>
            <a:ext cx="8496300" cy="422405"/>
          </a:xfrm>
          <a:prstGeom prst="rect">
            <a:avLst/>
          </a:prstGeom>
          <a:solidFill>
            <a:schemeClr val="tx2"/>
          </a:solidFill>
          <a:ln w="38100" algn="ctr">
            <a:noFill/>
            <a:miter lim="800000"/>
            <a:headEnd/>
            <a:tailEnd/>
          </a:ln>
          <a:effectLst/>
        </p:spPr>
        <p:txBody>
          <a:bodyPr wrap="square" lIns="144000" tIns="72000" rIns="144000" bIns="72000">
            <a:spAutoFit/>
          </a:bodyPr>
          <a:lstStyle/>
          <a:p>
            <a:pPr>
              <a:lnSpc>
                <a:spcPct val="90000"/>
              </a:lnSpc>
              <a:spcBef>
                <a:spcPct val="25000"/>
              </a:spcBef>
              <a:buClrTx/>
              <a:buSzTx/>
              <a:buFontTx/>
              <a:buNone/>
            </a:pPr>
            <a:r>
              <a:rPr lang="en-US" sz="2000" dirty="0">
                <a:solidFill>
                  <a:schemeClr val="bg1"/>
                </a:solidFill>
                <a:cs typeface="Arial" charset="0"/>
              </a:rPr>
              <a:t>Architecture itself</a:t>
            </a:r>
          </a:p>
        </p:txBody>
      </p:sp>
      <p:sp>
        <p:nvSpPr>
          <p:cNvPr id="24" name="TextBox 23"/>
          <p:cNvSpPr txBox="1"/>
          <p:nvPr/>
        </p:nvSpPr>
        <p:spPr>
          <a:xfrm>
            <a:off x="2084346" y="1147172"/>
            <a:ext cx="272510" cy="230832"/>
          </a:xfrm>
          <a:prstGeom prst="rect">
            <a:avLst/>
          </a:prstGeom>
          <a:noFill/>
        </p:spPr>
        <p:txBody>
          <a:bodyPr wrap="none" lIns="0" tIns="0" rIns="0" bIns="0" rtlCol="0">
            <a:spAutoFit/>
          </a:bodyPr>
          <a:lstStyle/>
          <a:p>
            <a:pPr marL="270000" indent="-270000">
              <a:spcBef>
                <a:spcPts val="0"/>
              </a:spcBef>
              <a:spcAft>
                <a:spcPts val="450"/>
              </a:spcAft>
              <a:buFont typeface="Wingdings" pitchFamily="2" charset="2"/>
              <a:buChar char="§"/>
            </a:pPr>
            <a:endParaRPr lang="en-US" dirty="0"/>
          </a:p>
        </p:txBody>
      </p:sp>
      <p:sp>
        <p:nvSpPr>
          <p:cNvPr id="6" name="TextBox 5"/>
          <p:cNvSpPr txBox="1"/>
          <p:nvPr/>
        </p:nvSpPr>
        <p:spPr>
          <a:xfrm>
            <a:off x="595011" y="1470814"/>
            <a:ext cx="1592865" cy="230832"/>
          </a:xfrm>
          <a:prstGeom prst="rect">
            <a:avLst/>
          </a:prstGeom>
          <a:noFill/>
        </p:spPr>
        <p:txBody>
          <a:bodyPr wrap="square" lIns="0" tIns="0" rIns="0" bIns="0" rtlCol="0">
            <a:spAutoFit/>
          </a:bodyPr>
          <a:lstStyle/>
          <a:p>
            <a:pPr>
              <a:spcBef>
                <a:spcPts val="0"/>
              </a:spcBef>
              <a:spcAft>
                <a:spcPts val="450"/>
              </a:spcAft>
              <a:buClr>
                <a:schemeClr val="tx2"/>
              </a:buClr>
            </a:pPr>
            <a:r>
              <a:rPr lang="en-US" dirty="0" err="1"/>
              <a:t>Rozanski&amp;Woods</a:t>
            </a:r>
            <a:endParaRPr lang="en-US" dirty="0"/>
          </a:p>
        </p:txBody>
      </p:sp>
      <p:pic>
        <p:nvPicPr>
          <p:cNvPr id="355330" name="Picture 2"/>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46274" y="1880235"/>
            <a:ext cx="1550152" cy="1798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732596" y="1424647"/>
            <a:ext cx="691471" cy="323165"/>
          </a:xfrm>
          <a:prstGeom prst="rect">
            <a:avLst/>
          </a:prstGeom>
        </p:spPr>
        <p:txBody>
          <a:bodyPr wrap="none">
            <a:spAutoFit/>
          </a:bodyPr>
          <a:lstStyle/>
          <a:p>
            <a:pPr>
              <a:spcBef>
                <a:spcPts val="0"/>
              </a:spcBef>
              <a:spcAft>
                <a:spcPts val="450"/>
              </a:spcAft>
              <a:buClr>
                <a:schemeClr val="tx2"/>
              </a:buClr>
            </a:pPr>
            <a:r>
              <a:rPr lang="en-US" dirty="0"/>
              <a:t>POSA</a:t>
            </a:r>
          </a:p>
        </p:txBody>
      </p:sp>
      <p:pic>
        <p:nvPicPr>
          <p:cNvPr id="355332" name="Picture 4" descr="http://www.cs.wustl.edu/~schmidt/POSA/POSA2/POSA2_E.gif"/>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406294" y="1880235"/>
            <a:ext cx="1344074" cy="1676401"/>
          </a:xfrm>
          <a:prstGeom prst="rect">
            <a:avLst/>
          </a:prstGeom>
          <a:noFill/>
          <a:extLst>
            <a:ext uri="{909E8E84-426E-40DD-AFC4-6F175D3DCCD1}">
              <a14:hiddenFill xmlns:a14="http://schemas.microsoft.com/office/drawing/2010/main">
                <a:solidFill>
                  <a:srgbClr val="FFFFFF"/>
                </a:solidFill>
              </a14:hiddenFill>
            </a:ext>
          </a:extLst>
        </p:spPr>
      </p:pic>
      <p:pic>
        <p:nvPicPr>
          <p:cNvPr id="355334" name="Picture 6" descr="http://martinfowler.com/books/eaa.jp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6243038" y="1880235"/>
            <a:ext cx="1442720" cy="180917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6582114" y="1470814"/>
            <a:ext cx="764568" cy="323165"/>
          </a:xfrm>
          <a:prstGeom prst="rect">
            <a:avLst/>
          </a:prstGeom>
        </p:spPr>
        <p:txBody>
          <a:bodyPr wrap="none">
            <a:spAutoFit/>
          </a:bodyPr>
          <a:lstStyle/>
          <a:p>
            <a:pPr>
              <a:spcBef>
                <a:spcPts val="0"/>
              </a:spcBef>
              <a:spcAft>
                <a:spcPts val="450"/>
              </a:spcAft>
              <a:buClr>
                <a:schemeClr val="tx2"/>
              </a:buClr>
            </a:pPr>
            <a:r>
              <a:rPr lang="en-US" dirty="0"/>
              <a:t>Fowler</a:t>
            </a:r>
          </a:p>
        </p:txBody>
      </p:sp>
      <p:sp>
        <p:nvSpPr>
          <p:cNvPr id="16" name="Rectangle 15"/>
          <p:cNvSpPr/>
          <p:nvPr/>
        </p:nvSpPr>
        <p:spPr>
          <a:xfrm>
            <a:off x="1070801" y="3930605"/>
            <a:ext cx="474810" cy="323165"/>
          </a:xfrm>
          <a:prstGeom prst="rect">
            <a:avLst/>
          </a:prstGeom>
        </p:spPr>
        <p:txBody>
          <a:bodyPr wrap="none">
            <a:spAutoFit/>
          </a:bodyPr>
          <a:lstStyle/>
          <a:p>
            <a:pPr>
              <a:spcBef>
                <a:spcPts val="0"/>
              </a:spcBef>
              <a:spcAft>
                <a:spcPts val="450"/>
              </a:spcAft>
              <a:buClr>
                <a:schemeClr val="tx2"/>
              </a:buClr>
            </a:pPr>
            <a:r>
              <a:rPr lang="en-US" dirty="0"/>
              <a:t>EIP</a:t>
            </a:r>
          </a:p>
        </p:txBody>
      </p:sp>
      <p:sp>
        <p:nvSpPr>
          <p:cNvPr id="19" name="Rectangle 18"/>
          <p:cNvSpPr/>
          <p:nvPr/>
        </p:nvSpPr>
        <p:spPr>
          <a:xfrm>
            <a:off x="3882084" y="3930605"/>
            <a:ext cx="577402" cy="323165"/>
          </a:xfrm>
          <a:prstGeom prst="rect">
            <a:avLst/>
          </a:prstGeom>
        </p:spPr>
        <p:txBody>
          <a:bodyPr wrap="none">
            <a:spAutoFit/>
          </a:bodyPr>
          <a:lstStyle/>
          <a:p>
            <a:pPr>
              <a:spcBef>
                <a:spcPts val="0"/>
              </a:spcBef>
              <a:spcAft>
                <a:spcPts val="450"/>
              </a:spcAft>
              <a:buClr>
                <a:schemeClr val="tx2"/>
              </a:buClr>
            </a:pPr>
            <a:r>
              <a:rPr lang="en-US" dirty="0"/>
              <a:t>GOF</a:t>
            </a:r>
          </a:p>
        </p:txBody>
      </p:sp>
      <p:pic>
        <p:nvPicPr>
          <p:cNvPr id="355335" name="Picture 7"/>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343334" y="4253770"/>
            <a:ext cx="1469993" cy="1944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6243038" y="4301111"/>
            <a:ext cx="1442720" cy="1788693"/>
          </a:xfrm>
          <a:prstGeom prst="rect">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err="1">
              <a:solidFill>
                <a:schemeClr val="tx1"/>
              </a:solidFill>
            </a:endParaRPr>
          </a:p>
        </p:txBody>
      </p:sp>
      <p:sp>
        <p:nvSpPr>
          <p:cNvPr id="9" name="AutoShape 2" descr="data:image/webp;base64,UklGRmIyAABXRUJQVlA4IFYyAADwygCdASoEAVcBPrFGmUcmIyGU2x7gZAsE8rdur/1ZL7H2dMr+uP4X5HePBs/b39D5Fb6/++9be4M8zn7S/rl7tf4wdRn1vXoPfsZ1wP9xyRj1H/ofST80/ev8//fPG/yNe7v3H9w/Zgyx2o/zz8M/wP8F+6Ptb30/Jf/K9Qj80/oH+w9ON/3eZ9gv2/+2f8j7fvf9+w/7/pP9oP+j7gX9B/tH/M9b/+v4mfnn7cfAJ/SP8Z/z/757uf+X/9/9P+U/uz/YP9t/7f9j8B36+f9314v//7pv3n9oD9uRl2g29NZmo06ygFDGprSNarT4ztghGdsEEwahf3w5ESgDnCNA4TLgkHo7O3e6GSzb2sBwWNvdx4Wa3mHaoHhxKWG7ijx2jLoxRjKzDRGSmKre4bkGbe+hEs4fTPmvWc+ZCR7qq0gALTcRmQfzvhl31y5SqTEmvhb21gnQUk/V1cHPSOw0iGCmiRcEKBn4iHFWvA8E3kAlViaqPwS3CcRNLSfJm0r067JxC5nFM4fidaJGKB4ruHKhWI2Q51zwVQxLHYJPjsKivbMHR3m08S+xChPh+KJODcRUNfFZaMhZ0CkcmS9JzC19r6WxRg3rL8IcCFHNTzhBvydkldD/twwBNZTK1bzIr0T0DaLhcg8Jy48S3PUqHC8cECE5Hr0xJnj4SbleviGtK19HFgfDro21yJgNeQd85zIfx+GAL23wksGHhFlhJASp9hCivONthFysK+pAfgzOgmRjlS+rC5dwFTwCrwbJBKIyid8YT8pdVwQLczRRq9Ad7CeRgfw90yr1gLMhs2z6oDpE5GWsLJRGfLmWRdEJxtxCGpYEWdSvhB0SGHqY9VHkeM0j1v5Cg5pzyaYHy0cKMJqKacbFFK4OtwmHaC2Kzv3VRmoymqCYeWcg9ORIjF0qQ02+vN9SjrRGZ7pmdHcP2zENFsQGRRk+7G5y5Z9JUWe23psmp+zenKIAf0icmvn5iOLV/9uErG8a3IbyUkjq2ifXOjZQuAFPQSbieK0CcBjGfPLYzRlxKviFGkQxh+wyqWm+cdfwEA0GEPCyK9xBltUogEz9YYEq9MY/37f8RKkG+OReauzEOL3vM8hFZMcpAC14zne1Z4CbSjDK09atCCnMguix+1Su/6hHT1FXBdiawyoJB4LM7+ff+hpkB5ggkSjHFa0j06AqBhKZzvXAy88JE4d+viErt9nWrMgpbceQRccdnh7m/SS/5jF+uYCv8KHDZLRMXFlyCpi99VIMiMPB4gV86fjOFgRVtYEI9p47v28zuydjMN6GSok0T/mtvmMjkQyTyetDT18u8/uhHqVd47fG8NriaO0bHmzZnMin+21XrFOeLdrxvFvHXoKUerNH/qCoouiVXP8nNnoGtRXlfo9OI3sx+T/iK/U6G1STULMWPkRSy7MiTqQG8DZLM11oXBVQBrhFdR/MJqByP8Tl9ty9H88wAr6TAvjvqhHlQn+R+gQPtzTJgYuvN8TIrbJUiM+SwhF63kVDLwCTlrBWRz5cAMEOqaBAi5vfSFu9ZGHp9ccg4ms4fUiZz1NRMNB4yV70DesOBfFB05yxdyfQLan/7YzfBgzM4yaDCjW5q7uFHQG7aqPYH9qYKFQoyJq7njgfvF2vHUtIQc0x9b06XEObdSTOL/aSPSceo4gwkZwc4HtqsuftSP/Z1GFr8eQWboObDP1xZMnVmHdm4fWVTVV9gjlgcBDVaTUDrCM5kYA9OpYaznVziqrQPU2m4ZAfI1GCMEh4qhFsMelV5tD8bX9uZzsEk2n8OJaMGaOlSdzpftOtTuA6afb/WVgav3i//9bGeU8kcEsOJLOPClLBcNBLNJgseMNzi1mgdMYw2Lq6+vKHM/bFwlgkHzI5M8KCGDIK0XY7Z5PwYOxUcdEUdKiX22xkVxPwacQVLld1HeYariIi+Ow5TARjzJJnzB36/iWktPBCJbAnP1CEwGjgcXOLh6Gzcksx9ONt7HpiZhx8NCrerOg4ACZCqttSlRsLtioFHfXNQawHYROW0Se79G3SftiQ3N2ORrgWUJcp4MDWtJYIBXOMcffVJC/sLSqIpkdQIsi6GSMJUlqGOuf4OVpjzTDtb29vh3kn2HxkN/wmjSOh/gt+HFKeNquxg+47k139x2osrtKroTbYZCcKGnR46hXXNFUs4xYA/Qsaihu2YyF8ehA65ey9zakDnXwBgLojHPRcMyHqt9UbcuT+5eWQaWxxNPzfbFpppSSeEWBU7/qTOUMitNOocu9Iflz8z+OQ+8CpgQWMWh+rvhk9Mnx2Yl2pxoLUOrxMBA169C0Td4zTsMJFhP/V6bW2uPuKup/sDnsPGWb+xD/x63z7f9XSAGOYRdfoeeCN8pjj4KRsrvajuhr7p0tAbGTI5w1z72fdgODvqaKoBu9MCHvQWTxo0/EENeznDwQCz/w1xLl9jL3TB1cdevNt2hcfrrWAtMDit6imevVhDTIMwqbOOiQAJNdllYWEKV5jMqalnw9oQGt+GEU19zELugD3jGjn+E59itjwkar9qcYbE1YDScXXpudYakSdvlPnJppz2oDrTm1ClaV0RwzLGlbh5NAxNxJ44V0D+vk6O9uiie30FIm/IfsWdZtgAuRQXsOpCBxTJBMaM2rdxQSQ+ws6YMJ3RCxWf00t1x6Jxtd1HBRg2SNz7LjRYIaqUAVMmDNOPAp1/fFJKPlvMUbYKHqJ4QhVJpMHNARplW/PNzKB455fJgSAgLiBAMmPLxMiSJvsacWAqGuD8268HbN1jIlQPD3ldy+1mHLz27WOibMLX1KZWkdIZkgtrCA1/uF1Vg7CT//aKGut0KzgQsvGHVdE9YAwUuUtYfUCHR+DzFlaK/7SGlCzJXeLSh/B0scqy2GAszX4SAb0KlTNJxN7DXcZpYD8ZJpnupqfJrYlFbg3cQbpE7E6Zs01V3SUDATyTlpEA+c+ioqxiPN/l6UT+MC6COqsqucacDms1yuD+4Un+4kLnSnY83WQf3GopsWS3h7z9EGH+BkkEANxUUgXfHfOGivku+AnyB5GTaUZ10DhhjlULgZ4QDMb4NrPcE/3VGBz+ombZBEmXuMlFm2aHW2jnLoJv22REZfdvLzziOlPj7vOx/pd3Wbpg2beFuNAVWPhPQI83v3Si0usVja98he4rA01cleDvkYE36qX1lT7tMOjooXRklrOZEE6oaWJGu2ncaanoPdrVI4vOItV94oA8kwPjWMfnPMyar5YQHsXyHdfQoCib0T3fXf4D7b/o6guYOTU2vXXhjwv50YgqEUlGcO+F1lzNa+7IyTI4sDlBadwmr+ZVnOgG1C4IQ4ifYFPqeUiB90JddCkpFu45mbwXW31EwIGpEhDQF0dosSLx/UB1mdUKqvouaWkjJa0RfUA+zogFs3J7p8wNgfBLkLF2/l8pPopXE5S7cz6jhlYwmIz60QGDq6Bc4gHuqiQ2988NPlpcGriJtMkJE4ZvoAoEdH/HvtBiOBYOnSetFNH5MP4z+1CwlLTEgBD73FvUMbr2Gfzx8xOJ0mkT2V6MgXcMSsDeqcNBI9qCiZKK04DS47AkO/BGIiU4EYCT9VED0XG2MtYCo12bOaTQ4Q7NpRlj/AI39Kb3oitjMsPJEU5a4R1hRD+8SmhbxtiatxTa229YNAJGgranlU/3whFzJ9gwEBqT88yPnP2RpLFPsUivWTDpVxLYGyNopuBGCipaPWx98ZXj1iYWdvEjQw255Laa48BxJoOq8nBd0HGG6wnaNkZyrFS7SJzi7xdtkTxkffvSPp/gk9lC3zL24L6Djkpesbvc5Ee/4W9tmG3rGRE7bL9c8Nfzn33UaOenBivUbEznW1RzG3WKka/+rjasqyPGCkDTeDtFvgz+prkgGY8medk198vke7fJTpswE0l0AAl9aDDLo0rQ6LrYdFoMNT1HrXWChBJ9wV+31yH+mIhTa+KTkqicxIYvWKhafcKmKjuiQv+gKjt5Ob/Q+mbXlg5Iu/BeAcVqj6IGzrCEo+Q1RH3dCVYH7nuQsZ6CxlbyxBPE34Xohc1gV4u5groMCWLTRaZPC4sSB+OKCgt72LePYJB0SvtWIZZ19++U3hCEhnjw1yMTx2wQtFVgGGDCEPw108Hwgn8Y7woaY8LR/5XXORwPABb/d9neV6QSQioj1BEqdm1sj3hhqK/RKZfJkcRSZnMcZEUROtylfzVVlPPS/7LXfGFEhh8/aN+6Z7Iigy70GIOHf0VhTwx14iyxcOMHDssb0ur6sq0UBwp91uJxomNav3gkmIN5HM1YX4Q4iCj3InNYODvnDf8C1EZaviGOLVY8eXBMll7d83r0PZR9nArr8KTQvg94faxwzl7kmdqGoydZlo/KpPmUbvpT828fmcGSj2t4rVTFynwoajYMl6xLiRhSMa764uW/gNUSyZ9tIwo5WzZNmVuqKyc/feVoS3/CmGuyMJHY4IVtRQ2dzpAhfX30J+vRxt0LzA6o9IddVS8CF/P/yLBTAfhMDdqnFsgXWV4zpOtnsGD1oYOcibVqnn5Xxkcgfh0WLamfgboEOmUl/Pl3dFYmBJCF04S9NdEPcm2T/1Fr+v0nFVebkp9lkMAFMJ6Vm4v5aFJeWTAUXAIGs6c8qF4Gw4UuQCAwcDGXlgpLu1hiYWQWIcKklwb0GR/t7DnNzP2Rm8kVclec8srr9Y/tmaZfVs5IB2e6lY0CJ5RBj/OXA5RCDXfx3bcDci0dyOjRPKhf/3Oo6lEQBne/VeRQ3QxHosbMAeeMiOFC0hKPZbGFFmK9TpLtYt/4Nx5ayMwdBeU/rCb/tnqZvo4T3Av4kgu9tSv/d720I5pmU7XVl/CusaWkIBzBGuZhXTqBWvvT2TgcOgct62BOdbHyLy7cFK/at+d/yWrEbYgbP80SUVPH6yb4onk/geyj9O3agTh7Ef2iWPiiXvIPrQZddVs6zL6M+jngsHgkOHBcb6F9y9y0GnEHbbMMSh9SBzXcsSDAr69ljs6D6+p0JMQn14EhEAWHRIWUNkFBBmMz+frifwFjZ15OUM0DchcQHtlhHMkfONYLG4gQTdcooD+uQ7IypH4NY26dXUOXdwiPGPI7Qebug3SMuiQm+gmhZVeY8TADaKOMlnFKUX8KGed8GOXQ2D7OcmZjWAZetmGtkOL7I5oZV5RNFGGJ1sqkhkoliCYae6/7aK6g2JsPLrDpkF28ePmAjvzgBzqHpD2HcoyWpcyXdCqKm8lEwmzBiGZ+S+zj6sGfXDjlzzPvweNPIPLhRaNMKd9HaCy/3agu4h0UD4YbkCwhpNKtAo9bJ2ahH+awTRmTw7ztrsbLozqZyNhrtKQhOJ0no2bHC2jjlMYyt8NZ2WoCoGSnhwScYufsW8tvhNudoUDvcVJFA+roTKZS5drjQiqwMcdqbntrwRTPM2iSuXPvbkg6nyQQ5D4nczEHZUanv4ANh0WMnJhBsUabBYkEyAW3CyRqtzx4UULRYQe6FxbDzjhf69dhv3yHE534c2wlvky1rhYeftLF6mMNvRvf3f8mJVxhrRwwH+F42PykMRjir1WJ/5Vhiwbp4lmv7nJc92D8sKEjRyjCHnh5AYc2xxe4Hbn90U4OsDkjcJqko3W7gxKSIqYqDxY+m/SFY42deDj+Gnwm7DL3PrrbK2Xi+tkPXoxcYMsJ35lWmjiWRLTOgmZSvcAwP80ExuFGlWIFaaf3xRsap5cwXYTPXN/dUQT2v5WtOjmt3gld4dDSUd0G4x6QLpeOi944OI9WxXEH2eZ9r4h8baayoHEJEWz9sPzsKorX/3NmMx/3qAqtmp/q6QwGzrWe2NFYi9UvInPM4Ebj6IKMgQOKHn4NT8Zfq4EqwH9zWpt0GWABx+8r87iSD0PgF6TTEg7Ye9LG9nQbdXjmV4USKFpLe0xu9s3RykGKkkeij4U45DFMSA75SuCAtX7Hytn4DgCjwV1s2AwPHAktz+ZzR5RsDX9OaSWd8WcgANesmr4uUMKk7fujppVn1OyauFeQ1VnptNZ29Qlh3UFM2IfmD8VRVD/wVl2l3ti0a0lOMS8fAZeF34ZALNqL3ij+Ef/OS7RSf9NpT3/rIwM/3dx6+t+pAhuD+q+6FH0nP2U/+xUXQfVTojINA0jYjLcWAcCxL+cbE/P7doY4uub4Bln9yswHh354kc4zn6pHpIb8ECCGcZUorMt4j8b3i35b05Wzc1/HaYcDovFUz91gcYqqAv8XMW6yvBQFRZ8nNq+QYDUm9PVguHxrr2B5UQN5hHK9fbwgSk03+fN5VvqYtD7wYr2Ns1+eH6N5U5QT2lxVhuHCqYH7WkVT/HPKvzlLyMipfbtpCJQW5uCvUveGIkC0/JN1zumTc2BB7F0ivs5xkEBNkZcbgryAE7RmSuTBgrnUru0e2dfS7bhaX5EfnAWAfaiyMd+SuoI4VfkjtC3WmNX8XALKFoxFqRGgnuZEjbCaA1UmqhH9AronU6/DNz+nS25L/mry3eeJgrmpgmWlVpx98GPLgNadZ86qY9oVkoIFbDgAfJwgm3ByF10nS+fPSxzQ9xaOCMcuFHr0PQhUttTPpwlXb8YSMVtkg/QDO+/6s9hgN9ijuHG9sgaoGwzJoAols0o70amVGClBKobC41fIPhVed5vOFxO5G1io/dGHmerUkGzutsXhxjKgR+Dcc/rRUlRYImvXupnWgvqrCFKt2fgn4YtVXrgVZ0yszNC8wTo0uKxI3BnGF0amaQLvk0T0LsmZ0TPq7hqWD3WRLiis1O82R9jA7+ickKZphvnWFWJZAjFM1j2dWdGq/F230D+yPsa4kZYNY3C2evInin3lkhoOiNOP6WCJATiFGKvojWvNiB8Jh3ltAVjn8aa6a10OLAzkbEfNcDPLa1eDang23mz/B4AuEuChRQRob+ZtM6o6pGjil88daBOuqyV/0PBYDwmWlzLLRGrjR2kLTVY6hyki4yOhGXo9XvYKboeWiTDZ31Yd6IDPbSVdEnBX78yWh7h+DETOMzCAgSt4retHKiJ81ZOLK38Uz+o31K6xdO4iU8AVmTl7RA8aSOF2618WQyb3Db+lwtrlU4L3fBSSCNs0WNuOacWlmK7QoVG0MwDRIwCXR3n2z53KEHjlRH+TJAPo0zjO7xuo5vpotOb4QV2gAnYrb+pTt7rQJQjrSHfSjnbCZ0czxXn3EbpQsMGhV3+7N3pgm2XvnOUBlLgdg9eSbLeYz9vMSOJbarHA9poxgEPZoN5gVZA5E0b0oi64R0QYYB0TTVELjLPGwOduuStKGBHIOEen+PddluQhd+XZPRrBXG6MQ+DBxOE0iCA1Y0/w1lWNkQIFMNYuE2+TCh2rVYvGiyyLL8cx89WSc3pXQ3DSY6CGvVGOm0icmMf0pFAVlTbMWnGUQAa8e+lGpUFP7ElX4mdbQJMrwsF45vMCYzI6jBngSPDxh24QOiFRBoQTb4oJ94gVvwCjylmASOfpy1VyCQJD23e0/QLId1v/ZbYw2ghFh8xPRcFdA6Yq5FUK8IzDlfNIpCXpZn0nXVKmXpeXFxurE85Aonw9JQg3qToJDtM5l0scQCIRYwxkY1QPDRQKFPevA1XfG6sMvWI+gEadaGAAxv3a8uH/+1h9yJvptXkV22cXgyj2KpHjepbcY/uhdI92z3DI4YWN2+F0zw/CUBFcSjCJuI7jmKRD6P+HbJpKe3hd+5o9n/8jOZQ/nXvy3k0Opb0wcvRXEioYrOUNiiyZ26vc3eTbP1V5X9LMEH5rbwTxPTn+bNlwSZwAy2A3HvbmjknKSB72T6PiaNAw2wm5DtJg2qJMwKv20i7RcQVONDKe8u8Iix7f8fW+zDL6xk0ebIW73cvuiH+2g1hN8GEy6AhNRpVen36TTBpdFg/h0/Mrs0RC0LUGVGBTry3V7GL5YN4XggfQSJIyxOl5fkscd9S4WFtbN3npnW8nS9Aonid0VNAfqwAO7rBIve+RSB+YVUeSa7MUk5CtsKTIrclvrta89TXVdAv6XaEJIebXevhV8S6x2SEQzLEUXvkOJtwJJlq8gButEHw0IaidP1rkW8nh787S7R0Q5PHc5jSFlgPbyISl3iQe5PiVeP3e9+kXos04c2/1cTqRHp3SDv2vZ5zaXXMGcBFOkLF/Qu91WN1vSE0VDIGFB0h2qhA99HwKE3/ds2C7ruTXTvsTUgPNydWq3Dx085BrrGIOAa6/cIh9SCoP/rPz2LxIqn2ZCRqkQqPNdkUX/JQj3UAGfpAkuYOHsvhdLswLMf+BnSMv1uu9nSfUlwCbFqtPbvzifgot+pmSuWUGkd8QqMafAt5ldC18IW+oVU9YD7e+0Af4tvPHohPdrTU9k84vXWcBIL0yzsCfwWw87V7UzVzAXQo5/3lS+mqJmLnNXZNXdg3n164m3rNgi6TH0ENUQIU2CObbxvCWeDB7yw1YKaYD7pWsVn9TwUR6vJ9eXMWT5Fz8JeMCckKMwQrRrzsubgzJnQn1syD/2mPFoLzAJ/lycbGsIAcUt6LC7101XD9+NjBFYTM7btKylyMYN1mP6RX0VrpcwFixiXAKfLKSlVqX7ewiypKqInsyHlH4FVgrJ8tnwaw0H2BWItpYOcHseNNA+sHJqmyfGEEIhIs5cIUzgkYB0FIqu2oyOmjBVg+NTk6TUKCbc5X/n0v1LN5PXF2E1J1fCsftfqWH/OEBz0+1JxwqIpbAo1I8QJDLXhoGhi94I0hLW8ckvGxF9rVTPhIFOoRRqpdNnfbUhbApNZViuxvks2vyjvrxNRgp8AEkQNuGwtlTphk/18uqVspoOvt7VoP2+fIA06HU2ugU/3dQ+3zdtrWCCBEqAy/cT1kXg20R/Q4qrYl0Urhb5tIDeTx90TtoQ7ghNcFmyGGup9IiPolyuHDP6+5ylriYZepyh79bBrEwlHHz106GtLH7BsJm3Rbm9QkZ1fWXHuQdKObrt4cZVRCTqEUPQwTxnc8e8JtDBit+IyP5FeU9jMJXMZFxg90BZmXeVqhq7GaBXJPkzVIWDLq7jnYrvgMDi5BtJZh6LlZ1YYdokdO8y3vBpTuCIL7SPMI7AOZyQfanZOtsEmWhjXTECNC0DxltbXr/9VhuEHPUu2pE86ZDUgkoDpL1uXhdav/sAp9jKqVACX8WQzOKHoj0WoXkPAZ1GIEazbZABrjDL3jDh8mJ4qKSGr5Ynh84Nvwbiefu4DI1HbnAb69+OOLKvtqkfNedf8/ti6Akf1RW23Fxp9ytkhedjNU5EQEwCSzU98KxwrHt90fXpQqbVlNo0lwCaClGIWoMy7Y4uUoveraJeKRB1bIoHE9Ep6A1bzPYlCLv7jNxHW3ZC9lVKGgSxuK3kydpZdcNWXbkNWTBZzAxC1jRRFcBwPV/tAHMTHG8P6jTl3OB8iX8tGBMnUB+iBK98xgCSQ4VDZiUtG71E3xyBZ4F16k3lQr5HrBhd+p0ctcSGN0k/0wgP8RB2s054JJ/YvtefWGKZ9+ixtto90RH7OtUYeJHKtScjM6Rq9k6OPMzDQ9zCF8Oys4YGawzbwGnYfvON+aGqVmQJniqQeKOKR7v9iGTGYBNWZevu4mUZxD2Hcp/jIHVieevFdlN0IY+W++VE325b0R3ckxt75lSx3uawzpH2vaRIlWTfyhWN9/s8Kwus4B8AgwiYZzJNOxQrj2/ymKQcxk9DqrWhvvzJCfU7SEwQ6gRb0IY9fQGYP9NPRMyiyfLPKPmxfV8irCOh1jaySZr/8rB2pNSQZCVxNPkYKyuRWu+g2YwNbo4mytRSBaVOYUQ7mU7XXzSF8Kmc51XIgy5A1OKwQWwNceBshegWtdbx10Uv8onwB2JjVAeaJ19YeYGxeDzJfOZBdPlE1ttWiw24FdgeQAgCSYTkT5o9H4uW4omuICSflKydyu+oUjlqXAfhpJjmj3OL4aKxTVEXmZzka0Q/ocoYVEp/Lu8XIjGCNbd2YL46NSxBY5MwC54daaR7flrAU7mXIHnhVVyIzQuJ4AS3gLtCFfdTzJp90bSyWcM0vkOlWh5GfVeENjR2eTNdBOMCVDKNf+BINhREcN2+k4idZDYhG5PcOw24HurN7/ot023YQrMb4Jh5uw7Y3kMDJ3OP0OD6mWwCk8xISmTyv2SPrLSXBBdQoJpg3bvtj2z2RxSrr2Q2psIuQzJZVWUazo390Dom7n61mIIwIgWinDQUD2XnKuAh+XD8o1xacVJagbwmYuw89SbeestgCN4qWZ4SApcEiatvP1zXwY4CXSfdrc4v5bX5/mzgHFgJjKuuqYaPt3pBR3DRk316jzwjKDqLk3k6a50Ejn94tjsJqUehZYYGrpc3xHexUiY+7J8840xTP2vT1ULFl65W2yQbcuc6T9K4jxDdXcdwVTdmMBO6YOVl5xWcTt+UxvLXq2zsiIq3HJs53155NaoV1QgF5QHEp/9p+dS/DjwJHQZfMuB81JKwE+alv6gcWF4FN2CzznrNr5zbMchViS0aYPRwZpEVEJTXwE5FPiES4mtgw62OuVt+PVMYAToxG/VcHzJ+Oo4qsmd1iYduxl/P0xKxgAp2Obiwx4y3xu9ViLGyX9HzkIqf+OcyoBO1RsPMlxnLTtr9cb9yTcnitqGXwi0Tl4PxCbmH3TCxeLKzJIJmmMWSfFVekW4tFZP99wiKW+Ir9yRRubMX8CuRdQgi5s5gz0xvD+K8gM0faTaXvtxiDHONz+Q8hHGEqc4HEFW6dk7L/RbP2YHRbhQP1IIQ/MhiPI4nsuZY40TMYHOkqH/Axzk1u/Mnh7n7YctOHABFPjosGcoMnJjDcHvzkhEZSuDzt+lkDOTC60Em6oZ1xT6+PMzgINtebkL97wKC52lPdDXF26TdEX07l7opoUDiel2RuK7aLNhdW/9+zV+GYG2l7C82vp1dkMWP8xj/AFBejUEdqweVwv0BBjlvcUldQauZ4vllmM4edUdgVd7dRekYksA7B6bMPZdv0fkkq9bqa827BaNGz/b73rapi0BOqDoRVT/OryZfraIQ3DLrTRKnD+JEy5vJyZKHtkqh+OpGKWEVvdknniPKfoXqcUcrXsMFupybU+hRrfQ4iBO/45BISteZpdAIwONX8jsCtgYAWeategN5DAmzGUI/2qFzgjJVD7O8tqlqaK5w++JN7gbel/HIaLJ+a+B7Wet1d5W3tx1zK+XTZYuCvJkPJSOtLXGu/bkJpsBcZ74yi5Xdy1AYCMEcWv/aDPWkkPMCor84MJT9KLOvLUfUHDpMzl/mF/DIYdUb2nHg9YjhHZpk0BICRdGFGYBZ6YK/hhnhxjcAEVQ53B/Yg56Uv93Tupb/IsrBv5Skj8aFVcA00xnh/D7ZzwY6FcM0JTLrJuwZggshqED+hnAfzMfYCeEWUf8iQtYIQOGj0fCmVc+l3ddA3EMT+YrYue4K2AeLfLVV4KmjkKrzJjj4ry+q4eRAmS/XgwlRiQa3V8Chy+FEJADw6byPdusBFEGeOYp8loJP6sQuSpTAGt8ryexuwoMmHiNdV8AOpyERDDA6xDRaY5+cLmZIyy9LFcphBGFKxLtZQ3FaxH/NcwubnTytVpQNdpYV8VgkN+hf1rRsQfLxhC4rUrgHNyVrOX8tsPt7FLkNE5O2ux2rnaKIJQv2gnNALbDwIsFAsxxYZkoKAz0C9zT2J2k0HDvnz9QB0/9/PLosgREFVL+aT1ywVu7vdw/e5UAGcFJ0dR/CV3q9QDmjPPxkrtho+XMwLHtJQkQojx3+jekl8mjZSxvwqZ9VxbBSW09sX8KngyoOZ4fWG13oGAZLUnFqATaqvQcS+QPGgWvsBnm+k/WhEDdzUQKOizCMO+ypBw2jzXYvLRWNZyfDIDaKl90LkmeO4WuI1CooDEyNkAGXI9i3QsZsZC6XMbwr82re+uWo9MaJLHWJprB6ryqnxW7DBvrwiJmUaQEzjob4q+CYUiUhUIt3+O21zgs3XhNL2/3iwOucGAou/1FjslK3dZ9d6Hvjyn/3fI7m0OKNK82lUWG3aLhO+bOTf5Xk0hqS1P7h8E3sD//iv5D7nKH4J4/aeUV2VvmJ3wc3q8lOrKdfj1hqt009XataiDl6bRVYsCqMUY/wlS8hhz+csiTI3/U5HBm4r+B9Qhi7Y1JIbQrElN48I7ethE+gR6ZLBiYolPYeZeaGImmS4UYMQsj12aUK7GDByhljLuNNkB1LOC24j+dK0YenDQGHbbMX5ZjJtnDszYSgl8Y+Y0sYBisR9wGX6H5PftklhPbzZqTfS9dgkEpuOzPs2HFPelpUuiHJSZAy25fG8+RWG4ED/7WJvlRMtyqLsl/KL9wXDP8UWi85dT7gNQZKnC/IQ2WyF2IQBKvNNAVpBeRIYfS9Wd+gCjUTavPMRSLkZT2ccwe55CTT92qkppmjyjdT64hQGh4EiWFKIaPwDl6Rf57rKiDo7epq02WoBghnZe8Z+O6PJYNyhI5PrhM/GFpgoSIX2PuVLiYh0JyJjRTZwArBn4syg6eSYP2r3Z++TgvUgwgAuCHdRZJlfoT3cg7/K9goQFt/M5XfSCsF0soaI+vERM4HhM8NAi3YlUqgm8eDgTxINCXgWarBxArd9MdM8lt1K0q5Ot4vPEFoeYrBj6jt1+3lonSbHqDSxcUOvBlQBwNZNmlDKwV1S1krTuKLlh8aX99D3220/HgG088yDiKodEUvl0XAADNWGfGjlAvqg6Xm5xOQVP2Upoq3fJGNd+pK0yWThCagae5Ofz/g9sNwHrkyFrL61E+7HRwzhhfgglYSXZH1elU3pDAhg0IlB4VM9jzMoZQgJcf5Yaxj+ZxJZgh7pPZUjWQeMxWfieUJDWCkxpQMT9z14vZc6I1Z2sqnqUwqiUbSaKS20cwz8PMfpBuF37Q+3xb3iHCP9h4h+R1K/lwkgH27ug0j6Qm3AJX/KC4Z01cXGLh9eJ9uV3tWB4s2ESkqos6RtOmTPT1+51gl0Dm0Zx1ZxVpWV/JS0xoM1F7mQ89iG2qXv4iCt0Tw7cTeMhXTKV9mL259/ScdKz30bQfNimq7owQph4wZKXOo1J4RLq4vsuYY6x3DP2iu+y0T0+jouNboG+lTw0Bhofad0Am3ksUi2ioG194uBy6wZdxtn5+E5nygRvl+Vd9ecIXx+Uz6UsZxWg6azprU0WV9s8XqWfB4FuQRXB3oovtQUs52BRxj012UHOBUit/Eh53WrawPVLs95GmIEy2QGeaUMzbLqMH+UGMDC1RPcXqwheuF0EA+UM0T/qSdIApkaOfo4/Pmedd35CavOFGY6nnIN/g9uu502SXV6QhJVih791lti305qNkzKt17NCpCV4xytixslGCsFoyl5koPsCNeg+HMViyzboBMJWgU+e79Ami1z5gdKRH0evus+SmgOFt2wNAb/ygOpSWDPd/VPkfnnaiAfVqTor/JblCJYesuDYk80djSXd/VyyTA7dr9aHeJ5o2bg0V13QMHa2KMyIIVTEMca1/dPyYf6s9qCiV9tLwFqpXKpp+6H+0U0tIRHmWTNHX7IfLvUCP44AKmx7cd8rcWbOWCvJgfbR/nUdUSIOPJt57zQhJPlsymdJv1+KNYm6GGLoGad58PO0XYo1XzHN+ZbrhmonFrbdH30zSmvmVkCjewsXEqRvghlhFWZpmRpHqWRO9RttuolDA8TWKeJCft1iDz1HRZ6Xf0wVjHi4lMln83+5OYye9vSZTjaYixsA9CBDzq4mGzqYtu3LvUjOuNjU9py73/OeD1n2zHTU3TI7uixIU5FIva1uSUjxnVvB/uT/ZyvMOeaO+21dL3EX+Iif3GYK7g45KMU2+6DlEqaGSgp2RZirtNBjX4bVbAUWDf9/+Yutv8AIYM/LkDD+h3rESHhiri52XlU0tFh5RkfBd5yuYuVhDplAzenAvLf3rfX6MxLXxTUW5xcssooGq4JKkbc/Mpw6dmKRnmR4hd9gFRw3PyZvAC3ZCVaAgQ42dWuK2Qn2A6Zi1cLSWozKlrb6PQY90xLuUcVNbF+v9VvhKGBOwCDg8VX2WzSRPYlZL6sNDgJeSSv6HJwHXLmnPMBUKgg/H4Z+H6nI4xCN0GUZgvC+NOwly4NiJKz+VDAt67gosbNFiNQ0u4bjcfP13SPV5KIkkBThX1I43o/v5365Cu07iBlKY1yY6NkEFWweazCFXbvV9FP8d6ElsoUd3F9iJrLWjZIcrdfjugtyBZ8Fe/GfX+v2wcC0ydQ++ATlNjVkrOIsq4LnMO1upZRViFJYjKWRqrrMLRIXta0YZxbvrvhdsHmObdZxMzlt2gHH10ajusixTawVquMSr/vB7cprsM0sYlUNyvLP/mGBahyMf16Oug4FCFTrD80pl1EPiki7dU5ejjEDpm4CgVAqXFuwcnZecrtEw0I2YYV5yeEH2eqtrK6S59ZGPw98sURf8msL8Fhz1tsf8I1lLV6W/sM2GWPd7vcx1JFXe/i5aLQipWP01WHENgDRVysK9xDOF9eOh2of/m0tXZQrpx3eCe0bJg8GswVTR7yk9wI0rb7Zq/41AU/X6n65Z/DwDVxcrCtbUNxqM89OWYdC53QFEfL6IBQXuqLIll2d8lOqw9gNAnHam7tMZnUtDzbStceeGc1FdcFPHEWx+OVrJyT+HJwRyDXTJa2eCr+l7xCH3OiREBgVuqzcn8PDhkHal1ga42v+qYcfcgRsDs6NRXaryGKNL7mTfIjX0JxbwKBTIyH4sD0d1HzcCNnR+kzEs9gAVQpSMamQ1GKA/dylgKTDt1yKc6xASs1yjYB42ApOeYCLy/Hj8cNnnRa4Sg1hIylhN8EfTN2lGJeoK+FQGCTN/R2vHOsLhc9gQRR01C8nVC6QwavpH5dDqmtx2CijBttkKt3FAczh1OhnUSuorNVWYd7xdRTWtp+miseTegMmVQFvhQR33cqT3wUdURvjIUeABsM/DwDSRY/NrsxW2tVtKcz/nMzHUcwJDbWaK9nh/xkKhT2DR4ujt1cPSk1Ox6/1PvB6I+bpJjXbFz/ygS8AN5piH+Vts1HHPf7yS9piZhD6CqTz3Qwlm5ab1jedLhQZqMi1Osym06CreVfl9vwGAGqecyd7DYMWlEKoG+zjlVL5YYfo+Qdu0g/uMyy7hvnIcvrLsz1Vut2sFDnFQwl+rSApHdh7SnykUX1tVeVneiY5cjBLnxDRROf/0b6COqS4tTJWi7s3BLjGpe4Ns3tJ9eaan/UzgmFp3+lpOMUzoqxFRI/y5sBmqy/OEQc3FW5ao2enw4WXAPnQYrm9LEynHrGjiqTqfC00hl4d2mm+gADuKlhU852vNbLldLRfRJ7BpjohmFka9+rlDEjJATtq9mLFrGCP/nlI7yFZ6VfK5f1WK488aYcUw/uDTQYepvE6eJ5pRpzlM/gWO0/1afAzkFPYRptTGCw8oIQL99GNCis3+DO0w+CMqFt08p3hCAy7wNvdLjThtzBFa4G3nokZnE1tLZbGhIqTovYVufyQH5XOmgDNSqzsgP5d78te2aCJPkW43Apv88NVi012tI4I6bxpXjfDe4o4GQDMMgN8i+eALohT4tHHwKJluSU9dXSrQbUq3QBNerjI3TZJGWO7h38TxGfYPMnMIsAmvt65FS8IodCf18JQg7uYtxJlBHhIJtwyI3Eu6P9KbgC9RgL1R7XY4Vkl9DsURmcViIlHjzrdJlI6/POpjPey3cnOfOQxO+Yz/2bx5VZRUWgm5jUOAdNRHs0UOFpuZ6VQ9iFiIJ9q3b9LnLaoWKTMTEkQpmtMS0E0jU6ZG2gmWJ4n2VNdt4xGUFOquL5qySi6l3wGsfLhZnLHCXNChOM7e895GwfSs2bsUj5PTrSBggc5ekxta4n16J9aeyHF+sl/KVx10cdT+dVECDCE51vKGnccxrCEqc7tpXVVnFXtXxVnssksg7XNUtg8HmyMamAsz806GdnUFTW3PQrxDS3p71YemNLwFoBOtKdzBOghSq6V/BgAf9D/Zs0EUbzdv20viU1EbsWJbeOtzT3XHdS+nyMn3id45Juhn3rPlkS3JVsRM6bF2GlW2Ck6BFU8z/tFDjugeY5ifd7BnylJ14b6spToiE4b6yOAlQgoVyt+Xm67uj2FpyakGfQzdK7adWWwxlxwyTF2NJ9aOz5lpEn4kakdSEvHb6Max2RX7BsVMkCTjMcpT0BM9yX70mZxr1ptmQXPdZwboUDSR6JP2lj0CuGNG+kkhUuARcr/QgdJbftBczYJOKM7Zu1RPkbXOPSPyVoh8lWJFguFEU32M4/4XXSgevrgmAqvKg3ZfnX1wS95mlmw9HiHaEtH9yhPchKIHAm8kYMb93/qlboME3zBi7h0ReE12RldIoW9ntP6hhf6WoqQ4C6UiUyPrCe5q1HXKS30pUnQeze5C+SRIPzi4AMYJZjn9ct2a3CH3skEEsuZM77fyUAQbW7poDnJU1fIaWTRIIDr5IkJ6sRe5oA9vTMsRr0d0IO+od6QwtgHCrb9Yg070q7f5DnQucmgMxsO6jN5zoVUQxtuHjhCHNuYGgyXA1BolHZtK+9XLZqCXKq/YvcDASQMA2Rx/R2pt2c8ix1k0gkjAHx0ndi+06Dpqpz/G3kKMAxFyMQOtqJ04tl0Z1Ec9XdQHRJoggq10e3o25/5oC1t88diUJMxBx3Ygs+JizQLYiWM4vfECFHOkEJrvTAk6xEX4iW/493pwzSVwfzniIlPzqpyPTyAjRVcZ+VYgJQv8zgy583HD9Kd+NOtpHbMdfqE8wunIH2fX/sucqdMew7EpFQUOeB/5z+qqcgV2l7kRMN8jvja9qzQbIaHtpGw5J+LNnb/pe3AKkVkeGel68kkaSLEaCUS9TQkNfk86xE1sLdH1IGJVMJitKCMhZXHNw715yXQ2v7nq8vRTlL2ccLYKakQgFgm8rzBqyZjsQ0Zpe0FCUTGbYrP3dnBGq17dyM6f+nds6Cuo9h7jLUuExzA4Vx0E48sz4csdeus6F4CaBdldGJ4RG12UsxXmR7WSZMspjWlEHjSULAIBz9J110HrrfG+C5sJtYoblFGxGOdAP6IxQkA0Kojo4e+xmU+YFjr93fDA1BFifLuMCMOxA9/JQV5TTsTcIyuIjmC3AvJSQwVYMI4jRD9MUZEJ1695Jv4NAf8v+o01Pbnk7nJc+cB+nrv/Ukf1T051/oBDH/Lo8/cBhCDbPYUcP+6rJ7jDFNaputHnRu38AA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AutoShape 4" descr="data:image/webp;base64,UklGRmIyAABXRUJQVlA4IFYyAADwygCdASoEAVcBPrFGmUcmIyGU2x7gZAsE8rdur/1ZL7H2dMr+uP4X5HePBs/b39D5Fb6/++9be4M8zn7S/rl7tf4wdRn1vXoPfsZ1wP9xyRj1H/ofST80/ev8//fPG/yNe7v3H9w/Zgyx2o/zz8M/wP8F+6Ptb30/Jf/K9Qj80/oH+w9ON/3eZ9gv2/+2f8j7fvf9+w/7/pP9oP+j7gX9B/tH/M9b/+v4mfnn7cfAJ/SP8Z/z/757uf+X/9/9P+U/uz/YP9t/7f9j8B36+f9314v//7pv3n9oD9uRl2g29NZmo06ygFDGprSNarT4ztghGdsEEwahf3w5ESgDnCNA4TLgkHo7O3e6GSzb2sBwWNvdx4Wa3mHaoHhxKWG7ijx2jLoxRjKzDRGSmKre4bkGbe+hEs4fTPmvWc+ZCR7qq0gALTcRmQfzvhl31y5SqTEmvhb21gnQUk/V1cHPSOw0iGCmiRcEKBn4iHFWvA8E3kAlViaqPwS3CcRNLSfJm0r067JxC5nFM4fidaJGKB4ruHKhWI2Q51zwVQxLHYJPjsKivbMHR3m08S+xChPh+KJODcRUNfFZaMhZ0CkcmS9JzC19r6WxRg3rL8IcCFHNTzhBvydkldD/twwBNZTK1bzIr0T0DaLhcg8Jy48S3PUqHC8cECE5Hr0xJnj4SbleviGtK19HFgfDro21yJgNeQd85zIfx+GAL23wksGHhFlhJASp9hCivONthFysK+pAfgzOgmRjlS+rC5dwFTwCrwbJBKIyid8YT8pdVwQLczRRq9Ad7CeRgfw90yr1gLMhs2z6oDpE5GWsLJRGfLmWRdEJxtxCGpYEWdSvhB0SGHqY9VHkeM0j1v5Cg5pzyaYHy0cKMJqKacbFFK4OtwmHaC2Kzv3VRmoymqCYeWcg9ORIjF0qQ02+vN9SjrRGZ7pmdHcP2zENFsQGRRk+7G5y5Z9JUWe23psmp+zenKIAf0icmvn5iOLV/9uErG8a3IbyUkjq2ifXOjZQuAFPQSbieK0CcBjGfPLYzRlxKviFGkQxh+wyqWm+cdfwEA0GEPCyK9xBltUogEz9YYEq9MY/37f8RKkG+OReauzEOL3vM8hFZMcpAC14zne1Z4CbSjDK09atCCnMguix+1Su/6hHT1FXBdiawyoJB4LM7+ff+hpkB5ggkSjHFa0j06AqBhKZzvXAy88JE4d+viErt9nWrMgpbceQRccdnh7m/SS/5jF+uYCv8KHDZLRMXFlyCpi99VIMiMPB4gV86fjOFgRVtYEI9p47v28zuydjMN6GSok0T/mtvmMjkQyTyetDT18u8/uhHqVd47fG8NriaO0bHmzZnMin+21XrFOeLdrxvFvHXoKUerNH/qCoouiVXP8nNnoGtRXlfo9OI3sx+T/iK/U6G1STULMWPkRSy7MiTqQG8DZLM11oXBVQBrhFdR/MJqByP8Tl9ty9H88wAr6TAvjvqhHlQn+R+gQPtzTJgYuvN8TIrbJUiM+SwhF63kVDLwCTlrBWRz5cAMEOqaBAi5vfSFu9ZGHp9ccg4ms4fUiZz1NRMNB4yV70DesOBfFB05yxdyfQLan/7YzfBgzM4yaDCjW5q7uFHQG7aqPYH9qYKFQoyJq7njgfvF2vHUtIQc0x9b06XEObdSTOL/aSPSceo4gwkZwc4HtqsuftSP/Z1GFr8eQWboObDP1xZMnVmHdm4fWVTVV9gjlgcBDVaTUDrCM5kYA9OpYaznVziqrQPU2m4ZAfI1GCMEh4qhFsMelV5tD8bX9uZzsEk2n8OJaMGaOlSdzpftOtTuA6afb/WVgav3i//9bGeU8kcEsOJLOPClLBcNBLNJgseMNzi1mgdMYw2Lq6+vKHM/bFwlgkHzI5M8KCGDIK0XY7Z5PwYOxUcdEUdKiX22xkVxPwacQVLld1HeYariIi+Ow5TARjzJJnzB36/iWktPBCJbAnP1CEwGjgcXOLh6Gzcksx9ONt7HpiZhx8NCrerOg4ACZCqttSlRsLtioFHfXNQawHYROW0Se79G3SftiQ3N2ORrgWUJcp4MDWtJYIBXOMcffVJC/sLSqIpkdQIsi6GSMJUlqGOuf4OVpjzTDtb29vh3kn2HxkN/wmjSOh/gt+HFKeNquxg+47k139x2osrtKroTbYZCcKGnR46hXXNFUs4xYA/Qsaihu2YyF8ehA65ey9zakDnXwBgLojHPRcMyHqt9UbcuT+5eWQaWxxNPzfbFpppSSeEWBU7/qTOUMitNOocu9Iflz8z+OQ+8CpgQWMWh+rvhk9Mnx2Yl2pxoLUOrxMBA169C0Td4zTsMJFhP/V6bW2uPuKup/sDnsPGWb+xD/x63z7f9XSAGOYRdfoeeCN8pjj4KRsrvajuhr7p0tAbGTI5w1z72fdgODvqaKoBu9MCHvQWTxo0/EENeznDwQCz/w1xLl9jL3TB1cdevNt2hcfrrWAtMDit6imevVhDTIMwqbOOiQAJNdllYWEKV5jMqalnw9oQGt+GEU19zELugD3jGjn+E59itjwkar9qcYbE1YDScXXpudYakSdvlPnJppz2oDrTm1ClaV0RwzLGlbh5NAxNxJ44V0D+vk6O9uiie30FIm/IfsWdZtgAuRQXsOpCBxTJBMaM2rdxQSQ+ws6YMJ3RCxWf00t1x6Jxtd1HBRg2SNz7LjRYIaqUAVMmDNOPAp1/fFJKPlvMUbYKHqJ4QhVJpMHNARplW/PNzKB455fJgSAgLiBAMmPLxMiSJvsacWAqGuD8268HbN1jIlQPD3ldy+1mHLz27WOibMLX1KZWkdIZkgtrCA1/uF1Vg7CT//aKGut0KzgQsvGHVdE9YAwUuUtYfUCHR+DzFlaK/7SGlCzJXeLSh/B0scqy2GAszX4SAb0KlTNJxN7DXcZpYD8ZJpnupqfJrYlFbg3cQbpE7E6Zs01V3SUDATyTlpEA+c+ioqxiPN/l6UT+MC6COqsqucacDms1yuD+4Un+4kLnSnY83WQf3GopsWS3h7z9EGH+BkkEANxUUgXfHfOGivku+AnyB5GTaUZ10DhhjlULgZ4QDMb4NrPcE/3VGBz+ombZBEmXuMlFm2aHW2jnLoJv22REZfdvLzziOlPj7vOx/pd3Wbpg2beFuNAVWPhPQI83v3Si0usVja98he4rA01cleDvkYE36qX1lT7tMOjooXRklrOZEE6oaWJGu2ncaanoPdrVI4vOItV94oA8kwPjWMfnPMyar5YQHsXyHdfQoCib0T3fXf4D7b/o6guYOTU2vXXhjwv50YgqEUlGcO+F1lzNa+7IyTI4sDlBadwmr+ZVnOgG1C4IQ4ifYFPqeUiB90JddCkpFu45mbwXW31EwIGpEhDQF0dosSLx/UB1mdUKqvouaWkjJa0RfUA+zogFs3J7p8wNgfBLkLF2/l8pPopXE5S7cz6jhlYwmIz60QGDq6Bc4gHuqiQ2988NPlpcGriJtMkJE4ZvoAoEdH/HvtBiOBYOnSetFNH5MP4z+1CwlLTEgBD73FvUMbr2Gfzx8xOJ0mkT2V6MgXcMSsDeqcNBI9qCiZKK04DS47AkO/BGIiU4EYCT9VED0XG2MtYCo12bOaTQ4Q7NpRlj/AI39Kb3oitjMsPJEU5a4R1hRD+8SmhbxtiatxTa229YNAJGgranlU/3whFzJ9gwEBqT88yPnP2RpLFPsUivWTDpVxLYGyNopuBGCipaPWx98ZXj1iYWdvEjQw255Laa48BxJoOq8nBd0HGG6wnaNkZyrFS7SJzi7xdtkTxkffvSPp/gk9lC3zL24L6Djkpesbvc5Ee/4W9tmG3rGRE7bL9c8Nfzn33UaOenBivUbEznW1RzG3WKka/+rjasqyPGCkDTeDtFvgz+prkgGY8medk198vke7fJTpswE0l0AAl9aDDLo0rQ6LrYdFoMNT1HrXWChBJ9wV+31yH+mIhTa+KTkqicxIYvWKhafcKmKjuiQv+gKjt5Ob/Q+mbXlg5Iu/BeAcVqj6IGzrCEo+Q1RH3dCVYH7nuQsZ6CxlbyxBPE34Xohc1gV4u5groMCWLTRaZPC4sSB+OKCgt72LePYJB0SvtWIZZ19++U3hCEhnjw1yMTx2wQtFVgGGDCEPw108Hwgn8Y7woaY8LR/5XXORwPABb/d9neV6QSQioj1BEqdm1sj3hhqK/RKZfJkcRSZnMcZEUROtylfzVVlPPS/7LXfGFEhh8/aN+6Z7Iigy70GIOHf0VhTwx14iyxcOMHDssb0ur6sq0UBwp91uJxomNav3gkmIN5HM1YX4Q4iCj3InNYODvnDf8C1EZaviGOLVY8eXBMll7d83r0PZR9nArr8KTQvg94faxwzl7kmdqGoydZlo/KpPmUbvpT828fmcGSj2t4rVTFynwoajYMl6xLiRhSMa764uW/gNUSyZ9tIwo5WzZNmVuqKyc/feVoS3/CmGuyMJHY4IVtRQ2dzpAhfX30J+vRxt0LzA6o9IddVS8CF/P/yLBTAfhMDdqnFsgXWV4zpOtnsGD1oYOcibVqnn5Xxkcgfh0WLamfgboEOmUl/Pl3dFYmBJCF04S9NdEPcm2T/1Fr+v0nFVebkp9lkMAFMJ6Vm4v5aFJeWTAUXAIGs6c8qF4Gw4UuQCAwcDGXlgpLu1hiYWQWIcKklwb0GR/t7DnNzP2Rm8kVclec8srr9Y/tmaZfVs5IB2e6lY0CJ5RBj/OXA5RCDXfx3bcDci0dyOjRPKhf/3Oo6lEQBne/VeRQ3QxHosbMAeeMiOFC0hKPZbGFFmK9TpLtYt/4Nx5ayMwdBeU/rCb/tnqZvo4T3Av4kgu9tSv/d720I5pmU7XVl/CusaWkIBzBGuZhXTqBWvvT2TgcOgct62BOdbHyLy7cFK/at+d/yWrEbYgbP80SUVPH6yb4onk/geyj9O3agTh7Ef2iWPiiXvIPrQZddVs6zL6M+jngsHgkOHBcb6F9y9y0GnEHbbMMSh9SBzXcsSDAr69ljs6D6+p0JMQn14EhEAWHRIWUNkFBBmMz+frifwFjZ15OUM0DchcQHtlhHMkfONYLG4gQTdcooD+uQ7IypH4NY26dXUOXdwiPGPI7Qebug3SMuiQm+gmhZVeY8TADaKOMlnFKUX8KGed8GOXQ2D7OcmZjWAZetmGtkOL7I5oZV5RNFGGJ1sqkhkoliCYae6/7aK6g2JsPLrDpkF28ePmAjvzgBzqHpD2HcoyWpcyXdCqKm8lEwmzBiGZ+S+zj6sGfXDjlzzPvweNPIPLhRaNMKd9HaCy/3agu4h0UD4YbkCwhpNKtAo9bJ2ahH+awTRmTw7ztrsbLozqZyNhrtKQhOJ0no2bHC2jjlMYyt8NZ2WoCoGSnhwScYufsW8tvhNudoUDvcVJFA+roTKZS5drjQiqwMcdqbntrwRTPM2iSuXPvbkg6nyQQ5D4nczEHZUanv4ANh0WMnJhBsUabBYkEyAW3CyRqtzx4UULRYQe6FxbDzjhf69dhv3yHE534c2wlvky1rhYeftLF6mMNvRvf3f8mJVxhrRwwH+F42PykMRjir1WJ/5Vhiwbp4lmv7nJc92D8sKEjRyjCHnh5AYc2xxe4Hbn90U4OsDkjcJqko3W7gxKSIqYqDxY+m/SFY42deDj+Gnwm7DL3PrrbK2Xi+tkPXoxcYMsJ35lWmjiWRLTOgmZSvcAwP80ExuFGlWIFaaf3xRsap5cwXYTPXN/dUQT2v5WtOjmt3gld4dDSUd0G4x6QLpeOi944OI9WxXEH2eZ9r4h8baayoHEJEWz9sPzsKorX/3NmMx/3qAqtmp/q6QwGzrWe2NFYi9UvInPM4Ebj6IKMgQOKHn4NT8Zfq4EqwH9zWpt0GWABx+8r87iSD0PgF6TTEg7Ye9LG9nQbdXjmV4USKFpLe0xu9s3RykGKkkeij4U45DFMSA75SuCAtX7Hytn4DgCjwV1s2AwPHAktz+ZzR5RsDX9OaSWd8WcgANesmr4uUMKk7fujppVn1OyauFeQ1VnptNZ29Qlh3UFM2IfmD8VRVD/wVl2l3ti0a0lOMS8fAZeF34ZALNqL3ij+Ef/OS7RSf9NpT3/rIwM/3dx6+t+pAhuD+q+6FH0nP2U/+xUXQfVTojINA0jYjLcWAcCxL+cbE/P7doY4uub4Bln9yswHh354kc4zn6pHpIb8ECCGcZUorMt4j8b3i35b05Wzc1/HaYcDovFUz91gcYqqAv8XMW6yvBQFRZ8nNq+QYDUm9PVguHxrr2B5UQN5hHK9fbwgSk03+fN5VvqYtD7wYr2Ns1+eH6N5U5QT2lxVhuHCqYH7WkVT/HPKvzlLyMipfbtpCJQW5uCvUveGIkC0/JN1zumTc2BB7F0ivs5xkEBNkZcbgryAE7RmSuTBgrnUru0e2dfS7bhaX5EfnAWAfaiyMd+SuoI4VfkjtC3WmNX8XALKFoxFqRGgnuZEjbCaA1UmqhH9AronU6/DNz+nS25L/mry3eeJgrmpgmWlVpx98GPLgNadZ86qY9oVkoIFbDgAfJwgm3ByF10nS+fPSxzQ9xaOCMcuFHr0PQhUttTPpwlXb8YSMVtkg/QDO+/6s9hgN9ijuHG9sgaoGwzJoAols0o70amVGClBKobC41fIPhVed5vOFxO5G1io/dGHmerUkGzutsXhxjKgR+Dcc/rRUlRYImvXupnWgvqrCFKt2fgn4YtVXrgVZ0yszNC8wTo0uKxI3BnGF0amaQLvk0T0LsmZ0TPq7hqWD3WRLiis1O82R9jA7+ickKZphvnWFWJZAjFM1j2dWdGq/F230D+yPsa4kZYNY3C2evInin3lkhoOiNOP6WCJATiFGKvojWvNiB8Jh3ltAVjn8aa6a10OLAzkbEfNcDPLa1eDang23mz/B4AuEuChRQRob+ZtM6o6pGjil88daBOuqyV/0PBYDwmWlzLLRGrjR2kLTVY6hyki4yOhGXo9XvYKboeWiTDZ31Yd6IDPbSVdEnBX78yWh7h+DETOMzCAgSt4retHKiJ81ZOLK38Uz+o31K6xdO4iU8AVmTl7RA8aSOF2618WQyb3Db+lwtrlU4L3fBSSCNs0WNuOacWlmK7QoVG0MwDRIwCXR3n2z53KEHjlRH+TJAPo0zjO7xuo5vpotOb4QV2gAnYrb+pTt7rQJQjrSHfSjnbCZ0czxXn3EbpQsMGhV3+7N3pgm2XvnOUBlLgdg9eSbLeYz9vMSOJbarHA9poxgEPZoN5gVZA5E0b0oi64R0QYYB0TTVELjLPGwOduuStKGBHIOEen+PddluQhd+XZPRrBXG6MQ+DBxOE0iCA1Y0/w1lWNkQIFMNYuE2+TCh2rVYvGiyyLL8cx89WSc3pXQ3DSY6CGvVGOm0icmMf0pFAVlTbMWnGUQAa8e+lGpUFP7ElX4mdbQJMrwsF45vMCYzI6jBngSPDxh24QOiFRBoQTb4oJ94gVvwCjylmASOfpy1VyCQJD23e0/QLId1v/ZbYw2ghFh8xPRcFdA6Yq5FUK8IzDlfNIpCXpZn0nXVKmXpeXFxurE85Aonw9JQg3qToJDtM5l0scQCIRYwxkY1QPDRQKFPevA1XfG6sMvWI+gEadaGAAxv3a8uH/+1h9yJvptXkV22cXgyj2KpHjepbcY/uhdI92z3DI4YWN2+F0zw/CUBFcSjCJuI7jmKRD6P+HbJpKe3hd+5o9n/8jOZQ/nXvy3k0Opb0wcvRXEioYrOUNiiyZ26vc3eTbP1V5X9LMEH5rbwTxPTn+bNlwSZwAy2A3HvbmjknKSB72T6PiaNAw2wm5DtJg2qJMwKv20i7RcQVONDKe8u8Iix7f8fW+zDL6xk0ebIW73cvuiH+2g1hN8GEy6AhNRpVen36TTBpdFg/h0/Mrs0RC0LUGVGBTry3V7GL5YN4XggfQSJIyxOl5fkscd9S4WFtbN3npnW8nS9Aonid0VNAfqwAO7rBIve+RSB+YVUeSa7MUk5CtsKTIrclvrta89TXVdAv6XaEJIebXevhV8S6x2SEQzLEUXvkOJtwJJlq8gButEHw0IaidP1rkW8nh787S7R0Q5PHc5jSFlgPbyISl3iQe5PiVeP3e9+kXos04c2/1cTqRHp3SDv2vZ5zaXXMGcBFOkLF/Qu91WN1vSE0VDIGFB0h2qhA99HwKE3/ds2C7ruTXTvsTUgPNydWq3Dx085BrrGIOAa6/cIh9SCoP/rPz2LxIqn2ZCRqkQqPNdkUX/JQj3UAGfpAkuYOHsvhdLswLMf+BnSMv1uu9nSfUlwCbFqtPbvzifgot+pmSuWUGkd8QqMafAt5ldC18IW+oVU9YD7e+0Af4tvPHohPdrTU9k84vXWcBIL0yzsCfwWw87V7UzVzAXQo5/3lS+mqJmLnNXZNXdg3n164m3rNgi6TH0ENUQIU2CObbxvCWeDB7yw1YKaYD7pWsVn9TwUR6vJ9eXMWT5Fz8JeMCckKMwQrRrzsubgzJnQn1syD/2mPFoLzAJ/lycbGsIAcUt6LC7101XD9+NjBFYTM7btKylyMYN1mP6RX0VrpcwFixiXAKfLKSlVqX7ewiypKqInsyHlH4FVgrJ8tnwaw0H2BWItpYOcHseNNA+sHJqmyfGEEIhIs5cIUzgkYB0FIqu2oyOmjBVg+NTk6TUKCbc5X/n0v1LN5PXF2E1J1fCsftfqWH/OEBz0+1JxwqIpbAo1I8QJDLXhoGhi94I0hLW8ckvGxF9rVTPhIFOoRRqpdNnfbUhbApNZViuxvks2vyjvrxNRgp8AEkQNuGwtlTphk/18uqVspoOvt7VoP2+fIA06HU2ugU/3dQ+3zdtrWCCBEqAy/cT1kXg20R/Q4qrYl0Urhb5tIDeTx90TtoQ7ghNcFmyGGup9IiPolyuHDP6+5ylriYZepyh79bBrEwlHHz106GtLH7BsJm3Rbm9QkZ1fWXHuQdKObrt4cZVRCTqEUPQwTxnc8e8JtDBit+IyP5FeU9jMJXMZFxg90BZmXeVqhq7GaBXJPkzVIWDLq7jnYrvgMDi5BtJZh6LlZ1YYdokdO8y3vBpTuCIL7SPMI7AOZyQfanZOtsEmWhjXTECNC0DxltbXr/9VhuEHPUu2pE86ZDUgkoDpL1uXhdav/sAp9jKqVACX8WQzOKHoj0WoXkPAZ1GIEazbZABrjDL3jDh8mJ4qKSGr5Ynh84Nvwbiefu4DI1HbnAb69+OOLKvtqkfNedf8/ti6Akf1RW23Fxp9ytkhedjNU5EQEwCSzU98KxwrHt90fXpQqbVlNo0lwCaClGIWoMy7Y4uUoveraJeKRB1bIoHE9Ep6A1bzPYlCLv7jNxHW3ZC9lVKGgSxuK3kydpZdcNWXbkNWTBZzAxC1jRRFcBwPV/tAHMTHG8P6jTl3OB8iX8tGBMnUB+iBK98xgCSQ4VDZiUtG71E3xyBZ4F16k3lQr5HrBhd+p0ctcSGN0k/0wgP8RB2s054JJ/YvtefWGKZ9+ixtto90RH7OtUYeJHKtScjM6Rq9k6OPMzDQ9zCF8Oys4YGawzbwGnYfvON+aGqVmQJniqQeKOKR7v9iGTGYBNWZevu4mUZxD2Hcp/jIHVieevFdlN0IY+W++VE325b0R3ckxt75lSx3uawzpH2vaRIlWTfyhWN9/s8Kwus4B8AgwiYZzJNOxQrj2/ymKQcxk9DqrWhvvzJCfU7SEwQ6gRb0IY9fQGYP9NPRMyiyfLPKPmxfV8irCOh1jaySZr/8rB2pNSQZCVxNPkYKyuRWu+g2YwNbo4mytRSBaVOYUQ7mU7XXzSF8Kmc51XIgy5A1OKwQWwNceBshegWtdbx10Uv8onwB2JjVAeaJ19YeYGxeDzJfOZBdPlE1ttWiw24FdgeQAgCSYTkT5o9H4uW4omuICSflKydyu+oUjlqXAfhpJjmj3OL4aKxTVEXmZzka0Q/ocoYVEp/Lu8XIjGCNbd2YL46NSxBY5MwC54daaR7flrAU7mXIHnhVVyIzQuJ4AS3gLtCFfdTzJp90bSyWcM0vkOlWh5GfVeENjR2eTNdBOMCVDKNf+BINhREcN2+k4idZDYhG5PcOw24HurN7/ot023YQrMb4Jh5uw7Y3kMDJ3OP0OD6mWwCk8xISmTyv2SPrLSXBBdQoJpg3bvtj2z2RxSrr2Q2psIuQzJZVWUazo390Dom7n61mIIwIgWinDQUD2XnKuAh+XD8o1xacVJagbwmYuw89SbeestgCN4qWZ4SApcEiatvP1zXwY4CXSfdrc4v5bX5/mzgHFgJjKuuqYaPt3pBR3DRk316jzwjKDqLk3k6a50Ejn94tjsJqUehZYYGrpc3xHexUiY+7J8840xTP2vT1ULFl65W2yQbcuc6T9K4jxDdXcdwVTdmMBO6YOVl5xWcTt+UxvLXq2zsiIq3HJs53155NaoV1QgF5QHEp/9p+dS/DjwJHQZfMuB81JKwE+alv6gcWF4FN2CzznrNr5zbMchViS0aYPRwZpEVEJTXwE5FPiES4mtgw62OuVt+PVMYAToxG/VcHzJ+Oo4qsmd1iYduxl/P0xKxgAp2Obiwx4y3xu9ViLGyX9HzkIqf+OcyoBO1RsPMlxnLTtr9cb9yTcnitqGXwi0Tl4PxCbmH3TCxeLKzJIJmmMWSfFVekW4tFZP99wiKW+Ir9yRRubMX8CuRdQgi5s5gz0xvD+K8gM0faTaXvtxiDHONz+Q8hHGEqc4HEFW6dk7L/RbP2YHRbhQP1IIQ/MhiPI4nsuZY40TMYHOkqH/Axzk1u/Mnh7n7YctOHABFPjosGcoMnJjDcHvzkhEZSuDzt+lkDOTC60Em6oZ1xT6+PMzgINtebkL97wKC52lPdDXF26TdEX07l7opoUDiel2RuK7aLNhdW/9+zV+GYG2l7C82vp1dkMWP8xj/AFBejUEdqweVwv0BBjlvcUldQauZ4vllmM4edUdgVd7dRekYksA7B6bMPZdv0fkkq9bqa827BaNGz/b73rapi0BOqDoRVT/OryZfraIQ3DLrTRKnD+JEy5vJyZKHtkqh+OpGKWEVvdknniPKfoXqcUcrXsMFupybU+hRrfQ4iBO/45BISteZpdAIwONX8jsCtgYAWeategN5DAmzGUI/2qFzgjJVD7O8tqlqaK5w++JN7gbel/HIaLJ+a+B7Wet1d5W3tx1zK+XTZYuCvJkPJSOtLXGu/bkJpsBcZ74yi5Xdy1AYCMEcWv/aDPWkkPMCor84MJT9KLOvLUfUHDpMzl/mF/DIYdUb2nHg9YjhHZpk0BICRdGFGYBZ6YK/hhnhxjcAEVQ53B/Yg56Uv93Tupb/IsrBv5Skj8aFVcA00xnh/D7ZzwY6FcM0JTLrJuwZggshqED+hnAfzMfYCeEWUf8iQtYIQOGj0fCmVc+l3ddA3EMT+YrYue4K2AeLfLVV4KmjkKrzJjj4ry+q4eRAmS/XgwlRiQa3V8Chy+FEJADw6byPdusBFEGeOYp8loJP6sQuSpTAGt8ryexuwoMmHiNdV8AOpyERDDA6xDRaY5+cLmZIyy9LFcphBGFKxLtZQ3FaxH/NcwubnTytVpQNdpYV8VgkN+hf1rRsQfLxhC4rUrgHNyVrOX8tsPt7FLkNE5O2ux2rnaKIJQv2gnNALbDwIsFAsxxYZkoKAz0C9zT2J2k0HDvnz9QB0/9/PLosgREFVL+aT1ywVu7vdw/e5UAGcFJ0dR/CV3q9QDmjPPxkrtho+XMwLHtJQkQojx3+jekl8mjZSxvwqZ9VxbBSW09sX8KngyoOZ4fWG13oGAZLUnFqATaqvQcS+QPGgWvsBnm+k/WhEDdzUQKOizCMO+ypBw2jzXYvLRWNZyfDIDaKl90LkmeO4WuI1CooDEyNkAGXI9i3QsZsZC6XMbwr82re+uWo9MaJLHWJprB6ryqnxW7DBvrwiJmUaQEzjob4q+CYUiUhUIt3+O21zgs3XhNL2/3iwOucGAou/1FjslK3dZ9d6Hvjyn/3fI7m0OKNK82lUWG3aLhO+bOTf5Xk0hqS1P7h8E3sD//iv5D7nKH4J4/aeUV2VvmJ3wc3q8lOrKdfj1hqt009XataiDl6bRVYsCqMUY/wlS8hhz+csiTI3/U5HBm4r+B9Qhi7Y1JIbQrElN48I7ethE+gR6ZLBiYolPYeZeaGImmS4UYMQsj12aUK7GDByhljLuNNkB1LOC24j+dK0YenDQGHbbMX5ZjJtnDszYSgl8Y+Y0sYBisR9wGX6H5PftklhPbzZqTfS9dgkEpuOzPs2HFPelpUuiHJSZAy25fG8+RWG4ED/7WJvlRMtyqLsl/KL9wXDP8UWi85dT7gNQZKnC/IQ2WyF2IQBKvNNAVpBeRIYfS9Wd+gCjUTavPMRSLkZT2ccwe55CTT92qkppmjyjdT64hQGh4EiWFKIaPwDl6Rf57rKiDo7epq02WoBghnZe8Z+O6PJYNyhI5PrhM/GFpgoSIX2PuVLiYh0JyJjRTZwArBn4syg6eSYP2r3Z++TgvUgwgAuCHdRZJlfoT3cg7/K9goQFt/M5XfSCsF0soaI+vERM4HhM8NAi3YlUqgm8eDgTxINCXgWarBxArd9MdM8lt1K0q5Ot4vPEFoeYrBj6jt1+3lonSbHqDSxcUOvBlQBwNZNmlDKwV1S1krTuKLlh8aX99D3220/HgG088yDiKodEUvl0XAADNWGfGjlAvqg6Xm5xOQVP2Upoq3fJGNd+pK0yWThCagae5Ofz/g9sNwHrkyFrL61E+7HRwzhhfgglYSXZH1elU3pDAhg0IlB4VM9jzMoZQgJcf5Yaxj+ZxJZgh7pPZUjWQeMxWfieUJDWCkxpQMT9z14vZc6I1Z2sqnqUwqiUbSaKS20cwz8PMfpBuF37Q+3xb3iHCP9h4h+R1K/lwkgH27ug0j6Qm3AJX/KC4Z01cXGLh9eJ9uV3tWB4s2ESkqos6RtOmTPT1+51gl0Dm0Zx1ZxVpWV/JS0xoM1F7mQ89iG2qXv4iCt0Tw7cTeMhXTKV9mL259/ScdKz30bQfNimq7owQph4wZKXOo1J4RLq4vsuYY6x3DP2iu+y0T0+jouNboG+lTw0Bhofad0Am3ksUi2ioG194uBy6wZdxtn5+E5nygRvl+Vd9ecIXx+Uz6UsZxWg6azprU0WV9s8XqWfB4FuQRXB3oovtQUs52BRxj012UHOBUit/Eh53WrawPVLs95GmIEy2QGeaUMzbLqMH+UGMDC1RPcXqwheuF0EA+UM0T/qSdIApkaOfo4/Pmedd35CavOFGY6nnIN/g9uu502SXV6QhJVih791lti305qNkzKt17NCpCV4xytixslGCsFoyl5koPsCNeg+HMViyzboBMJWgU+e79Ami1z5gdKRH0evus+SmgOFt2wNAb/ygOpSWDPd/VPkfnnaiAfVqTor/JblCJYesuDYk80djSXd/VyyTA7dr9aHeJ5o2bg0V13QMHa2KMyIIVTEMca1/dPyYf6s9qCiV9tLwFqpXKpp+6H+0U0tIRHmWTNHX7IfLvUCP44AKmx7cd8rcWbOWCvJgfbR/nUdUSIOPJt57zQhJPlsymdJv1+KNYm6GGLoGad58PO0XYo1XzHN+ZbrhmonFrbdH30zSmvmVkCjewsXEqRvghlhFWZpmRpHqWRO9RttuolDA8TWKeJCft1iDz1HRZ6Xf0wVjHi4lMln83+5OYye9vSZTjaYixsA9CBDzq4mGzqYtu3LvUjOuNjU9py73/OeD1n2zHTU3TI7uixIU5FIva1uSUjxnVvB/uT/ZyvMOeaO+21dL3EX+Iif3GYK7g45KMU2+6DlEqaGSgp2RZirtNBjX4bVbAUWDf9/+Yutv8AIYM/LkDD+h3rESHhiri52XlU0tFh5RkfBd5yuYuVhDplAzenAvLf3rfX6MxLXxTUW5xcssooGq4JKkbc/Mpw6dmKRnmR4hd9gFRw3PyZvAC3ZCVaAgQ42dWuK2Qn2A6Zi1cLSWozKlrb6PQY90xLuUcVNbF+v9VvhKGBOwCDg8VX2WzSRPYlZL6sNDgJeSSv6HJwHXLmnPMBUKgg/H4Z+H6nI4xCN0GUZgvC+NOwly4NiJKz+VDAt67gosbNFiNQ0u4bjcfP13SPV5KIkkBThX1I43o/v5365Cu07iBlKY1yY6NkEFWweazCFXbvV9FP8d6ElsoUd3F9iJrLWjZIcrdfjugtyBZ8Fe/GfX+v2wcC0ydQ++ATlNjVkrOIsq4LnMO1upZRViFJYjKWRqrrMLRIXta0YZxbvrvhdsHmObdZxMzlt2gHH10ajusixTawVquMSr/vB7cprsM0sYlUNyvLP/mGBahyMf16Oug4FCFTrD80pl1EPiki7dU5ejjEDpm4CgVAqXFuwcnZecrtEw0I2YYV5yeEH2eqtrK6S59ZGPw98sURf8msL8Fhz1tsf8I1lLV6W/sM2GWPd7vcx1JFXe/i5aLQipWP01WHENgDRVysK9xDOF9eOh2of/m0tXZQrpx3eCe0bJg8GswVTR7yk9wI0rb7Zq/41AU/X6n65Z/DwDVxcrCtbUNxqM89OWYdC53QFEfL6IBQXuqLIll2d8lOqw9gNAnHam7tMZnUtDzbStceeGc1FdcFPHEWx+OVrJyT+HJwRyDXTJa2eCr+l7xCH3OiREBgVuqzcn8PDhkHal1ga42v+qYcfcgRsDs6NRXaryGKNL7mTfIjX0JxbwKBTIyH4sD0d1HzcCNnR+kzEs9gAVQpSMamQ1GKA/dylgKTDt1yKc6xASs1yjYB42ApOeYCLy/Hj8cNnnRa4Sg1hIylhN8EfTN2lGJeoK+FQGCTN/R2vHOsLhc9gQRR01C8nVC6QwavpH5dDqmtx2CijBttkKt3FAczh1OhnUSuorNVWYd7xdRTWtp+miseTegMmVQFvhQR33cqT3wUdURvjIUeABsM/DwDSRY/NrsxW2tVtKcz/nMzHUcwJDbWaK9nh/xkKhT2DR4ujt1cPSk1Ox6/1PvB6I+bpJjXbFz/ygS8AN5piH+Vts1HHPf7yS9piZhD6CqTz3Qwlm5ab1jedLhQZqMi1Osym06CreVfl9vwGAGqecyd7DYMWlEKoG+zjlVL5YYfo+Qdu0g/uMyy7hvnIcvrLsz1Vut2sFDnFQwl+rSApHdh7SnykUX1tVeVneiY5cjBLnxDRROf/0b6COqS4tTJWi7s3BLjGpe4Ns3tJ9eaan/UzgmFp3+lpOMUzoqxFRI/y5sBmqy/OEQc3FW5ao2enw4WXAPnQYrm9LEynHrGjiqTqfC00hl4d2mm+gADuKlhU852vNbLldLRfRJ7BpjohmFka9+rlDEjJATtq9mLFrGCP/nlI7yFZ6VfK5f1WK488aYcUw/uDTQYepvE6eJ5pRpzlM/gWO0/1afAzkFPYRptTGCw8oIQL99GNCis3+DO0w+CMqFt08p3hCAy7wNvdLjThtzBFa4G3nokZnE1tLZbGhIqTovYVufyQH5XOmgDNSqzsgP5d78te2aCJPkW43Apv88NVi012tI4I6bxpXjfDe4o4GQDMMgN8i+eALohT4tHHwKJluSU9dXSrQbUq3QBNerjI3TZJGWO7h38TxGfYPMnMIsAmvt65FS8IodCf18JQg7uYtxJlBHhIJtwyI3Eu6P9KbgC9RgL1R7XY4Vkl9DsURmcViIlHjzrdJlI6/POpjPey3cnOfOQxO+Yz/2bx5VZRUWgm5jUOAdNRHs0UOFpuZ6VQ9iFiIJ9q3b9LnLaoWKTMTEkQpmtMS0E0jU6ZG2gmWJ4n2VNdt4xGUFOquL5qySi6l3wGsfLhZnLHCXNChOM7e895GwfSs2bsUj5PTrSBggc5ekxta4n16J9aeyHF+sl/KVx10cdT+dVECDCE51vKGnccxrCEqc7tpXVVnFXtXxVnssksg7XNUtg8HmyMamAsz806GdnUFTW3PQrxDS3p71YemNLwFoBOtKdzBOghSq6V/BgAf9D/Zs0EUbzdv20viU1EbsWJbeOtzT3XHdS+nyMn3id45Juhn3rPlkS3JVsRM6bF2GlW2Ck6BFU8z/tFDjugeY5ifd7BnylJ14b6spToiE4b6yOAlQgoVyt+Xm67uj2FpyakGfQzdK7adWWwxlxwyTF2NJ9aOz5lpEn4kakdSEvHb6Max2RX7BsVMkCTjMcpT0BM9yX70mZxr1ptmQXPdZwboUDSR6JP2lj0CuGNG+kkhUuARcr/QgdJbftBczYJOKM7Zu1RPkbXOPSPyVoh8lWJFguFEU32M4/4XXSgevrgmAqvKg3ZfnX1wS95mlmw9HiHaEtH9yhPchKIHAm8kYMb93/qlboME3zBi7h0ReE12RldIoW9ntP6hhf6WoqQ4C6UiUyPrCe5q1HXKS30pUnQeze5C+SRIPzi4AMYJZjn9ct2a3CH3skEEsuZM77fyUAQbW7poDnJU1fIaWTRIIDr5IkJ6sRe5oA9vTMsRr0d0IO+od6QwtgHCrb9Yg070q7f5DnQucmgMxsO6jN5zoVUQxtuHjhCHNuYGgyXA1BolHZtK+9XLZqCXKq/YvcDASQMA2Rx/R2pt2c8ix1k0gkjAHx0ndi+06Dpqpz/G3kKMAxFyMQOtqJ04tl0Z1Ec9XdQHRJoggq10e3o25/5oC1t88diUJMxBx3Ygs+JizQLYiWM4vfECFHOkEJrvTAk6xEX4iW/493pwzSVwfzniIlPzqpyPTyAjRVcZ+VYgJQv8zgy583HD9Kd+NOtpHbMdfqE8wunIH2fX/sucqdMew7EpFQUOeB/5z+qqcgV2l7kRMN8jvja9qzQbIaHtpGw5J+LNnb/pe3AKkVkeGel68kkaSLEaCUS9TQkNfk86xE1sLdH1IGJVMJitKCMhZXHNw715yXQ2v7nq8vRTlL2ccLYKakQgFgm8rzBqyZjsQ0Zpe0FCUTGbYrP3dnBGq17dyM6f+nds6Cuo9h7jLUuExzA4Vx0E48sz4csdeus6F4CaBdldGJ4RG12UsxXmR7WSZMspjWlEHjSULAIBz9J110HrrfG+C5sJtYoblFGxGOdAP6IxQkA0Kojo4e+xmU+YFjr93fDA1BFifLuMCMOxA9/JQV5TTsTcIyuIjmC3AvJSQwVYMI4jRD9MUZEJ1695Jv4NAf8v+o01Pbnk7nJc+cB+nrv/Ukf1T051/oBDH/Lo8/cBhCDbPYUcP+6rJ7jDFNaputHnRu38AA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355333" name="Picture 5"/>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653989" y="4253770"/>
            <a:ext cx="1414212" cy="1897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00745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081" y="274084"/>
            <a:ext cx="8496300" cy="427040"/>
          </a:xfrm>
        </p:spPr>
        <p:txBody>
          <a:bodyPr/>
          <a:lstStyle/>
          <a:p>
            <a:r>
              <a:rPr lang="en-US" dirty="0">
                <a:latin typeface="TeleGrotesk Headline"/>
              </a:rPr>
              <a:t>Sources</a:t>
            </a:r>
          </a:p>
        </p:txBody>
      </p:sp>
      <p:sp>
        <p:nvSpPr>
          <p:cNvPr id="3" name="Date Placeholder 2"/>
          <p:cNvSpPr>
            <a:spLocks noGrp="1"/>
          </p:cNvSpPr>
          <p:nvPr>
            <p:ph type="dt" sz="half" idx="10"/>
          </p:nvPr>
        </p:nvSpPr>
        <p:spPr>
          <a:xfrm>
            <a:off x="6927850" y="6299717"/>
            <a:ext cx="1800225" cy="136525"/>
          </a:xfrm>
        </p:spPr>
        <p:txBody>
          <a:bodyPr/>
          <a:lstStyle/>
          <a:p>
            <a:fld id="{8FD79750-C850-45CB-AE5B-0E3166CFABAC}" type="datetime1">
              <a:rPr lang="de-DE" smtClean="0"/>
              <a:pPr/>
              <a:t>25.10.2019</a:t>
            </a:fld>
            <a:endParaRPr lang="de-DE" dirty="0"/>
          </a:p>
        </p:txBody>
      </p:sp>
      <p:sp>
        <p:nvSpPr>
          <p:cNvPr id="5" name="Slide Number Placeholder 4"/>
          <p:cNvSpPr>
            <a:spLocks noGrp="1"/>
          </p:cNvSpPr>
          <p:nvPr>
            <p:ph type="sldNum" sz="quarter" idx="12"/>
          </p:nvPr>
        </p:nvSpPr>
        <p:spPr>
          <a:xfrm>
            <a:off x="8664575" y="6299717"/>
            <a:ext cx="288925" cy="136525"/>
          </a:xfrm>
        </p:spPr>
        <p:txBody>
          <a:bodyPr/>
          <a:lstStyle/>
          <a:p>
            <a:fld id="{EF856C3B-4879-44CB-8ACD-F9C43CE31EF6}" type="slidenum">
              <a:rPr lang="de-DE" smtClean="0"/>
              <a:pPr/>
              <a:t>61</a:t>
            </a:fld>
            <a:endParaRPr lang="de-DE"/>
          </a:p>
        </p:txBody>
      </p:sp>
      <p:sp>
        <p:nvSpPr>
          <p:cNvPr id="13" name="Footer Placeholder 3"/>
          <p:cNvSpPr>
            <a:spLocks noGrp="1"/>
          </p:cNvSpPr>
          <p:nvPr>
            <p:ph type="ftr" sz="quarter" idx="11"/>
          </p:nvPr>
        </p:nvSpPr>
        <p:spPr>
          <a:xfrm>
            <a:off x="2681288" y="6298730"/>
            <a:ext cx="4102100" cy="138499"/>
          </a:xfrm>
        </p:spPr>
        <p:txBody>
          <a:bodyPr/>
          <a:lstStyle/>
          <a:p>
            <a:r>
              <a:rPr lang="en-US" dirty="0"/>
              <a:t>-Internal</a:t>
            </a:r>
            <a:endParaRPr lang="de-DE" dirty="0"/>
          </a:p>
        </p:txBody>
      </p:sp>
      <p:sp>
        <p:nvSpPr>
          <p:cNvPr id="7" name="TextBox 6"/>
          <p:cNvSpPr txBox="1"/>
          <p:nvPr/>
        </p:nvSpPr>
        <p:spPr>
          <a:xfrm>
            <a:off x="1931946" y="994772"/>
            <a:ext cx="272510" cy="230832"/>
          </a:xfrm>
          <a:prstGeom prst="rect">
            <a:avLst/>
          </a:prstGeom>
          <a:noFill/>
        </p:spPr>
        <p:txBody>
          <a:bodyPr wrap="none" lIns="0" tIns="0" rIns="0" bIns="0" rtlCol="0">
            <a:spAutoFit/>
          </a:bodyPr>
          <a:lstStyle/>
          <a:p>
            <a:pPr marL="270000" indent="-270000">
              <a:spcBef>
                <a:spcPts val="0"/>
              </a:spcBef>
              <a:spcAft>
                <a:spcPts val="450"/>
              </a:spcAft>
              <a:buFont typeface="Wingdings" pitchFamily="2" charset="2"/>
              <a:buChar char="§"/>
            </a:pPr>
            <a:endParaRPr lang="en-US" dirty="0"/>
          </a:p>
        </p:txBody>
      </p:sp>
      <p:sp>
        <p:nvSpPr>
          <p:cNvPr id="18" name="Rectangle 5"/>
          <p:cNvSpPr>
            <a:spLocks noChangeArrowheads="1"/>
          </p:cNvSpPr>
          <p:nvPr>
            <p:custDataLst>
              <p:tags r:id="rId1"/>
            </p:custDataLst>
          </p:nvPr>
        </p:nvSpPr>
        <p:spPr bwMode="auto">
          <a:xfrm>
            <a:off x="339081" y="898985"/>
            <a:ext cx="8496300" cy="422405"/>
          </a:xfrm>
          <a:prstGeom prst="rect">
            <a:avLst/>
          </a:prstGeom>
          <a:solidFill>
            <a:schemeClr val="tx2"/>
          </a:solidFill>
          <a:ln w="38100" algn="ctr">
            <a:noFill/>
            <a:miter lim="800000"/>
            <a:headEnd/>
            <a:tailEnd/>
          </a:ln>
          <a:effectLst/>
        </p:spPr>
        <p:txBody>
          <a:bodyPr wrap="square" lIns="144000" tIns="72000" rIns="144000" bIns="72000">
            <a:spAutoFit/>
          </a:bodyPr>
          <a:lstStyle/>
          <a:p>
            <a:pPr>
              <a:lnSpc>
                <a:spcPct val="90000"/>
              </a:lnSpc>
              <a:spcBef>
                <a:spcPct val="25000"/>
              </a:spcBef>
              <a:buClrTx/>
              <a:buSzTx/>
              <a:buFontTx/>
              <a:buNone/>
            </a:pPr>
            <a:r>
              <a:rPr lang="en-US" sz="2000" dirty="0">
                <a:solidFill>
                  <a:schemeClr val="bg1"/>
                </a:solidFill>
                <a:cs typeface="Arial" charset="0"/>
              </a:rPr>
              <a:t>Architecture practice / PLC aspects</a:t>
            </a:r>
          </a:p>
        </p:txBody>
      </p:sp>
      <p:sp>
        <p:nvSpPr>
          <p:cNvPr id="24" name="TextBox 23"/>
          <p:cNvSpPr txBox="1"/>
          <p:nvPr/>
        </p:nvSpPr>
        <p:spPr>
          <a:xfrm>
            <a:off x="2084346" y="1147172"/>
            <a:ext cx="272510" cy="230832"/>
          </a:xfrm>
          <a:prstGeom prst="rect">
            <a:avLst/>
          </a:prstGeom>
          <a:noFill/>
        </p:spPr>
        <p:txBody>
          <a:bodyPr wrap="none" lIns="0" tIns="0" rIns="0" bIns="0" rtlCol="0">
            <a:spAutoFit/>
          </a:bodyPr>
          <a:lstStyle/>
          <a:p>
            <a:pPr marL="270000" indent="-270000">
              <a:spcBef>
                <a:spcPts val="0"/>
              </a:spcBef>
              <a:spcAft>
                <a:spcPts val="450"/>
              </a:spcAft>
              <a:buFont typeface="Wingdings" pitchFamily="2" charset="2"/>
              <a:buChar char="§"/>
            </a:pPr>
            <a:endParaRPr lang="en-US" dirty="0"/>
          </a:p>
        </p:txBody>
      </p:sp>
      <p:sp>
        <p:nvSpPr>
          <p:cNvPr id="6" name="TextBox 5"/>
          <p:cNvSpPr txBox="1"/>
          <p:nvPr/>
        </p:nvSpPr>
        <p:spPr>
          <a:xfrm>
            <a:off x="101600" y="1472642"/>
            <a:ext cx="8343900" cy="1936428"/>
          </a:xfrm>
          <a:prstGeom prst="rect">
            <a:avLst/>
          </a:prstGeom>
          <a:noFill/>
        </p:spPr>
        <p:txBody>
          <a:bodyPr wrap="square" lIns="0" tIns="0" rIns="0" bIns="0" rtlCol="0">
            <a:spAutoFit/>
          </a:bodyPr>
          <a:lstStyle/>
          <a:p>
            <a:pPr marL="285750" indent="-285750">
              <a:spcBef>
                <a:spcPts val="0"/>
              </a:spcBef>
              <a:spcAft>
                <a:spcPts val="450"/>
              </a:spcAft>
              <a:buFont typeface="Arial" panose="020B0604020202020204" pitchFamily="34" charset="0"/>
              <a:buChar char="•"/>
            </a:pPr>
            <a:r>
              <a:rPr lang="en-US" dirty="0"/>
              <a:t>CMMI® for Development, Version 1.3</a:t>
            </a:r>
          </a:p>
          <a:p>
            <a:pPr marL="285750" indent="-285750">
              <a:spcBef>
                <a:spcPts val="0"/>
              </a:spcBef>
              <a:spcAft>
                <a:spcPts val="450"/>
              </a:spcAft>
              <a:buFont typeface="Arial" panose="020B0604020202020204" pitchFamily="34" charset="0"/>
              <a:buChar char="•"/>
            </a:pPr>
            <a:r>
              <a:rPr lang="en-US" dirty="0" err="1"/>
              <a:t>Carr</a:t>
            </a:r>
            <a:r>
              <a:rPr lang="en-US" dirty="0"/>
              <a:t>, Marvin et al, </a:t>
            </a:r>
            <a:r>
              <a:rPr lang="en-US" i="1" dirty="0"/>
              <a:t>Taxonomy-Based Risk Identification</a:t>
            </a:r>
            <a:r>
              <a:rPr lang="en-US" dirty="0"/>
              <a:t>, CMU/SEI-93-TR-006. Pittsburgh, Pa.: Software Engineering Institute, Carnegie Mellon University, June 1993. 	</a:t>
            </a:r>
          </a:p>
          <a:p>
            <a:pPr marL="285750" indent="-285750">
              <a:spcBef>
                <a:spcPts val="0"/>
              </a:spcBef>
              <a:spcAft>
                <a:spcPts val="450"/>
              </a:spcAft>
              <a:buFont typeface="Arial" panose="020B0604020202020204" pitchFamily="34" charset="0"/>
              <a:buChar char="•"/>
            </a:pPr>
            <a:r>
              <a:rPr lang="en-US" dirty="0"/>
              <a:t>Microsoft Application Architecture Guide, 2nd Edition</a:t>
            </a:r>
          </a:p>
          <a:p>
            <a:pPr marL="285750" indent="-285750">
              <a:spcBef>
                <a:spcPts val="0"/>
              </a:spcBef>
              <a:spcAft>
                <a:spcPts val="450"/>
              </a:spcAft>
              <a:buFont typeface="Arial" panose="020B0604020202020204" pitchFamily="34" charset="0"/>
              <a:buChar char="•"/>
            </a:pPr>
            <a:endParaRPr lang="en-US" dirty="0"/>
          </a:p>
          <a:p>
            <a:pPr marL="285750" indent="-285750">
              <a:spcBef>
                <a:spcPts val="0"/>
              </a:spcBef>
              <a:spcAft>
                <a:spcPts val="450"/>
              </a:spcAft>
              <a:buFont typeface="Arial" panose="020B0604020202020204" pitchFamily="34" charset="0"/>
              <a:buChar char="•"/>
            </a:pPr>
            <a:endParaRPr lang="en-US" dirty="0"/>
          </a:p>
          <a:p>
            <a:pPr marL="270000" indent="-270000">
              <a:spcBef>
                <a:spcPts val="0"/>
              </a:spcBef>
              <a:spcAft>
                <a:spcPts val="450"/>
              </a:spcAft>
              <a:buClr>
                <a:schemeClr val="tx2"/>
              </a:buClr>
              <a:buFont typeface="Wingdings" pitchFamily="2" charset="2"/>
              <a:buChar char="§"/>
            </a:pPr>
            <a:endParaRPr lang="en-US" dirty="0"/>
          </a:p>
        </p:txBody>
      </p:sp>
    </p:spTree>
    <p:extLst>
      <p:ext uri="{BB962C8B-B14F-4D97-AF65-F5344CB8AC3E}">
        <p14:creationId xmlns:p14="http://schemas.microsoft.com/office/powerpoint/2010/main" val="38980375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081" y="274084"/>
            <a:ext cx="8496300" cy="427040"/>
          </a:xfrm>
        </p:spPr>
        <p:txBody>
          <a:bodyPr/>
          <a:lstStyle/>
          <a:p>
            <a:r>
              <a:rPr lang="en-US" dirty="0">
                <a:latin typeface="TeleGrotesk Headline"/>
              </a:rPr>
              <a:t>Sources</a:t>
            </a:r>
          </a:p>
        </p:txBody>
      </p:sp>
      <p:sp>
        <p:nvSpPr>
          <p:cNvPr id="3" name="Date Placeholder 2"/>
          <p:cNvSpPr>
            <a:spLocks noGrp="1"/>
          </p:cNvSpPr>
          <p:nvPr>
            <p:ph type="dt" sz="half" idx="10"/>
          </p:nvPr>
        </p:nvSpPr>
        <p:spPr>
          <a:xfrm>
            <a:off x="6927850" y="6299717"/>
            <a:ext cx="1800225" cy="136525"/>
          </a:xfrm>
        </p:spPr>
        <p:txBody>
          <a:bodyPr/>
          <a:lstStyle/>
          <a:p>
            <a:fld id="{8FD79750-C850-45CB-AE5B-0E3166CFABAC}" type="datetime1">
              <a:rPr lang="de-DE" smtClean="0"/>
              <a:pPr/>
              <a:t>25.10.2019</a:t>
            </a:fld>
            <a:endParaRPr lang="de-DE" dirty="0"/>
          </a:p>
        </p:txBody>
      </p:sp>
      <p:sp>
        <p:nvSpPr>
          <p:cNvPr id="5" name="Slide Number Placeholder 4"/>
          <p:cNvSpPr>
            <a:spLocks noGrp="1"/>
          </p:cNvSpPr>
          <p:nvPr>
            <p:ph type="sldNum" sz="quarter" idx="12"/>
          </p:nvPr>
        </p:nvSpPr>
        <p:spPr>
          <a:xfrm>
            <a:off x="8664575" y="6299717"/>
            <a:ext cx="288925" cy="136525"/>
          </a:xfrm>
        </p:spPr>
        <p:txBody>
          <a:bodyPr/>
          <a:lstStyle/>
          <a:p>
            <a:fld id="{EF856C3B-4879-44CB-8ACD-F9C43CE31EF6}" type="slidenum">
              <a:rPr lang="de-DE" smtClean="0"/>
              <a:pPr/>
              <a:t>62</a:t>
            </a:fld>
            <a:endParaRPr lang="de-DE"/>
          </a:p>
        </p:txBody>
      </p:sp>
      <p:sp>
        <p:nvSpPr>
          <p:cNvPr id="13" name="Footer Placeholder 3"/>
          <p:cNvSpPr>
            <a:spLocks noGrp="1"/>
          </p:cNvSpPr>
          <p:nvPr>
            <p:ph type="ftr" sz="quarter" idx="11"/>
          </p:nvPr>
        </p:nvSpPr>
        <p:spPr>
          <a:xfrm>
            <a:off x="2681288" y="6298730"/>
            <a:ext cx="4102100" cy="138499"/>
          </a:xfrm>
        </p:spPr>
        <p:txBody>
          <a:bodyPr/>
          <a:lstStyle/>
          <a:p>
            <a:r>
              <a:rPr lang="en-US" dirty="0"/>
              <a:t>-Internal</a:t>
            </a:r>
            <a:endParaRPr lang="de-DE" dirty="0"/>
          </a:p>
        </p:txBody>
      </p:sp>
      <p:sp>
        <p:nvSpPr>
          <p:cNvPr id="7" name="TextBox 6"/>
          <p:cNvSpPr txBox="1"/>
          <p:nvPr/>
        </p:nvSpPr>
        <p:spPr>
          <a:xfrm>
            <a:off x="1931946" y="994772"/>
            <a:ext cx="272510" cy="230832"/>
          </a:xfrm>
          <a:prstGeom prst="rect">
            <a:avLst/>
          </a:prstGeom>
          <a:noFill/>
        </p:spPr>
        <p:txBody>
          <a:bodyPr wrap="none" lIns="0" tIns="0" rIns="0" bIns="0" rtlCol="0">
            <a:spAutoFit/>
          </a:bodyPr>
          <a:lstStyle/>
          <a:p>
            <a:pPr marL="270000" indent="-270000">
              <a:spcBef>
                <a:spcPts val="0"/>
              </a:spcBef>
              <a:spcAft>
                <a:spcPts val="450"/>
              </a:spcAft>
              <a:buFont typeface="Wingdings" pitchFamily="2" charset="2"/>
              <a:buChar char="§"/>
            </a:pPr>
            <a:endParaRPr lang="en-US" dirty="0"/>
          </a:p>
        </p:txBody>
      </p:sp>
      <p:sp>
        <p:nvSpPr>
          <p:cNvPr id="18" name="Rectangle 5"/>
          <p:cNvSpPr>
            <a:spLocks noChangeArrowheads="1"/>
          </p:cNvSpPr>
          <p:nvPr>
            <p:custDataLst>
              <p:tags r:id="rId1"/>
            </p:custDataLst>
          </p:nvPr>
        </p:nvSpPr>
        <p:spPr bwMode="auto">
          <a:xfrm>
            <a:off x="339081" y="898985"/>
            <a:ext cx="8496300" cy="422405"/>
          </a:xfrm>
          <a:prstGeom prst="rect">
            <a:avLst/>
          </a:prstGeom>
          <a:solidFill>
            <a:schemeClr val="tx2"/>
          </a:solidFill>
          <a:ln w="38100" algn="ctr">
            <a:noFill/>
            <a:miter lim="800000"/>
            <a:headEnd/>
            <a:tailEnd/>
          </a:ln>
          <a:effectLst/>
        </p:spPr>
        <p:txBody>
          <a:bodyPr wrap="square" lIns="144000" tIns="72000" rIns="144000" bIns="72000">
            <a:spAutoFit/>
          </a:bodyPr>
          <a:lstStyle/>
          <a:p>
            <a:pPr>
              <a:lnSpc>
                <a:spcPct val="90000"/>
              </a:lnSpc>
              <a:spcBef>
                <a:spcPct val="25000"/>
              </a:spcBef>
              <a:buClrTx/>
              <a:buSzTx/>
              <a:buFontTx/>
              <a:buNone/>
            </a:pPr>
            <a:r>
              <a:rPr lang="en-US" sz="2000" dirty="0">
                <a:solidFill>
                  <a:schemeClr val="bg1"/>
                </a:solidFill>
                <a:cs typeface="Arial" charset="0"/>
              </a:rPr>
              <a:t>SOA / EDA</a:t>
            </a:r>
          </a:p>
        </p:txBody>
      </p:sp>
      <p:sp>
        <p:nvSpPr>
          <p:cNvPr id="24" name="TextBox 23"/>
          <p:cNvSpPr txBox="1"/>
          <p:nvPr/>
        </p:nvSpPr>
        <p:spPr>
          <a:xfrm>
            <a:off x="2084346" y="1147172"/>
            <a:ext cx="272510" cy="230832"/>
          </a:xfrm>
          <a:prstGeom prst="rect">
            <a:avLst/>
          </a:prstGeom>
          <a:noFill/>
        </p:spPr>
        <p:txBody>
          <a:bodyPr wrap="none" lIns="0" tIns="0" rIns="0" bIns="0" rtlCol="0">
            <a:spAutoFit/>
          </a:bodyPr>
          <a:lstStyle/>
          <a:p>
            <a:pPr marL="270000" indent="-270000">
              <a:spcBef>
                <a:spcPts val="0"/>
              </a:spcBef>
              <a:spcAft>
                <a:spcPts val="450"/>
              </a:spcAft>
              <a:buFont typeface="Wingdings" pitchFamily="2" charset="2"/>
              <a:buChar char="§"/>
            </a:pPr>
            <a:endParaRPr lang="en-US" dirty="0"/>
          </a:p>
        </p:txBody>
      </p:sp>
      <p:sp>
        <p:nvSpPr>
          <p:cNvPr id="6" name="TextBox 5"/>
          <p:cNvSpPr txBox="1"/>
          <p:nvPr/>
        </p:nvSpPr>
        <p:spPr>
          <a:xfrm>
            <a:off x="101600" y="1487156"/>
            <a:ext cx="8343900" cy="4103688"/>
          </a:xfrm>
          <a:prstGeom prst="rect">
            <a:avLst/>
          </a:prstGeom>
          <a:noFill/>
        </p:spPr>
        <p:txBody>
          <a:bodyPr wrap="square" lIns="0" tIns="0" rIns="0" bIns="0" rtlCol="0">
            <a:spAutoFit/>
          </a:bodyPr>
          <a:lstStyle/>
          <a:p>
            <a:pPr marL="270000" indent="-270000">
              <a:spcBef>
                <a:spcPts val="0"/>
              </a:spcBef>
              <a:spcAft>
                <a:spcPts val="450"/>
              </a:spcAft>
              <a:buFont typeface="Wingdings" pitchFamily="2" charset="2"/>
              <a:buChar char="§"/>
            </a:pPr>
            <a:r>
              <a:rPr lang="en-US" dirty="0"/>
              <a:t>The Growing Role of Events in Enterprise Applications. Five forces.  July 2003, Roy W. Schulte, Gartner</a:t>
            </a:r>
          </a:p>
          <a:p>
            <a:pPr marL="270000" indent="-270000">
              <a:spcBef>
                <a:spcPts val="0"/>
              </a:spcBef>
              <a:spcAft>
                <a:spcPts val="450"/>
              </a:spcAft>
              <a:buFont typeface="Wingdings" pitchFamily="2" charset="2"/>
              <a:buChar char="§"/>
            </a:pPr>
            <a:endParaRPr lang="en-US" dirty="0"/>
          </a:p>
          <a:p>
            <a:pPr marL="270000" indent="-270000">
              <a:spcBef>
                <a:spcPts val="0"/>
              </a:spcBef>
              <a:spcAft>
                <a:spcPts val="450"/>
              </a:spcAft>
              <a:buFont typeface="Wingdings" pitchFamily="2" charset="2"/>
              <a:buChar char="§"/>
            </a:pPr>
            <a:r>
              <a:rPr lang="en-US" dirty="0"/>
              <a:t> “Event-Driven Architecture Complements SOA”, by Roy W. Schulte, </a:t>
            </a:r>
            <a:r>
              <a:rPr lang="en-US" dirty="0" err="1"/>
              <a:t>Yefim</a:t>
            </a:r>
            <a:r>
              <a:rPr lang="en-US" dirty="0"/>
              <a:t> V. </a:t>
            </a:r>
            <a:r>
              <a:rPr lang="en-US" dirty="0" err="1"/>
              <a:t>Natis</a:t>
            </a:r>
            <a:r>
              <a:rPr lang="en-US" dirty="0"/>
              <a:t>, July 2003, by Gartner</a:t>
            </a:r>
          </a:p>
          <a:p>
            <a:pPr marL="270000" indent="-270000">
              <a:spcBef>
                <a:spcPts val="0"/>
              </a:spcBef>
              <a:spcAft>
                <a:spcPts val="450"/>
              </a:spcAft>
              <a:buFont typeface="Wingdings" pitchFamily="2" charset="2"/>
              <a:buChar char="§"/>
            </a:pPr>
            <a:endParaRPr lang="en-US" dirty="0"/>
          </a:p>
          <a:p>
            <a:pPr marL="270000" indent="-270000">
              <a:spcBef>
                <a:spcPts val="0"/>
              </a:spcBef>
              <a:spcAft>
                <a:spcPts val="450"/>
              </a:spcAft>
              <a:buFont typeface="Wingdings" pitchFamily="2" charset="2"/>
              <a:buChar char="§"/>
            </a:pPr>
            <a:r>
              <a:rPr lang="en-US" dirty="0"/>
              <a:t>“2.0 The Mission and Future of Integration” 2004, Gartner  “Enterprise Integration Patterns: Designing, Building, and Deploying Messaging Solutions” by </a:t>
            </a:r>
            <a:r>
              <a:rPr lang="en-US" dirty="0" err="1"/>
              <a:t>Hohpe</a:t>
            </a:r>
            <a:r>
              <a:rPr lang="en-US" dirty="0"/>
              <a:t> G., Woolf B., 2004</a:t>
            </a:r>
          </a:p>
          <a:p>
            <a:pPr marL="270000" indent="-270000">
              <a:spcBef>
                <a:spcPts val="0"/>
              </a:spcBef>
              <a:spcAft>
                <a:spcPts val="450"/>
              </a:spcAft>
              <a:buFont typeface="Wingdings" pitchFamily="2" charset="2"/>
              <a:buChar char="§"/>
            </a:pPr>
            <a:endParaRPr lang="en-US" dirty="0"/>
          </a:p>
          <a:p>
            <a:pPr marL="270000" indent="-270000">
              <a:spcBef>
                <a:spcPts val="0"/>
              </a:spcBef>
              <a:spcAft>
                <a:spcPts val="450"/>
              </a:spcAft>
              <a:buFont typeface="Wingdings" pitchFamily="2" charset="2"/>
              <a:buChar char="§"/>
            </a:pPr>
            <a:r>
              <a:rPr lang="en-US" dirty="0"/>
              <a:t> “Applied SOA: Conquering IT Complexity through  Software Architecture”,  by </a:t>
            </a:r>
            <a:r>
              <a:rPr lang="en-US" dirty="0" err="1"/>
              <a:t>Yefim</a:t>
            </a:r>
            <a:r>
              <a:rPr lang="en-US" dirty="0"/>
              <a:t> V. </a:t>
            </a:r>
            <a:r>
              <a:rPr lang="en-US" dirty="0" err="1"/>
              <a:t>Natis</a:t>
            </a:r>
            <a:r>
              <a:rPr lang="en-US" dirty="0"/>
              <a:t>, May 2005, by Gartner, Inc. “Event-driven architecture” by </a:t>
            </a:r>
            <a:r>
              <a:rPr lang="en-US" dirty="0" err="1"/>
              <a:t>Hohpe</a:t>
            </a:r>
            <a:r>
              <a:rPr lang="en-US" dirty="0"/>
              <a:t> G., 2006</a:t>
            </a:r>
          </a:p>
          <a:p>
            <a:pPr marL="270000" indent="-270000">
              <a:spcBef>
                <a:spcPts val="0"/>
              </a:spcBef>
              <a:spcAft>
                <a:spcPts val="450"/>
              </a:spcAft>
              <a:buFont typeface="Wingdings" pitchFamily="2" charset="2"/>
              <a:buChar char="§"/>
            </a:pPr>
            <a:endParaRPr lang="en-US" dirty="0"/>
          </a:p>
          <a:p>
            <a:pPr marL="270000" indent="-270000">
              <a:spcBef>
                <a:spcPts val="0"/>
              </a:spcBef>
              <a:spcAft>
                <a:spcPts val="450"/>
              </a:spcAft>
              <a:buFont typeface="Wingdings" pitchFamily="2" charset="2"/>
              <a:buChar char="§"/>
            </a:pPr>
            <a:endParaRPr lang="en-US" dirty="0"/>
          </a:p>
          <a:p>
            <a:pPr>
              <a:spcBef>
                <a:spcPts val="0"/>
              </a:spcBef>
              <a:spcAft>
                <a:spcPts val="450"/>
              </a:spcAft>
            </a:pPr>
            <a:endParaRPr lang="en-US" dirty="0"/>
          </a:p>
          <a:p>
            <a:pPr marL="270000" indent="-270000">
              <a:spcBef>
                <a:spcPts val="0"/>
              </a:spcBef>
              <a:spcAft>
                <a:spcPts val="450"/>
              </a:spcAft>
              <a:buClr>
                <a:schemeClr val="tx2"/>
              </a:buClr>
              <a:buFont typeface="Wingdings" pitchFamily="2" charset="2"/>
              <a:buChar char="§"/>
            </a:pPr>
            <a:endParaRPr lang="en-US" dirty="0"/>
          </a:p>
        </p:txBody>
      </p:sp>
    </p:spTree>
    <p:extLst>
      <p:ext uri="{BB962C8B-B14F-4D97-AF65-F5344CB8AC3E}">
        <p14:creationId xmlns:p14="http://schemas.microsoft.com/office/powerpoint/2010/main" val="27032377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081" y="274084"/>
            <a:ext cx="8496300" cy="427040"/>
          </a:xfrm>
        </p:spPr>
        <p:txBody>
          <a:bodyPr/>
          <a:lstStyle/>
          <a:p>
            <a:r>
              <a:rPr lang="en-US" dirty="0">
                <a:latin typeface="TeleGrotesk Headline"/>
              </a:rPr>
              <a:t>Sources</a:t>
            </a:r>
          </a:p>
        </p:txBody>
      </p:sp>
      <p:sp>
        <p:nvSpPr>
          <p:cNvPr id="3" name="Date Placeholder 2"/>
          <p:cNvSpPr>
            <a:spLocks noGrp="1"/>
          </p:cNvSpPr>
          <p:nvPr>
            <p:ph type="dt" sz="half" idx="10"/>
          </p:nvPr>
        </p:nvSpPr>
        <p:spPr>
          <a:xfrm>
            <a:off x="6927850" y="6299717"/>
            <a:ext cx="1800225" cy="136525"/>
          </a:xfrm>
        </p:spPr>
        <p:txBody>
          <a:bodyPr/>
          <a:lstStyle/>
          <a:p>
            <a:fld id="{8FD79750-C850-45CB-AE5B-0E3166CFABAC}" type="datetime1">
              <a:rPr lang="de-DE" smtClean="0"/>
              <a:pPr/>
              <a:t>25.10.2019</a:t>
            </a:fld>
            <a:endParaRPr lang="de-DE" dirty="0"/>
          </a:p>
        </p:txBody>
      </p:sp>
      <p:sp>
        <p:nvSpPr>
          <p:cNvPr id="5" name="Slide Number Placeholder 4"/>
          <p:cNvSpPr>
            <a:spLocks noGrp="1"/>
          </p:cNvSpPr>
          <p:nvPr>
            <p:ph type="sldNum" sz="quarter" idx="12"/>
          </p:nvPr>
        </p:nvSpPr>
        <p:spPr>
          <a:xfrm>
            <a:off x="8664575" y="6299717"/>
            <a:ext cx="288925" cy="136525"/>
          </a:xfrm>
        </p:spPr>
        <p:txBody>
          <a:bodyPr/>
          <a:lstStyle/>
          <a:p>
            <a:fld id="{EF856C3B-4879-44CB-8ACD-F9C43CE31EF6}" type="slidenum">
              <a:rPr lang="de-DE" smtClean="0"/>
              <a:pPr/>
              <a:t>63</a:t>
            </a:fld>
            <a:endParaRPr lang="de-DE"/>
          </a:p>
        </p:txBody>
      </p:sp>
      <p:sp>
        <p:nvSpPr>
          <p:cNvPr id="13" name="Footer Placeholder 3"/>
          <p:cNvSpPr>
            <a:spLocks noGrp="1"/>
          </p:cNvSpPr>
          <p:nvPr>
            <p:ph type="ftr" sz="quarter" idx="11"/>
          </p:nvPr>
        </p:nvSpPr>
        <p:spPr>
          <a:xfrm>
            <a:off x="2681288" y="6298730"/>
            <a:ext cx="4102100" cy="138499"/>
          </a:xfrm>
        </p:spPr>
        <p:txBody>
          <a:bodyPr/>
          <a:lstStyle/>
          <a:p>
            <a:r>
              <a:rPr lang="en-US" dirty="0"/>
              <a:t>-Internal</a:t>
            </a:r>
            <a:endParaRPr lang="de-DE" dirty="0"/>
          </a:p>
        </p:txBody>
      </p:sp>
      <p:sp>
        <p:nvSpPr>
          <p:cNvPr id="7" name="TextBox 6"/>
          <p:cNvSpPr txBox="1"/>
          <p:nvPr/>
        </p:nvSpPr>
        <p:spPr>
          <a:xfrm>
            <a:off x="1931946" y="994772"/>
            <a:ext cx="272510" cy="230832"/>
          </a:xfrm>
          <a:prstGeom prst="rect">
            <a:avLst/>
          </a:prstGeom>
          <a:noFill/>
        </p:spPr>
        <p:txBody>
          <a:bodyPr wrap="none" lIns="0" tIns="0" rIns="0" bIns="0" rtlCol="0">
            <a:spAutoFit/>
          </a:bodyPr>
          <a:lstStyle/>
          <a:p>
            <a:pPr marL="270000" indent="-270000">
              <a:spcBef>
                <a:spcPts val="0"/>
              </a:spcBef>
              <a:spcAft>
                <a:spcPts val="450"/>
              </a:spcAft>
              <a:buFont typeface="Wingdings" pitchFamily="2" charset="2"/>
              <a:buChar char="§"/>
            </a:pPr>
            <a:endParaRPr lang="en-US" dirty="0"/>
          </a:p>
        </p:txBody>
      </p:sp>
      <p:sp>
        <p:nvSpPr>
          <p:cNvPr id="18" name="Rectangle 5"/>
          <p:cNvSpPr>
            <a:spLocks noChangeArrowheads="1"/>
          </p:cNvSpPr>
          <p:nvPr>
            <p:custDataLst>
              <p:tags r:id="rId1"/>
            </p:custDataLst>
          </p:nvPr>
        </p:nvSpPr>
        <p:spPr bwMode="auto">
          <a:xfrm>
            <a:off x="339081" y="898985"/>
            <a:ext cx="8496300" cy="422405"/>
          </a:xfrm>
          <a:prstGeom prst="rect">
            <a:avLst/>
          </a:prstGeom>
          <a:solidFill>
            <a:schemeClr val="tx2"/>
          </a:solidFill>
          <a:ln w="38100" algn="ctr">
            <a:noFill/>
            <a:miter lim="800000"/>
            <a:headEnd/>
            <a:tailEnd/>
          </a:ln>
          <a:effectLst/>
        </p:spPr>
        <p:txBody>
          <a:bodyPr wrap="square" lIns="144000" tIns="72000" rIns="144000" bIns="72000">
            <a:spAutoFit/>
          </a:bodyPr>
          <a:lstStyle/>
          <a:p>
            <a:pPr>
              <a:lnSpc>
                <a:spcPct val="90000"/>
              </a:lnSpc>
              <a:spcBef>
                <a:spcPct val="25000"/>
              </a:spcBef>
              <a:buClrTx/>
              <a:buSzTx/>
              <a:buFontTx/>
              <a:buNone/>
            </a:pPr>
            <a:r>
              <a:rPr lang="en-US" sz="2000" dirty="0">
                <a:solidFill>
                  <a:schemeClr val="bg1"/>
                </a:solidFill>
                <a:cs typeface="Arial" charset="0"/>
              </a:rPr>
              <a:t>Requirements</a:t>
            </a:r>
          </a:p>
        </p:txBody>
      </p:sp>
      <p:sp>
        <p:nvSpPr>
          <p:cNvPr id="24" name="TextBox 23"/>
          <p:cNvSpPr txBox="1"/>
          <p:nvPr/>
        </p:nvSpPr>
        <p:spPr>
          <a:xfrm>
            <a:off x="2084346" y="1147172"/>
            <a:ext cx="272510" cy="230832"/>
          </a:xfrm>
          <a:prstGeom prst="rect">
            <a:avLst/>
          </a:prstGeom>
          <a:noFill/>
        </p:spPr>
        <p:txBody>
          <a:bodyPr wrap="none" lIns="0" tIns="0" rIns="0" bIns="0" rtlCol="0">
            <a:spAutoFit/>
          </a:bodyPr>
          <a:lstStyle/>
          <a:p>
            <a:pPr marL="270000" indent="-270000">
              <a:spcBef>
                <a:spcPts val="0"/>
              </a:spcBef>
              <a:spcAft>
                <a:spcPts val="450"/>
              </a:spcAft>
              <a:buFont typeface="Wingdings" pitchFamily="2" charset="2"/>
              <a:buChar char="§"/>
            </a:pPr>
            <a:endParaRPr lang="en-US" dirty="0"/>
          </a:p>
        </p:txBody>
      </p:sp>
      <p:sp>
        <p:nvSpPr>
          <p:cNvPr id="6" name="TextBox 5"/>
          <p:cNvSpPr txBox="1"/>
          <p:nvPr/>
        </p:nvSpPr>
        <p:spPr>
          <a:xfrm>
            <a:off x="101600" y="1487156"/>
            <a:ext cx="8343900" cy="1410643"/>
          </a:xfrm>
          <a:prstGeom prst="rect">
            <a:avLst/>
          </a:prstGeom>
          <a:noFill/>
        </p:spPr>
        <p:txBody>
          <a:bodyPr wrap="square" lIns="0" tIns="0" rIns="0" bIns="0" rtlCol="0">
            <a:spAutoFit/>
          </a:bodyPr>
          <a:lstStyle/>
          <a:p>
            <a:pPr marL="270000" indent="-270000">
              <a:spcBef>
                <a:spcPts val="0"/>
              </a:spcBef>
              <a:spcAft>
                <a:spcPts val="450"/>
              </a:spcAft>
              <a:buFont typeface="Wingdings" pitchFamily="2" charset="2"/>
              <a:buChar char="§"/>
            </a:pPr>
            <a:r>
              <a:rPr lang="en-US" dirty="0"/>
              <a:t>IEEE Recommended Practice for Software Requirements Specifications IEEE </a:t>
            </a:r>
            <a:r>
              <a:rPr lang="en-US" dirty="0" err="1"/>
              <a:t>Std</a:t>
            </a:r>
            <a:r>
              <a:rPr lang="en-US" dirty="0"/>
              <a:t> 830-1998</a:t>
            </a:r>
            <a:endParaRPr lang="ru-RU" dirty="0"/>
          </a:p>
          <a:p>
            <a:pPr marL="270000" indent="-270000">
              <a:spcBef>
                <a:spcPts val="0"/>
              </a:spcBef>
              <a:spcAft>
                <a:spcPts val="450"/>
              </a:spcAft>
              <a:buFont typeface="Wingdings" pitchFamily="2" charset="2"/>
              <a:buChar char="§"/>
            </a:pPr>
            <a:r>
              <a:rPr lang="en-US"/>
              <a:t>Requirements </a:t>
            </a:r>
            <a:r>
              <a:rPr lang="en-US" dirty="0"/>
              <a:t>management using IBM Rational </a:t>
            </a:r>
            <a:r>
              <a:rPr lang="en-US" dirty="0" err="1"/>
              <a:t>RequisitePro</a:t>
            </a:r>
            <a:r>
              <a:rPr lang="en-US" dirty="0"/>
              <a:t> / Peter </a:t>
            </a:r>
            <a:r>
              <a:rPr lang="en-US" dirty="0" err="1"/>
              <a:t>Zielczynski</a:t>
            </a:r>
            <a:endParaRPr lang="ru-RU" dirty="0"/>
          </a:p>
          <a:p>
            <a:pPr marL="270000" indent="-270000">
              <a:spcBef>
                <a:spcPts val="0"/>
              </a:spcBef>
              <a:spcAft>
                <a:spcPts val="450"/>
              </a:spcAft>
              <a:buFont typeface="Wingdings" pitchFamily="2" charset="2"/>
              <a:buChar char="§"/>
            </a:pPr>
            <a:r>
              <a:rPr lang="en-US" dirty="0"/>
              <a:t>WRITING EFFECTIVE USE CASES</a:t>
            </a:r>
            <a:r>
              <a:rPr lang="ru-RU" dirty="0"/>
              <a:t>. </a:t>
            </a:r>
            <a:r>
              <a:rPr lang="en-US" dirty="0"/>
              <a:t>Alistair Cockburn</a:t>
            </a:r>
          </a:p>
          <a:p>
            <a:pPr marL="270000" indent="-270000">
              <a:spcBef>
                <a:spcPts val="0"/>
              </a:spcBef>
              <a:spcAft>
                <a:spcPts val="450"/>
              </a:spcAft>
              <a:buFont typeface="Wingdings" pitchFamily="2" charset="2"/>
              <a:buChar char="§"/>
            </a:pPr>
            <a:endParaRPr lang="en-US" dirty="0"/>
          </a:p>
          <a:p>
            <a:pPr marL="270000" indent="-270000">
              <a:spcBef>
                <a:spcPts val="0"/>
              </a:spcBef>
              <a:spcAft>
                <a:spcPts val="450"/>
              </a:spcAft>
              <a:buClr>
                <a:schemeClr val="tx2"/>
              </a:buClr>
              <a:buFont typeface="Wingdings" pitchFamily="2" charset="2"/>
              <a:buChar char="§"/>
            </a:pPr>
            <a:endParaRPr lang="en-US" dirty="0"/>
          </a:p>
        </p:txBody>
      </p:sp>
    </p:spTree>
    <p:extLst>
      <p:ext uri="{BB962C8B-B14F-4D97-AF65-F5344CB8AC3E}">
        <p14:creationId xmlns:p14="http://schemas.microsoft.com/office/powerpoint/2010/main" val="1699861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Outer Function requirements</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7</a:t>
            </a:fld>
            <a:endParaRPr lang="de-DE"/>
          </a:p>
        </p:txBody>
      </p:sp>
      <p:pic>
        <p:nvPicPr>
          <p:cNvPr id="3573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6023" y="1402080"/>
            <a:ext cx="325755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5-Point Star 2"/>
          <p:cNvSpPr/>
          <p:nvPr/>
        </p:nvSpPr>
        <p:spPr>
          <a:xfrm>
            <a:off x="8897994" y="6455283"/>
            <a:ext cx="109105" cy="100584"/>
          </a:xfrm>
          <a:prstGeom prst="star5">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err="1">
              <a:solidFill>
                <a:schemeClr val="tx1"/>
              </a:solidFill>
            </a:endParaRPr>
          </a:p>
        </p:txBody>
      </p:sp>
    </p:spTree>
    <p:extLst>
      <p:ext uri="{BB962C8B-B14F-4D97-AF65-F5344CB8AC3E}">
        <p14:creationId xmlns:p14="http://schemas.microsoft.com/office/powerpoint/2010/main" val="3913931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Outer quality attributes</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8</a:t>
            </a:fld>
            <a:endParaRPr lang="de-DE"/>
          </a:p>
        </p:txBody>
      </p:sp>
      <p:pic>
        <p:nvPicPr>
          <p:cNvPr id="3563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8395" y="1203008"/>
            <a:ext cx="3867150"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5-Point Star 6"/>
          <p:cNvSpPr/>
          <p:nvPr/>
        </p:nvSpPr>
        <p:spPr>
          <a:xfrm>
            <a:off x="8897994" y="6455283"/>
            <a:ext cx="109105" cy="100584"/>
          </a:xfrm>
          <a:prstGeom prst="star5">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err="1">
              <a:solidFill>
                <a:schemeClr val="tx1"/>
              </a:solidFill>
            </a:endParaRPr>
          </a:p>
        </p:txBody>
      </p:sp>
    </p:spTree>
    <p:extLst>
      <p:ext uri="{BB962C8B-B14F-4D97-AF65-F5344CB8AC3E}">
        <p14:creationId xmlns:p14="http://schemas.microsoft.com/office/powerpoint/2010/main" val="2847824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3375"/>
            <a:ext cx="8496300" cy="427040"/>
          </a:xfrm>
        </p:spPr>
        <p:txBody>
          <a:bodyPr/>
          <a:lstStyle/>
          <a:p>
            <a:r>
              <a:rPr lang="en-US" dirty="0">
                <a:latin typeface="TeleGrotesk Headline"/>
              </a:rPr>
              <a:t>Our internal functional requirements</a:t>
            </a:r>
          </a:p>
        </p:txBody>
      </p:sp>
      <p:sp>
        <p:nvSpPr>
          <p:cNvPr id="4" name="Date Placeholder 3"/>
          <p:cNvSpPr>
            <a:spLocks noGrp="1"/>
          </p:cNvSpPr>
          <p:nvPr>
            <p:ph type="dt" sz="half" idx="10"/>
          </p:nvPr>
        </p:nvSpPr>
        <p:spPr/>
        <p:txBody>
          <a:bodyPr/>
          <a:lstStyle/>
          <a:p>
            <a:fld id="{73DECD82-8A4D-415E-ADB2-EFD0FFD53413}" type="datetime1">
              <a:rPr lang="de-DE" smtClean="0"/>
              <a:pPr/>
              <a:t>25.10.2019</a:t>
            </a:fld>
            <a:endParaRPr lang="de-DE"/>
          </a:p>
        </p:txBody>
      </p:sp>
      <p:sp>
        <p:nvSpPr>
          <p:cNvPr id="5" name="Footer Placeholder 4"/>
          <p:cNvSpPr>
            <a:spLocks noGrp="1"/>
          </p:cNvSpPr>
          <p:nvPr>
            <p:ph type="ftr" sz="quarter" idx="11"/>
          </p:nvPr>
        </p:nvSpPr>
        <p:spPr>
          <a:xfrm>
            <a:off x="2557463" y="6431563"/>
            <a:ext cx="4102100" cy="138499"/>
          </a:xfrm>
        </p:spPr>
        <p:txBody>
          <a:bodyPr/>
          <a:lstStyle/>
          <a:p>
            <a:r>
              <a:rPr lang="en-US" dirty="0"/>
              <a:t>–Internal –                         </a:t>
            </a:r>
            <a:endParaRPr lang="de-DE" dirty="0"/>
          </a:p>
        </p:txBody>
      </p:sp>
      <p:sp>
        <p:nvSpPr>
          <p:cNvPr id="6" name="Slide Number Placeholder 5"/>
          <p:cNvSpPr>
            <a:spLocks noGrp="1"/>
          </p:cNvSpPr>
          <p:nvPr>
            <p:ph type="sldNum" sz="quarter" idx="12"/>
          </p:nvPr>
        </p:nvSpPr>
        <p:spPr/>
        <p:txBody>
          <a:bodyPr/>
          <a:lstStyle/>
          <a:p>
            <a:fld id="{71B5F043-C5C9-4543-B156-099DED57FF04}" type="slidenum">
              <a:rPr lang="de-DE" smtClean="0"/>
              <a:pPr/>
              <a:t>9</a:t>
            </a:fld>
            <a:endParaRPr lang="de-DE"/>
          </a:p>
        </p:txBody>
      </p:sp>
      <p:pic>
        <p:nvPicPr>
          <p:cNvPr id="3553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443" y="1214438"/>
            <a:ext cx="5305425"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5-Point Star 6"/>
          <p:cNvSpPr/>
          <p:nvPr/>
        </p:nvSpPr>
        <p:spPr>
          <a:xfrm>
            <a:off x="8897994" y="6455283"/>
            <a:ext cx="109105" cy="100584"/>
          </a:xfrm>
          <a:prstGeom prst="star5">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err="1">
              <a:solidFill>
                <a:schemeClr val="tx1"/>
              </a:solidFill>
            </a:endParaRPr>
          </a:p>
        </p:txBody>
      </p:sp>
    </p:spTree>
    <p:extLst>
      <p:ext uri="{BB962C8B-B14F-4D97-AF65-F5344CB8AC3E}">
        <p14:creationId xmlns:p14="http://schemas.microsoft.com/office/powerpoint/2010/main" val="4748857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TCON_GUIDELINES" val="FALSE"/>
  <p:tag name="THINKCELLUNDODONOTDELETE" val="93"/>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O1TK1pNer0iCL9XGuqahT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5xAqeKXq0EiXQBQiV27bK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pTnI3I7e2UiVG3_HdrPkL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5P.Wy9QRbECAfChDC3s3z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LMzO2scRlUm3uM.dwHaXg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qCVu27cMk0.5DhAsWnS6p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A8o5VaWD6UCX6CwEccqN2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xfxigrFBIk62JofbC6qh0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6HfbzT1bcUSs.FNzId_5c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iebioxegFUOek2_Nbl0n5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62x66lVvEk6BiL.0XmGCq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uISQmn5SC0670Esdl5YCX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jGl86bAKNkuIN9FReMdMg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xfxigrFBIk62JofbC6qh0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Vixyv5yaMEmr45gqOtRem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iebioxegFUOek2_Nbl0n5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62x66lVvEk6BiL.0XmGCq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m1d1NlrTwUq3jrPuq8jIW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1Ni7GKOMEqqjmw02iGVg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qEOXNuRzOUSFtRFKPfcWv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8IXNec9CQE.lu4sBAr6zk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zfbq8MdRfEWID4GqyIjvz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4OIO_BqzvE2iRr9MX5uTR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cVq_7YG62kK7j6GQRtDwA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5P.Wy9QRbECAfChDC3s3z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LMzO2scRlUm3uM.dwHaXg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O1TK1pNer0iCL9XGuqahT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IZQQDPWfBUmvnvMMSlsrN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O1TK1pNer0iCL9XGuqahT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8Ds7oB6VDUy4CICx53VxU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D3JUOz8yekixwxp73VtJ7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_lhsuHP7_UGMc7dQRBZTh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J19O1W7_FEqhRiOAUYGES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xzKJVt6.uU.oUbj.zZM9R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d.FtmRvuaUuc5RujGSi4T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nbIVTN.hwU.pk_IfiG.3u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gjcFNUDk0EyiPtdPLb1CC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M36QSeyiCEK9nM05fMeDM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8b50Z0Z9T0KZiKgAFJP7i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3snWwQLGmEOEJejw86OSR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rZphIxPhBEWWYcJG55Wf0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qqiOiX8V1EujpSZz_EeuD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qqiOiX8V1EujpSZz_EeuDQ"/>
</p:tagLst>
</file>

<file path=ppt/tags/tag57.xml><?xml version="1.0" encoding="utf-8"?>
<p:tagLst xmlns:a="http://schemas.openxmlformats.org/drawingml/2006/main" xmlns:r="http://schemas.openxmlformats.org/officeDocument/2006/relationships" xmlns:p="http://schemas.openxmlformats.org/presentationml/2006/main">
  <p:tag name="VCT-RADIUS" val="7"/>
</p:tagLst>
</file>

<file path=ppt/tags/tag58.xml><?xml version="1.0" encoding="utf-8"?>
<p:tagLst xmlns:a="http://schemas.openxmlformats.org/drawingml/2006/main" xmlns:r="http://schemas.openxmlformats.org/officeDocument/2006/relationships" xmlns:p="http://schemas.openxmlformats.org/presentationml/2006/main">
  <p:tag name="VCT-RADIUS" val="7"/>
</p:tagLst>
</file>

<file path=ppt/tags/tag59.xml><?xml version="1.0" encoding="utf-8"?>
<p:tagLst xmlns:a="http://schemas.openxmlformats.org/drawingml/2006/main" xmlns:r="http://schemas.openxmlformats.org/officeDocument/2006/relationships" xmlns:p="http://schemas.openxmlformats.org/presentationml/2006/main">
  <p:tag name="VCT-RADIUS" val="7"/>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s4PBtFnexUCv9Zs6w9lbAg"/>
</p:tagLst>
</file>

<file path=ppt/tags/tag60.xml><?xml version="1.0" encoding="utf-8"?>
<p:tagLst xmlns:a="http://schemas.openxmlformats.org/drawingml/2006/main" xmlns:r="http://schemas.openxmlformats.org/officeDocument/2006/relationships" xmlns:p="http://schemas.openxmlformats.org/presentationml/2006/main">
  <p:tag name="VCT-RADIUS" val="7"/>
</p:tagLst>
</file>

<file path=ppt/tags/tag61.xml><?xml version="1.0" encoding="utf-8"?>
<p:tagLst xmlns:a="http://schemas.openxmlformats.org/drawingml/2006/main" xmlns:r="http://schemas.openxmlformats.org/officeDocument/2006/relationships" xmlns:p="http://schemas.openxmlformats.org/presentationml/2006/main">
  <p:tag name="VCT-RADIUS" val="7"/>
</p:tagLst>
</file>

<file path=ppt/tags/tag62.xml><?xml version="1.0" encoding="utf-8"?>
<p:tagLst xmlns:a="http://schemas.openxmlformats.org/drawingml/2006/main" xmlns:r="http://schemas.openxmlformats.org/officeDocument/2006/relationships" xmlns:p="http://schemas.openxmlformats.org/presentationml/2006/main">
  <p:tag name="VCT-RADIUS" val="7"/>
</p:tagLst>
</file>

<file path=ppt/tags/tag63.xml><?xml version="1.0" encoding="utf-8"?>
<p:tagLst xmlns:a="http://schemas.openxmlformats.org/drawingml/2006/main" xmlns:r="http://schemas.openxmlformats.org/officeDocument/2006/relationships" xmlns:p="http://schemas.openxmlformats.org/presentationml/2006/main">
  <p:tag name="VCT-RADIUS" val="7"/>
</p:tagLst>
</file>

<file path=ppt/tags/tag64.xml><?xml version="1.0" encoding="utf-8"?>
<p:tagLst xmlns:a="http://schemas.openxmlformats.org/drawingml/2006/main" xmlns:r="http://schemas.openxmlformats.org/officeDocument/2006/relationships" xmlns:p="http://schemas.openxmlformats.org/presentationml/2006/main">
  <p:tag name="VCT-RADIUS" val="7"/>
</p:tagLst>
</file>

<file path=ppt/tags/tag65.xml><?xml version="1.0" encoding="utf-8"?>
<p:tagLst xmlns:a="http://schemas.openxmlformats.org/drawingml/2006/main" xmlns:r="http://schemas.openxmlformats.org/officeDocument/2006/relationships" xmlns:p="http://schemas.openxmlformats.org/presentationml/2006/main">
  <p:tag name="VCT-RADIUS" val="7"/>
</p:tagLst>
</file>

<file path=ppt/tags/tag66.xml><?xml version="1.0" encoding="utf-8"?>
<p:tagLst xmlns:a="http://schemas.openxmlformats.org/drawingml/2006/main" xmlns:r="http://schemas.openxmlformats.org/officeDocument/2006/relationships" xmlns:p="http://schemas.openxmlformats.org/presentationml/2006/main">
  <p:tag name="VCT-RADIUS" val="7"/>
</p:tagLst>
</file>

<file path=ppt/tags/tag67.xml><?xml version="1.0" encoding="utf-8"?>
<p:tagLst xmlns:a="http://schemas.openxmlformats.org/drawingml/2006/main" xmlns:r="http://schemas.openxmlformats.org/officeDocument/2006/relationships" xmlns:p="http://schemas.openxmlformats.org/presentationml/2006/main">
  <p:tag name="VCT-RADIUS" val="7"/>
</p:tagLst>
</file>

<file path=ppt/tags/tag68.xml><?xml version="1.0" encoding="utf-8"?>
<p:tagLst xmlns:a="http://schemas.openxmlformats.org/drawingml/2006/main" xmlns:r="http://schemas.openxmlformats.org/officeDocument/2006/relationships" xmlns:p="http://schemas.openxmlformats.org/presentationml/2006/main">
  <p:tag name="VCT-RADIUS" val="7"/>
</p:tagLst>
</file>

<file path=ppt/tags/tag69.xml><?xml version="1.0" encoding="utf-8"?>
<p:tagLst xmlns:a="http://schemas.openxmlformats.org/drawingml/2006/main" xmlns:r="http://schemas.openxmlformats.org/officeDocument/2006/relationships" xmlns:p="http://schemas.openxmlformats.org/presentationml/2006/main">
  <p:tag name="VCT-RADIUS" val="7"/>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MFyeVI_muU.yaTYBGTz20Q"/>
</p:tagLst>
</file>

<file path=ppt/tags/tag70.xml><?xml version="1.0" encoding="utf-8"?>
<p:tagLst xmlns:a="http://schemas.openxmlformats.org/drawingml/2006/main" xmlns:r="http://schemas.openxmlformats.org/officeDocument/2006/relationships" xmlns:p="http://schemas.openxmlformats.org/presentationml/2006/main">
  <p:tag name="VCT-RADIUS" val="7"/>
</p:tagLst>
</file>

<file path=ppt/tags/tag71.xml><?xml version="1.0" encoding="utf-8"?>
<p:tagLst xmlns:a="http://schemas.openxmlformats.org/drawingml/2006/main" xmlns:r="http://schemas.openxmlformats.org/officeDocument/2006/relationships" xmlns:p="http://schemas.openxmlformats.org/presentationml/2006/main">
  <p:tag name="VCT-RADIUS" val="7"/>
</p:tagLst>
</file>

<file path=ppt/tags/tag72.xml><?xml version="1.0" encoding="utf-8"?>
<p:tagLst xmlns:a="http://schemas.openxmlformats.org/drawingml/2006/main" xmlns:r="http://schemas.openxmlformats.org/officeDocument/2006/relationships" xmlns:p="http://schemas.openxmlformats.org/presentationml/2006/main">
  <p:tag name="VCT-RADIUS" val="7"/>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5xAqeKXq0EiXQBQiV27bKw"/>
</p:tagLst>
</file>

<file path=ppt/tags/tag74.xml><?xml version="1.0" encoding="utf-8"?>
<p:tagLst xmlns:a="http://schemas.openxmlformats.org/drawingml/2006/main" xmlns:r="http://schemas.openxmlformats.org/officeDocument/2006/relationships" xmlns:p="http://schemas.openxmlformats.org/presentationml/2006/main">
  <p:tag name="VCT-RADIUS" val="7"/>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5xAqeKXq0EiXQBQiV27bK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5xAqeKXq0EiXQBQiV27bK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5xAqeKXq0EiXQBQiV27bK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5xAqeKXq0EiXQBQiV27bK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5xAqeKXq0EiXQBQiV27bK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qqiOiX8V1EujpSZz_EeuDQ"/>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0pJDk9T24UCgs7ojJD2sS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5xAqeKXq0EiXQBQiV27bK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0pJDk9T24UCgs7ojJD2sS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5xAqeKXq0EiXQBQiV27bK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5xAqeKXq0EiXQBQiV27bK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5xAqeKXq0EiXQBQiV27bK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5xAqeKXq0EiXQBQiV27bK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5xAqeKXq0EiXQBQiV27bK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5xAqeKXq0EiXQBQiV27bKw"/>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5xAqeKXq0EiXQBQiV27bK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5xAqeKXq0EiXQBQiV27bK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0pJDk9T24UCgs7ojJD2sS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0pJDk9T24UCgs7ojJD2sS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5xAqeKXq0EiXQBQiV27bKw"/>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5xAqeKXq0EiXQBQiV27bK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5xAqeKXq0EiXQBQiV27bKw"/>
</p:tagLst>
</file>

<file path=ppt/theme/theme1.xml><?xml version="1.0" encoding="utf-8"?>
<a:theme xmlns:a="http://schemas.openxmlformats.org/drawingml/2006/main" name="T_PPT_Master_2007_4_3_E">
  <a:themeElements>
    <a:clrScheme name="Benutzerdefiniert 13">
      <a:dk1>
        <a:srgbClr val="000000"/>
      </a:dk1>
      <a:lt1>
        <a:srgbClr val="FFFFFF"/>
      </a:lt1>
      <a:dk2>
        <a:srgbClr val="E20074"/>
      </a:dk2>
      <a:lt2>
        <a:srgbClr val="A4A4A4"/>
      </a:lt2>
      <a:accent1>
        <a:srgbClr val="EDEDED"/>
      </a:accent1>
      <a:accent2>
        <a:srgbClr val="D0D0D0"/>
      </a:accent2>
      <a:accent3>
        <a:srgbClr val="7C7C7C"/>
      </a:accent3>
      <a:accent4>
        <a:srgbClr val="6C6C6C"/>
      </a:accent4>
      <a:accent5>
        <a:srgbClr val="4B4B4B"/>
      </a:accent5>
      <a:accent6>
        <a:srgbClr val="A4A4A4"/>
      </a:accent6>
      <a:hlink>
        <a:srgbClr val="E20074"/>
      </a:hlink>
      <a:folHlink>
        <a:srgbClr val="6C6C6C"/>
      </a:folHlink>
    </a:clrScheme>
    <a:fontScheme name="DT Fonts">
      <a:majorFont>
        <a:latin typeface="Tele-GroteskUlt"/>
        <a:ea typeface=""/>
        <a:cs typeface=""/>
      </a:majorFont>
      <a:minorFont>
        <a:latin typeface="Tele-GroteskNor"/>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a:noFill/>
        </a:ln>
        <a:effectLst/>
      </a:spPr>
      <a:bodyPr rtlCol="0" anchor="ctr"/>
      <a:lstStyle>
        <a:defPPr algn="ctr">
          <a:defRPr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tailEnd type="arrow" w="lg" len="lg"/>
        </a:ln>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marL="270000" indent="-270000">
          <a:spcBef>
            <a:spcPts val="0"/>
          </a:spcBef>
          <a:spcAft>
            <a:spcPts val="450"/>
          </a:spcAft>
          <a:buClr>
            <a:schemeClr val="tx2"/>
          </a:buClr>
          <a:buFont typeface="Wingdings" pitchFamily="2" charset="2"/>
          <a:buChar char="§"/>
          <a:defRPr dirty="0" smtClean="0"/>
        </a:defPPr>
      </a:lstStyle>
    </a:txDef>
  </a:objectDefaults>
  <a:extraClrSchemeLst>
    <a:extraClrScheme>
      <a:clrScheme name="TELEKOM_Master_DE_RC6 Kopie 1">
        <a:dk1>
          <a:srgbClr val="646464"/>
        </a:dk1>
        <a:lt1>
          <a:srgbClr val="FFFFFF"/>
        </a:lt1>
        <a:dk2>
          <a:srgbClr val="E20074"/>
        </a:dk2>
        <a:lt2>
          <a:srgbClr val="FFFFFF"/>
        </a:lt2>
        <a:accent1>
          <a:srgbClr val="427BAB"/>
        </a:accent1>
        <a:accent2>
          <a:srgbClr val="FDD167"/>
        </a:accent2>
        <a:accent3>
          <a:srgbClr val="FFFFFF"/>
        </a:accent3>
        <a:accent4>
          <a:srgbClr val="545454"/>
        </a:accent4>
        <a:accent5>
          <a:srgbClr val="B0BFD2"/>
        </a:accent5>
        <a:accent6>
          <a:srgbClr val="E5BD5D"/>
        </a:accent6>
        <a:hlink>
          <a:srgbClr val="646464"/>
        </a:hlink>
        <a:folHlink>
          <a:srgbClr val="9D9D9D"/>
        </a:folHlink>
      </a:clrScheme>
      <a:clrMap bg1="lt1" tx1="dk1" bg2="lt2" tx2="dk2" accent1="accent1" accent2="accent2" accent3="accent3" accent4="accent4" accent5="accent5" accent6="accent6" hlink="hlink" folHlink="folHlink"/>
    </a:extraClrScheme>
    <a:extraClrScheme>
      <a:clrScheme name="TELEKOM_Master_DE_RC6 Kopie 2">
        <a:dk1>
          <a:srgbClr val="000000"/>
        </a:dk1>
        <a:lt1>
          <a:srgbClr val="FFFFFF"/>
        </a:lt1>
        <a:dk2>
          <a:srgbClr val="E20074"/>
        </a:dk2>
        <a:lt2>
          <a:srgbClr val="FFFFFF"/>
        </a:lt2>
        <a:accent1>
          <a:srgbClr val="427BAB"/>
        </a:accent1>
        <a:accent2>
          <a:srgbClr val="FDD167"/>
        </a:accent2>
        <a:accent3>
          <a:srgbClr val="FFFFFF"/>
        </a:accent3>
        <a:accent4>
          <a:srgbClr val="000000"/>
        </a:accent4>
        <a:accent5>
          <a:srgbClr val="B0BFD2"/>
        </a:accent5>
        <a:accent6>
          <a:srgbClr val="E5BD5D"/>
        </a:accent6>
        <a:hlink>
          <a:srgbClr val="646464"/>
        </a:hlink>
        <a:folHlink>
          <a:srgbClr val="9D9D9D"/>
        </a:folHlink>
      </a:clrScheme>
      <a:clrMap bg1="lt1" tx1="dk1" bg2="lt2" tx2="dk2" accent1="accent1" accent2="accent2" accent3="accent3" accent4="accent4" accent5="accent5" accent6="accent6" hlink="hlink" folHlink="folHlink"/>
    </a:extraClrScheme>
    <a:extraClrScheme>
      <a:clrScheme name="TELEKOM_Master_DE_RC6 Kopie 3">
        <a:dk1>
          <a:srgbClr val="000000"/>
        </a:dk1>
        <a:lt1>
          <a:srgbClr val="FFFFFF"/>
        </a:lt1>
        <a:dk2>
          <a:srgbClr val="E20074"/>
        </a:dk2>
        <a:lt2>
          <a:srgbClr val="A4A4A4"/>
        </a:lt2>
        <a:accent1>
          <a:srgbClr val="EDEDED"/>
        </a:accent1>
        <a:accent2>
          <a:srgbClr val="D0D0D0"/>
        </a:accent2>
        <a:accent3>
          <a:srgbClr val="FFFFFF"/>
        </a:accent3>
        <a:accent4>
          <a:srgbClr val="000000"/>
        </a:accent4>
        <a:accent5>
          <a:srgbClr val="F4F4F4"/>
        </a:accent5>
        <a:accent6>
          <a:srgbClr val="BCBCBC"/>
        </a:accent6>
        <a:hlink>
          <a:srgbClr val="7C7C7C"/>
        </a:hlink>
        <a:folHlink>
          <a:srgbClr val="6C6C6C"/>
        </a:folHlink>
      </a:clrScheme>
      <a:clrMap bg1="lt1" tx1="dk1" bg2="lt2" tx2="dk2" accent1="accent1" accent2="accent2" accent3="accent3" accent4="accent4" accent5="accent5" accent6="accent6" hlink="hlink" folHlink="folHlink"/>
    </a:extraClrScheme>
    <a:extraClrScheme>
      <a:clrScheme name="TELEKOM_Master_DE_RC6 Kopie 4">
        <a:dk1>
          <a:srgbClr val="000000"/>
        </a:dk1>
        <a:lt1>
          <a:srgbClr val="FFFFFF"/>
        </a:lt1>
        <a:dk2>
          <a:srgbClr val="E20074"/>
        </a:dk2>
        <a:lt2>
          <a:srgbClr val="A4A4A4"/>
        </a:lt2>
        <a:accent1>
          <a:srgbClr val="EDEDED"/>
        </a:accent1>
        <a:accent2>
          <a:srgbClr val="D0D0D0"/>
        </a:accent2>
        <a:accent3>
          <a:srgbClr val="FFFFFF"/>
        </a:accent3>
        <a:accent4>
          <a:srgbClr val="000000"/>
        </a:accent4>
        <a:accent5>
          <a:srgbClr val="F4F4F4"/>
        </a:accent5>
        <a:accent6>
          <a:srgbClr val="BCBCBC"/>
        </a:accent6>
        <a:hlink>
          <a:srgbClr val="00A1DE"/>
        </a:hlink>
        <a:folHlink>
          <a:srgbClr val="6C6C6C"/>
        </a:folHlink>
      </a:clrScheme>
      <a:clrMap bg1="lt1" tx1="dk1" bg2="lt2" tx2="dk2" accent1="accent1" accent2="accent2" accent3="accent3" accent4="accent4" accent5="accent5" accent6="accent6" hlink="hlink" folHlink="folHlink"/>
    </a:extraClrScheme>
    <a:extraClrScheme>
      <a:clrScheme name="TELEKOM_Master_DE_RC6 Kopie 5">
        <a:dk1>
          <a:srgbClr val="000000"/>
        </a:dk1>
        <a:lt1>
          <a:srgbClr val="FFFFFF"/>
        </a:lt1>
        <a:dk2>
          <a:srgbClr val="E20074"/>
        </a:dk2>
        <a:lt2>
          <a:srgbClr val="A4A4A4"/>
        </a:lt2>
        <a:accent1>
          <a:srgbClr val="EDEDED"/>
        </a:accent1>
        <a:accent2>
          <a:srgbClr val="D0D0D0"/>
        </a:accent2>
        <a:accent3>
          <a:srgbClr val="FFFFFF"/>
        </a:accent3>
        <a:accent4>
          <a:srgbClr val="000000"/>
        </a:accent4>
        <a:accent5>
          <a:srgbClr val="F4F4F4"/>
        </a:accent5>
        <a:accent6>
          <a:srgbClr val="BCBCBC"/>
        </a:accent6>
        <a:hlink>
          <a:srgbClr val="E20074"/>
        </a:hlink>
        <a:folHlink>
          <a:srgbClr val="6C6C6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
      <a:dk1>
        <a:srgbClr val="000000"/>
      </a:dk1>
      <a:lt1>
        <a:srgbClr val="FFFFFF"/>
      </a:lt1>
      <a:dk2>
        <a:srgbClr val="E20074"/>
      </a:dk2>
      <a:lt2>
        <a:srgbClr val="A4A4A4"/>
      </a:lt2>
      <a:accent1>
        <a:srgbClr val="EDEDED"/>
      </a:accent1>
      <a:accent2>
        <a:srgbClr val="D0D0D0"/>
      </a:accent2>
      <a:accent3>
        <a:srgbClr val="FFFFFF"/>
      </a:accent3>
      <a:accent4>
        <a:srgbClr val="000000"/>
      </a:accent4>
      <a:accent5>
        <a:srgbClr val="F4F4F4"/>
      </a:accent5>
      <a:accent6>
        <a:srgbClr val="BCBCBC"/>
      </a:accent6>
      <a:hlink>
        <a:srgbClr val="7C7C7C"/>
      </a:hlink>
      <a:folHlink>
        <a:srgbClr val="6C6C6C"/>
      </a:folHlink>
    </a:clrScheme>
    <a:fontScheme name="DT Fonts">
      <a:majorFont>
        <a:latin typeface="Tele-GroteskUlt"/>
        <a:ea typeface=""/>
        <a:cs typeface=""/>
      </a:majorFont>
      <a:minorFont>
        <a:latin typeface="Tele-GroteskNo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DT Farben">
      <a:dk1>
        <a:srgbClr val="646464"/>
      </a:dk1>
      <a:lt1>
        <a:srgbClr val="FFFFFF"/>
      </a:lt1>
      <a:dk2>
        <a:srgbClr val="E20074"/>
      </a:dk2>
      <a:lt2>
        <a:srgbClr val="FFFFFF"/>
      </a:lt2>
      <a:accent1>
        <a:srgbClr val="427BAB"/>
      </a:accent1>
      <a:accent2>
        <a:srgbClr val="FDD167"/>
      </a:accent2>
      <a:accent3>
        <a:srgbClr val="646464"/>
      </a:accent3>
      <a:accent4>
        <a:srgbClr val="64B9E4"/>
      </a:accent4>
      <a:accent5>
        <a:srgbClr val="9D9D9D"/>
      </a:accent5>
      <a:accent6>
        <a:srgbClr val="DADADA"/>
      </a:accent6>
      <a:hlink>
        <a:srgbClr val="646464"/>
      </a:hlink>
      <a:folHlink>
        <a:srgbClr val="9D9D9D"/>
      </a:folHlink>
    </a:clrScheme>
    <a:fontScheme name="DT Fonts">
      <a:majorFont>
        <a:latin typeface="Tele-GroteskUlt"/>
        <a:ea typeface=""/>
        <a:cs typeface=""/>
      </a:majorFont>
      <a:minorFont>
        <a:latin typeface="Tele-GroteskNo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T_PPT_Master_2007_4_3_E</Template>
  <TotalTime>0</TotalTime>
  <Words>3290</Words>
  <Application>Microsoft Office PowerPoint</Application>
  <PresentationFormat>On-screen Show (4:3)</PresentationFormat>
  <Paragraphs>696</Paragraphs>
  <Slides>63</Slides>
  <Notes>63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73" baseType="lpstr">
      <vt:lpstr>Wingdings</vt:lpstr>
      <vt:lpstr>Tele-GroteskFet</vt:lpstr>
      <vt:lpstr>Tele-GroteskHal</vt:lpstr>
      <vt:lpstr>Tele-GroteskNor</vt:lpstr>
      <vt:lpstr>TeleGrotesk Headline Ultra</vt:lpstr>
      <vt:lpstr>Tele-GroteskUlt</vt:lpstr>
      <vt:lpstr>TeleGrotesk Headline</vt:lpstr>
      <vt:lpstr>Arial</vt:lpstr>
      <vt:lpstr>T_PPT_Master_2007_4_3_E</vt:lpstr>
      <vt:lpstr>think-cell Slide</vt:lpstr>
      <vt:lpstr>PowerPoint Presentation</vt:lpstr>
      <vt:lpstr>Intro</vt:lpstr>
      <vt:lpstr>Agenda </vt:lpstr>
      <vt:lpstr>Why we need Architects?</vt:lpstr>
      <vt:lpstr>Why we need Architects? Short Answer.</vt:lpstr>
      <vt:lpstr>Different architectures</vt:lpstr>
      <vt:lpstr>Outer Function requirements</vt:lpstr>
      <vt:lpstr>Outer quality attributes</vt:lpstr>
      <vt:lpstr>Our internal functional requirements</vt:lpstr>
      <vt:lpstr>Our internal quality requirements</vt:lpstr>
      <vt:lpstr>Design Guidlines</vt:lpstr>
      <vt:lpstr>Resources</vt:lpstr>
      <vt:lpstr>Personal pain experience</vt:lpstr>
      <vt:lpstr>Development team</vt:lpstr>
      <vt:lpstr>Company restriction</vt:lpstr>
      <vt:lpstr>Architecture depends on</vt:lpstr>
      <vt:lpstr>Architecture depends on</vt:lpstr>
      <vt:lpstr>But outer requirement is more important</vt:lpstr>
      <vt:lpstr>What means good architecture?</vt:lpstr>
      <vt:lpstr>ISO 9126 Software quality</vt:lpstr>
      <vt:lpstr>Key architecture principles and practice</vt:lpstr>
      <vt:lpstr>Key architecture principles and practices</vt:lpstr>
      <vt:lpstr>Key architecture principles and practices</vt:lpstr>
      <vt:lpstr>Design example</vt:lpstr>
      <vt:lpstr>Design Example: Simple Enterprise Search (SES)</vt:lpstr>
      <vt:lpstr>Trying to rewrite requirements</vt:lpstr>
      <vt:lpstr>Trying to rewrite requirements</vt:lpstr>
      <vt:lpstr>Looking for Actors</vt:lpstr>
      <vt:lpstr>Actors generalization</vt:lpstr>
      <vt:lpstr>UseCase analyzes</vt:lpstr>
      <vt:lpstr>UseCase analyzes. Traceability</vt:lpstr>
      <vt:lpstr>UseCase analyzes. Traceability</vt:lpstr>
      <vt:lpstr>UseCase analyzes. Finally </vt:lpstr>
      <vt:lpstr>Activity</vt:lpstr>
      <vt:lpstr>System analyses</vt:lpstr>
      <vt:lpstr>System UseCases</vt:lpstr>
      <vt:lpstr>System Functional decomposition</vt:lpstr>
      <vt:lpstr>System Components: A-architecture</vt:lpstr>
      <vt:lpstr>System Components</vt:lpstr>
      <vt:lpstr>Application Components + Technical components</vt:lpstr>
      <vt:lpstr>Detailed Activity Diagram</vt:lpstr>
      <vt:lpstr>Entity Classes</vt:lpstr>
      <vt:lpstr>Interfaces</vt:lpstr>
      <vt:lpstr>Behavior classes</vt:lpstr>
      <vt:lpstr>Questions?</vt:lpstr>
      <vt:lpstr>Multilayer application pattern</vt:lpstr>
      <vt:lpstr>Multilayered architecture: Why?</vt:lpstr>
      <vt:lpstr>3-tier Architecture</vt:lpstr>
      <vt:lpstr>3-tier Architecture: our application</vt:lpstr>
      <vt:lpstr>3-tier Architecture: our application</vt:lpstr>
      <vt:lpstr>n-tier Architecture</vt:lpstr>
      <vt:lpstr>n-tier Architecture: JEE</vt:lpstr>
      <vt:lpstr>n-tier Architecture: JEE</vt:lpstr>
      <vt:lpstr>Alternatives</vt:lpstr>
      <vt:lpstr>Alternatives</vt:lpstr>
      <vt:lpstr>Important</vt:lpstr>
      <vt:lpstr>Questions?</vt:lpstr>
      <vt:lpstr>Thank you!</vt:lpstr>
      <vt:lpstr>References</vt:lpstr>
      <vt:lpstr>Sources</vt:lpstr>
      <vt:lpstr>Sources</vt:lpstr>
      <vt:lpstr>Sources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Lukin, Sergey</dc:creator>
  <cp:lastModifiedBy>Sysoeva, Darya</cp:lastModifiedBy>
  <cp:revision>446</cp:revision>
  <cp:lastPrinted>2012-09-04T09:22:48Z</cp:lastPrinted>
  <dcterms:created xsi:type="dcterms:W3CDTF">2014-05-05T08:52:56Z</dcterms:created>
  <dcterms:modified xsi:type="dcterms:W3CDTF">2019-10-25T07:50:26Z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5026547</vt:lpwstr>
  </property>
  <property fmtid="{D5CDD505-2E9C-101B-9397-08002B2CF9AE}" pid="3" name="NXPowerLiteSettings">
    <vt:lpwstr>B98007B004F000</vt:lpwstr>
  </property>
  <property fmtid="{D5CDD505-2E9C-101B-9397-08002B2CF9AE}" pid="4" name="NXPowerLiteVersion">
    <vt:lpwstr>D5.0.6</vt:lpwstr>
  </property>
  <property fmtid="{D5CDD505-2E9C-101B-9397-08002B2CF9AE}" pid="5" name="NXTAG2">
    <vt:lpwstr>000800f2470000000000010250600207b98007b004f000</vt:lpwstr>
  </property>
</Properties>
</file>