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e60d7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e60d7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ce60d7b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ce60d7b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e60d7b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e60d7b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e68a0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e68a0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e68a0e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e68a0e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e68a0e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e68a0e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e68a0e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ce68a0e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e68a0e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e68a0e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Texas Crime Trends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side of austin has the most crime?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2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Crimes seem to be evenly centered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550" y="1176300"/>
            <a:ext cx="5053088" cy="33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side of each zip code has the most crime?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6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zip codes have high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have little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correlation could be caused by zip code shape or population density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575" y="2992500"/>
            <a:ext cx="2803000" cy="18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173" y="1152475"/>
            <a:ext cx="2975203" cy="19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Monthly Crime for Each District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4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David district has the highest crime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Airport has the lowest crime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George district has the lowest crime rate but the highest standard </a:t>
            </a:r>
            <a:r>
              <a:rPr lang="en"/>
              <a:t>deviation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050" y="1231675"/>
            <a:ext cx="4887000" cy="32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750" y="0"/>
            <a:ext cx="591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0" y="455675"/>
            <a:ext cx="38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Count/month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Grouped the data based 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report Dates and aggregated based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types of crimes.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Burglary was highest 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December and Theft is highest 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350" y="0"/>
            <a:ext cx="4816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Tried to find correlation between poverty level and amount of crimes.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Clearly can’t see a good correlation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775" y="0"/>
            <a:ext cx="51142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8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 Homes affordable for people earning&lt;50,000$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8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As the p-value is less than 0.05 we reject the null hypothesis that there's no difference between the means and conclude that a significant difference does exist.</a:t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8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As the p-value is greater than 0.05 we cannot conclude that a significant difference exists.</a:t>
            </a:r>
            <a:endParaRPr sz="24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152300" y="7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 Rentals affordable for people earning&lt;25,000$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