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F3C83E1-707D-44CA-AAB2-C1F506C39DE3}" type="datetimeFigureOut">
              <a:rPr lang="en-US" smtClean="0"/>
              <a:t>6/18/2023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75854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373233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457409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4410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335704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3C83E1-707D-44CA-AAB2-C1F506C39DE3}"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297778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3C83E1-707D-44CA-AAB2-C1F506C39DE3}"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92078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C83E1-707D-44CA-AAB2-C1F506C39DE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802643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C83E1-707D-44CA-AAB2-C1F506C39DE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260720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3C83E1-707D-44CA-AAB2-C1F506C39DE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101215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C83E1-707D-44CA-AAB2-C1F506C39DE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143575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380680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3C83E1-707D-44CA-AAB2-C1F506C39DE3}"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8594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C83E1-707D-44CA-AAB2-C1F506C39DE3}"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95040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C83E1-707D-44CA-AAB2-C1F506C39DE3}"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56028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277949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3C83E1-707D-44CA-AAB2-C1F506C39DE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F84B5-2134-4CB2-8E55-1BCEF396691B}" type="slidenum">
              <a:rPr lang="en-US" smtClean="0"/>
              <a:t>‹#›</a:t>
            </a:fld>
            <a:endParaRPr lang="en-US"/>
          </a:p>
        </p:txBody>
      </p:sp>
    </p:spTree>
    <p:extLst>
      <p:ext uri="{BB962C8B-B14F-4D97-AF65-F5344CB8AC3E}">
        <p14:creationId xmlns:p14="http://schemas.microsoft.com/office/powerpoint/2010/main" val="400776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3C83E1-707D-44CA-AAB2-C1F506C39DE3}" type="datetimeFigureOut">
              <a:rPr lang="en-US" smtClean="0"/>
              <a:t>6/18/2023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AF84B5-2134-4CB2-8E55-1BCEF396691B}" type="slidenum">
              <a:rPr lang="en-US" smtClean="0"/>
              <a:t>‹#›</a:t>
            </a:fld>
            <a:endParaRPr lang="en-US"/>
          </a:p>
        </p:txBody>
      </p:sp>
    </p:spTree>
    <p:extLst>
      <p:ext uri="{BB962C8B-B14F-4D97-AF65-F5344CB8AC3E}">
        <p14:creationId xmlns:p14="http://schemas.microsoft.com/office/powerpoint/2010/main" val="230528394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latform.openai.com/" TargetMode="External"/><Relationship Id="rId2" Type="http://schemas.openxmlformats.org/officeDocument/2006/relationships/hyperlink" Target="https://www.youtube.com/@Indentl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latform.openai.com/playgrou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D3BB-42E8-CF08-308E-960F4A2CD272}"/>
              </a:ext>
            </a:extLst>
          </p:cNvPr>
          <p:cNvSpPr>
            <a:spLocks noGrp="1"/>
          </p:cNvSpPr>
          <p:nvPr>
            <p:ph type="ctrTitle"/>
          </p:nvPr>
        </p:nvSpPr>
        <p:spPr/>
        <p:txBody>
          <a:bodyPr/>
          <a:lstStyle/>
          <a:p>
            <a:pPr algn="ctr"/>
            <a:r>
              <a:rPr lang="en-US" dirty="0"/>
              <a:t>AI CHATBOT</a:t>
            </a:r>
          </a:p>
        </p:txBody>
      </p:sp>
      <p:sp>
        <p:nvSpPr>
          <p:cNvPr id="3" name="Subtitle 2">
            <a:extLst>
              <a:ext uri="{FF2B5EF4-FFF2-40B4-BE49-F238E27FC236}">
                <a16:creationId xmlns:a16="http://schemas.microsoft.com/office/drawing/2014/main" id="{7885FBBA-443C-1DD8-82D3-31F6CF8C58E5}"/>
              </a:ext>
            </a:extLst>
          </p:cNvPr>
          <p:cNvSpPr>
            <a:spLocks noGrp="1"/>
          </p:cNvSpPr>
          <p:nvPr>
            <p:ph type="subTitle" idx="1"/>
          </p:nvPr>
        </p:nvSpPr>
        <p:spPr/>
        <p:txBody>
          <a:bodyPr/>
          <a:lstStyle/>
          <a:p>
            <a:pPr algn="r"/>
            <a:r>
              <a:rPr lang="zh-CN" altLang="en-US" dirty="0"/>
              <a:t>楊富荃</a:t>
            </a:r>
            <a:endParaRPr lang="en-US" altLang="zh-CN" dirty="0"/>
          </a:p>
          <a:p>
            <a:pPr algn="r"/>
            <a:r>
              <a:rPr lang="zh-CN" altLang="en-US" dirty="0"/>
              <a:t>資工二</a:t>
            </a:r>
            <a:endParaRPr lang="en-US" altLang="zh-CN" dirty="0"/>
          </a:p>
          <a:p>
            <a:pPr algn="r"/>
            <a:r>
              <a:rPr lang="en-US" dirty="0"/>
              <a:t>111010542</a:t>
            </a:r>
          </a:p>
        </p:txBody>
      </p:sp>
    </p:spTree>
    <p:extLst>
      <p:ext uri="{BB962C8B-B14F-4D97-AF65-F5344CB8AC3E}">
        <p14:creationId xmlns:p14="http://schemas.microsoft.com/office/powerpoint/2010/main" val="138630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8A18-8A1F-8B1B-97F4-252E6BD2FCDE}"/>
              </a:ext>
            </a:extLst>
          </p:cNvPr>
          <p:cNvSpPr>
            <a:spLocks noGrp="1"/>
          </p:cNvSpPr>
          <p:nvPr>
            <p:ph type="title"/>
          </p:nvPr>
        </p:nvSpPr>
        <p:spPr/>
        <p:txBody>
          <a:bodyPr/>
          <a:lstStyle/>
          <a:p>
            <a:r>
              <a:rPr lang="en-US" dirty="0" err="1"/>
              <a:t>introdruction</a:t>
            </a:r>
            <a:endParaRPr lang="en-US" dirty="0"/>
          </a:p>
        </p:txBody>
      </p:sp>
      <p:sp>
        <p:nvSpPr>
          <p:cNvPr id="3" name="Content Placeholder 2">
            <a:extLst>
              <a:ext uri="{FF2B5EF4-FFF2-40B4-BE49-F238E27FC236}">
                <a16:creationId xmlns:a16="http://schemas.microsoft.com/office/drawing/2014/main" id="{EDAC5CCD-D28D-E7E3-EF20-C5BB6A823E85}"/>
              </a:ext>
            </a:extLst>
          </p:cNvPr>
          <p:cNvSpPr>
            <a:spLocks noGrp="1"/>
          </p:cNvSpPr>
          <p:nvPr>
            <p:ph idx="1"/>
          </p:nvPr>
        </p:nvSpPr>
        <p:spPr/>
        <p:txBody>
          <a:bodyPr/>
          <a:lstStyle/>
          <a:p>
            <a:r>
              <a:rPr lang="en-US" dirty="0"/>
              <a:t>This project uses </a:t>
            </a:r>
            <a:r>
              <a:rPr lang="en-US"/>
              <a:t>OpenAI API </a:t>
            </a:r>
            <a:r>
              <a:rPr lang="en-US" dirty="0"/>
              <a:t>to test the responses from the bot.</a:t>
            </a:r>
          </a:p>
          <a:p>
            <a:r>
              <a:rPr lang="en-US" dirty="0"/>
              <a:t>References are from YouTuber called [</a:t>
            </a:r>
            <a:r>
              <a:rPr lang="en-US" dirty="0" err="1">
                <a:hlinkClick r:id="rId2"/>
              </a:rPr>
              <a:t>Indently</a:t>
            </a:r>
            <a:r>
              <a:rPr lang="en-US" dirty="0"/>
              <a:t>], and the [</a:t>
            </a:r>
            <a:r>
              <a:rPr lang="en-US" dirty="0">
                <a:hlinkClick r:id="rId3"/>
              </a:rPr>
              <a:t>OpenAI</a:t>
            </a:r>
            <a:r>
              <a:rPr lang="en-US" dirty="0"/>
              <a:t>] itself.</a:t>
            </a:r>
          </a:p>
        </p:txBody>
      </p:sp>
    </p:spTree>
    <p:extLst>
      <p:ext uri="{BB962C8B-B14F-4D97-AF65-F5344CB8AC3E}">
        <p14:creationId xmlns:p14="http://schemas.microsoft.com/office/powerpoint/2010/main" val="244843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9595-6DDB-25C2-7BA6-0398A2306B94}"/>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136F2F86-3FFA-CEC6-13B6-273ED4276854}"/>
              </a:ext>
            </a:extLst>
          </p:cNvPr>
          <p:cNvSpPr>
            <a:spLocks noGrp="1"/>
          </p:cNvSpPr>
          <p:nvPr>
            <p:ph idx="1"/>
          </p:nvPr>
        </p:nvSpPr>
        <p:spPr/>
        <p:txBody>
          <a:bodyPr/>
          <a:lstStyle/>
          <a:p>
            <a:r>
              <a:rPr lang="en-US" dirty="0"/>
              <a:t>Before I start the code, I went to open [</a:t>
            </a:r>
            <a:r>
              <a:rPr lang="en-US" dirty="0">
                <a:hlinkClick r:id="rId2"/>
              </a:rPr>
              <a:t>OpenAI Playground</a:t>
            </a:r>
            <a:r>
              <a:rPr lang="en-US" dirty="0"/>
              <a:t>] and sign in first to get my personal API key and run the code.</a:t>
            </a:r>
          </a:p>
          <a:p>
            <a:r>
              <a:rPr lang="en-US" dirty="0"/>
              <a:t>Please do keep in mind that we actually need to buy a tokens to use the playground. If not, it will show something like this :</a:t>
            </a:r>
          </a:p>
          <a:p>
            <a:endParaRPr lang="en-US" dirty="0"/>
          </a:p>
        </p:txBody>
      </p:sp>
      <p:pic>
        <p:nvPicPr>
          <p:cNvPr id="5" name="Picture 4">
            <a:extLst>
              <a:ext uri="{FF2B5EF4-FFF2-40B4-BE49-F238E27FC236}">
                <a16:creationId xmlns:a16="http://schemas.microsoft.com/office/drawing/2014/main" id="{7C609B96-9000-859A-350A-249B4C7C2EA1}"/>
              </a:ext>
            </a:extLst>
          </p:cNvPr>
          <p:cNvPicPr>
            <a:picLocks noChangeAspect="1"/>
          </p:cNvPicPr>
          <p:nvPr/>
        </p:nvPicPr>
        <p:blipFill>
          <a:blip r:embed="rId3"/>
          <a:stretch>
            <a:fillRect/>
          </a:stretch>
        </p:blipFill>
        <p:spPr>
          <a:xfrm>
            <a:off x="1141412" y="4355637"/>
            <a:ext cx="9905999" cy="1200318"/>
          </a:xfrm>
          <a:prstGeom prst="rect">
            <a:avLst/>
          </a:prstGeom>
        </p:spPr>
      </p:pic>
    </p:spTree>
    <p:extLst>
      <p:ext uri="{BB962C8B-B14F-4D97-AF65-F5344CB8AC3E}">
        <p14:creationId xmlns:p14="http://schemas.microsoft.com/office/powerpoint/2010/main" val="47244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29AB-8DBD-CB05-1744-884E71F46F7A}"/>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64B9CC8-9BF9-3235-59EE-5A8A7C058CCC}"/>
              </a:ext>
            </a:extLst>
          </p:cNvPr>
          <p:cNvSpPr>
            <a:spLocks noGrp="1"/>
          </p:cNvSpPr>
          <p:nvPr>
            <p:ph idx="1"/>
          </p:nvPr>
        </p:nvSpPr>
        <p:spPr>
          <a:xfrm>
            <a:off x="1141413" y="2249487"/>
            <a:ext cx="4954588" cy="3541714"/>
          </a:xfrm>
        </p:spPr>
        <p:txBody>
          <a:bodyPr/>
          <a:lstStyle/>
          <a:p>
            <a:pPr algn="just"/>
            <a:r>
              <a:rPr lang="en-US" dirty="0"/>
              <a:t>To start off with ‘import </a:t>
            </a:r>
            <a:r>
              <a:rPr lang="en-US" dirty="0" err="1"/>
              <a:t>openai</a:t>
            </a:r>
            <a:r>
              <a:rPr lang="en-US" dirty="0"/>
              <a:t>’ and then set up a file to keep the personal API Key to access your own playground and then define the API responses to string.</a:t>
            </a:r>
          </a:p>
        </p:txBody>
      </p:sp>
      <p:pic>
        <p:nvPicPr>
          <p:cNvPr id="5" name="Picture 4">
            <a:extLst>
              <a:ext uri="{FF2B5EF4-FFF2-40B4-BE49-F238E27FC236}">
                <a16:creationId xmlns:a16="http://schemas.microsoft.com/office/drawing/2014/main" id="{2A226070-30ED-2615-6D45-B6E212BF73B2}"/>
              </a:ext>
            </a:extLst>
          </p:cNvPr>
          <p:cNvPicPr>
            <a:picLocks noChangeAspect="1"/>
          </p:cNvPicPr>
          <p:nvPr/>
        </p:nvPicPr>
        <p:blipFill>
          <a:blip r:embed="rId2"/>
          <a:stretch>
            <a:fillRect/>
          </a:stretch>
        </p:blipFill>
        <p:spPr>
          <a:xfrm>
            <a:off x="6094412" y="2249487"/>
            <a:ext cx="4505954" cy="2229161"/>
          </a:xfrm>
          <a:prstGeom prst="rect">
            <a:avLst/>
          </a:prstGeom>
        </p:spPr>
      </p:pic>
    </p:spTree>
    <p:extLst>
      <p:ext uri="{BB962C8B-B14F-4D97-AF65-F5344CB8AC3E}">
        <p14:creationId xmlns:p14="http://schemas.microsoft.com/office/powerpoint/2010/main" val="337886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1559-16FB-0A7B-C9BA-CB6FC52DD30D}"/>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3DE6A5A-847F-9FC7-1DAA-E066540140C4}"/>
              </a:ext>
            </a:extLst>
          </p:cNvPr>
          <p:cNvSpPr>
            <a:spLocks noGrp="1"/>
          </p:cNvSpPr>
          <p:nvPr>
            <p:ph idx="1"/>
          </p:nvPr>
        </p:nvSpPr>
        <p:spPr>
          <a:xfrm>
            <a:off x="1141413" y="1820411"/>
            <a:ext cx="4954588" cy="3970790"/>
          </a:xfrm>
        </p:spPr>
        <p:txBody>
          <a:bodyPr>
            <a:normAutofit lnSpcReduction="10000"/>
          </a:bodyPr>
          <a:lstStyle/>
          <a:p>
            <a:pPr algn="just"/>
            <a:r>
              <a:rPr lang="en-US" dirty="0"/>
              <a:t>After that, I use the playground code model to create a completion for the chatbot model. Then created a choices to get the response form the bot.</a:t>
            </a:r>
          </a:p>
          <a:p>
            <a:pPr algn="just"/>
            <a:r>
              <a:rPr lang="en-US" dirty="0"/>
              <a:t>In addition, if something went wrong or it didn’t meet the requirement to use the chatbot, it will output an error. </a:t>
            </a:r>
          </a:p>
        </p:txBody>
      </p:sp>
      <p:pic>
        <p:nvPicPr>
          <p:cNvPr id="7" name="Picture 6">
            <a:extLst>
              <a:ext uri="{FF2B5EF4-FFF2-40B4-BE49-F238E27FC236}">
                <a16:creationId xmlns:a16="http://schemas.microsoft.com/office/drawing/2014/main" id="{E540852F-563E-D621-D16F-54175E5C86B5}"/>
              </a:ext>
            </a:extLst>
          </p:cNvPr>
          <p:cNvPicPr>
            <a:picLocks noChangeAspect="1"/>
          </p:cNvPicPr>
          <p:nvPr/>
        </p:nvPicPr>
        <p:blipFill>
          <a:blip r:embed="rId2"/>
          <a:stretch>
            <a:fillRect/>
          </a:stretch>
        </p:blipFill>
        <p:spPr>
          <a:xfrm>
            <a:off x="6094411" y="1289250"/>
            <a:ext cx="4684553" cy="2282407"/>
          </a:xfrm>
          <a:prstGeom prst="rect">
            <a:avLst/>
          </a:prstGeom>
        </p:spPr>
      </p:pic>
      <p:pic>
        <p:nvPicPr>
          <p:cNvPr id="8" name="Picture 7">
            <a:extLst>
              <a:ext uri="{FF2B5EF4-FFF2-40B4-BE49-F238E27FC236}">
                <a16:creationId xmlns:a16="http://schemas.microsoft.com/office/drawing/2014/main" id="{69900742-D462-A237-39D9-98ABFE32777B}"/>
              </a:ext>
            </a:extLst>
          </p:cNvPr>
          <p:cNvPicPr>
            <a:picLocks noChangeAspect="1"/>
          </p:cNvPicPr>
          <p:nvPr/>
        </p:nvPicPr>
        <p:blipFill>
          <a:blip r:embed="rId3"/>
          <a:stretch>
            <a:fillRect/>
          </a:stretch>
        </p:blipFill>
        <p:spPr>
          <a:xfrm>
            <a:off x="7939101" y="3030623"/>
            <a:ext cx="2839863" cy="2538127"/>
          </a:xfrm>
          <a:prstGeom prst="rect">
            <a:avLst/>
          </a:prstGeom>
        </p:spPr>
      </p:pic>
    </p:spTree>
    <p:extLst>
      <p:ext uri="{BB962C8B-B14F-4D97-AF65-F5344CB8AC3E}">
        <p14:creationId xmlns:p14="http://schemas.microsoft.com/office/powerpoint/2010/main" val="184706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FD39-1255-6D3F-7139-ECDE8574F98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7B4D550-8B9C-C707-D7A8-D2CD93EE514B}"/>
              </a:ext>
            </a:extLst>
          </p:cNvPr>
          <p:cNvSpPr>
            <a:spLocks noGrp="1"/>
          </p:cNvSpPr>
          <p:nvPr>
            <p:ph idx="1"/>
          </p:nvPr>
        </p:nvSpPr>
        <p:spPr>
          <a:xfrm>
            <a:off x="1141413" y="1784539"/>
            <a:ext cx="5150330" cy="4006662"/>
          </a:xfrm>
        </p:spPr>
        <p:txBody>
          <a:bodyPr>
            <a:normAutofit fontScale="92500" lnSpcReduction="10000"/>
          </a:bodyPr>
          <a:lstStyle/>
          <a:p>
            <a:r>
              <a:rPr lang="en-US" dirty="0"/>
              <a:t>Continue, I created a prompt as to start off the type of conversation I want with the AI bot. After that I created a message history and consolidate the history in some sort of array of string. And finally I created a function to get a clean format response from the bot.</a:t>
            </a:r>
          </a:p>
          <a:p>
            <a:r>
              <a:rPr lang="en-US" dirty="0"/>
              <a:t>In addition to that, I also make an if statement so that the bot doesn’t give us a null response/no response at all.</a:t>
            </a:r>
          </a:p>
        </p:txBody>
      </p:sp>
      <p:pic>
        <p:nvPicPr>
          <p:cNvPr id="5" name="Picture 4">
            <a:extLst>
              <a:ext uri="{FF2B5EF4-FFF2-40B4-BE49-F238E27FC236}">
                <a16:creationId xmlns:a16="http://schemas.microsoft.com/office/drawing/2014/main" id="{E8A0F8A8-DA2B-A38A-27E3-8C303C496662}"/>
              </a:ext>
            </a:extLst>
          </p:cNvPr>
          <p:cNvPicPr>
            <a:picLocks noChangeAspect="1"/>
          </p:cNvPicPr>
          <p:nvPr/>
        </p:nvPicPr>
        <p:blipFill>
          <a:blip r:embed="rId2"/>
          <a:stretch>
            <a:fillRect/>
          </a:stretch>
        </p:blipFill>
        <p:spPr>
          <a:xfrm>
            <a:off x="6291743" y="1784539"/>
            <a:ext cx="3903012" cy="4006662"/>
          </a:xfrm>
          <a:prstGeom prst="rect">
            <a:avLst/>
          </a:prstGeom>
        </p:spPr>
      </p:pic>
    </p:spTree>
    <p:extLst>
      <p:ext uri="{BB962C8B-B14F-4D97-AF65-F5344CB8AC3E}">
        <p14:creationId xmlns:p14="http://schemas.microsoft.com/office/powerpoint/2010/main" val="26121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629A-294E-6A4B-B735-DD89021BCC1A}"/>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BFC261F1-F83C-E0AA-D5DF-0484869580FC}"/>
              </a:ext>
            </a:extLst>
          </p:cNvPr>
          <p:cNvSpPr>
            <a:spLocks noGrp="1"/>
          </p:cNvSpPr>
          <p:nvPr>
            <p:ph idx="1"/>
          </p:nvPr>
        </p:nvSpPr>
        <p:spPr>
          <a:xfrm>
            <a:off x="1141413" y="2249487"/>
            <a:ext cx="5372448" cy="3541714"/>
          </a:xfrm>
        </p:spPr>
        <p:txBody>
          <a:bodyPr>
            <a:normAutofit fontScale="92500" lnSpcReduction="10000"/>
          </a:bodyPr>
          <a:lstStyle/>
          <a:p>
            <a:r>
              <a:rPr lang="en-US" dirty="0"/>
              <a:t>Finally, as all the function I needed to execute the code are all completed, I created the main function to glue it all together. Given the array of prompt list, it has an example of how you want the bot to response and below that give the prime example of it. Then I created a function to print the formatted string of bot (bot response). </a:t>
            </a:r>
          </a:p>
        </p:txBody>
      </p:sp>
      <p:pic>
        <p:nvPicPr>
          <p:cNvPr id="5" name="Picture 4">
            <a:extLst>
              <a:ext uri="{FF2B5EF4-FFF2-40B4-BE49-F238E27FC236}">
                <a16:creationId xmlns:a16="http://schemas.microsoft.com/office/drawing/2014/main" id="{DE22C773-7774-A157-2075-C1E923C8E318}"/>
              </a:ext>
            </a:extLst>
          </p:cNvPr>
          <p:cNvPicPr>
            <a:picLocks noChangeAspect="1"/>
          </p:cNvPicPr>
          <p:nvPr/>
        </p:nvPicPr>
        <p:blipFill>
          <a:blip r:embed="rId2"/>
          <a:stretch>
            <a:fillRect/>
          </a:stretch>
        </p:blipFill>
        <p:spPr>
          <a:xfrm>
            <a:off x="6513861" y="1876208"/>
            <a:ext cx="4833953" cy="3105583"/>
          </a:xfrm>
          <a:prstGeom prst="rect">
            <a:avLst/>
          </a:prstGeom>
        </p:spPr>
      </p:pic>
    </p:spTree>
    <p:extLst>
      <p:ext uri="{BB962C8B-B14F-4D97-AF65-F5344CB8AC3E}">
        <p14:creationId xmlns:p14="http://schemas.microsoft.com/office/powerpoint/2010/main" val="265966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C079-FDA7-E3E6-BA3E-92A16582151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D32B02C8-1485-C7DC-BC4E-271695986095}"/>
              </a:ext>
            </a:extLst>
          </p:cNvPr>
          <p:cNvSpPr>
            <a:spLocks noGrp="1"/>
          </p:cNvSpPr>
          <p:nvPr>
            <p:ph idx="1"/>
          </p:nvPr>
        </p:nvSpPr>
        <p:spPr>
          <a:xfrm>
            <a:off x="1141413" y="1837189"/>
            <a:ext cx="5771116" cy="536895"/>
          </a:xfrm>
        </p:spPr>
        <p:txBody>
          <a:bodyPr/>
          <a:lstStyle/>
          <a:p>
            <a:r>
              <a:rPr lang="en-US" dirty="0"/>
              <a:t>Here are some of the result from this project</a:t>
            </a:r>
          </a:p>
        </p:txBody>
      </p:sp>
      <p:pic>
        <p:nvPicPr>
          <p:cNvPr id="4" name="Picture 3">
            <a:extLst>
              <a:ext uri="{FF2B5EF4-FFF2-40B4-BE49-F238E27FC236}">
                <a16:creationId xmlns:a16="http://schemas.microsoft.com/office/drawing/2014/main" id="{3D994680-D202-7BFD-CFA0-E8854796AF65}"/>
              </a:ext>
            </a:extLst>
          </p:cNvPr>
          <p:cNvPicPr>
            <a:picLocks noChangeAspect="1"/>
          </p:cNvPicPr>
          <p:nvPr/>
        </p:nvPicPr>
        <p:blipFill>
          <a:blip r:embed="rId2"/>
          <a:stretch>
            <a:fillRect/>
          </a:stretch>
        </p:blipFill>
        <p:spPr>
          <a:xfrm>
            <a:off x="1141413" y="2720984"/>
            <a:ext cx="4303042" cy="1416031"/>
          </a:xfrm>
          <a:prstGeom prst="rect">
            <a:avLst/>
          </a:prstGeom>
        </p:spPr>
      </p:pic>
      <p:pic>
        <p:nvPicPr>
          <p:cNvPr id="6" name="Picture 5">
            <a:extLst>
              <a:ext uri="{FF2B5EF4-FFF2-40B4-BE49-F238E27FC236}">
                <a16:creationId xmlns:a16="http://schemas.microsoft.com/office/drawing/2014/main" id="{E83662EF-60FA-FEA4-DE4F-2AA19BB81A32}"/>
              </a:ext>
            </a:extLst>
          </p:cNvPr>
          <p:cNvPicPr>
            <a:picLocks noChangeAspect="1"/>
          </p:cNvPicPr>
          <p:nvPr/>
        </p:nvPicPr>
        <p:blipFill>
          <a:blip r:embed="rId3"/>
          <a:stretch>
            <a:fillRect/>
          </a:stretch>
        </p:blipFill>
        <p:spPr>
          <a:xfrm>
            <a:off x="6094412" y="2720983"/>
            <a:ext cx="4303042" cy="1416031"/>
          </a:xfrm>
          <a:prstGeom prst="rect">
            <a:avLst/>
          </a:prstGeom>
        </p:spPr>
      </p:pic>
      <p:sp>
        <p:nvSpPr>
          <p:cNvPr id="7" name="Content Placeholder 2">
            <a:extLst>
              <a:ext uri="{FF2B5EF4-FFF2-40B4-BE49-F238E27FC236}">
                <a16:creationId xmlns:a16="http://schemas.microsoft.com/office/drawing/2014/main" id="{87EAC506-B6C5-B9E8-6EA8-457A7C98A083}"/>
              </a:ext>
            </a:extLst>
          </p:cNvPr>
          <p:cNvSpPr txBox="1">
            <a:spLocks/>
          </p:cNvSpPr>
          <p:nvPr/>
        </p:nvSpPr>
        <p:spPr>
          <a:xfrm>
            <a:off x="1502838" y="4215467"/>
            <a:ext cx="3580191" cy="11283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This is before the formatting</a:t>
            </a:r>
          </a:p>
          <a:p>
            <a:pPr marL="0" indent="0" algn="ctr">
              <a:buNone/>
            </a:pPr>
            <a:r>
              <a:rPr lang="en-US" dirty="0"/>
              <a:t>(It resulted in a Json)</a:t>
            </a:r>
          </a:p>
          <a:p>
            <a:pPr marL="0" indent="0">
              <a:buNone/>
            </a:pPr>
            <a:endParaRPr lang="en-US" dirty="0"/>
          </a:p>
        </p:txBody>
      </p:sp>
      <p:sp>
        <p:nvSpPr>
          <p:cNvPr id="8" name="Content Placeholder 2">
            <a:extLst>
              <a:ext uri="{FF2B5EF4-FFF2-40B4-BE49-F238E27FC236}">
                <a16:creationId xmlns:a16="http://schemas.microsoft.com/office/drawing/2014/main" id="{15B18CDD-4FCF-E3E5-EEDD-D8BDD329E5B2}"/>
              </a:ext>
            </a:extLst>
          </p:cNvPr>
          <p:cNvSpPr txBox="1">
            <a:spLocks/>
          </p:cNvSpPr>
          <p:nvPr/>
        </p:nvSpPr>
        <p:spPr>
          <a:xfrm>
            <a:off x="6455837" y="4224014"/>
            <a:ext cx="3580191" cy="5368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This is after the formatting</a:t>
            </a:r>
          </a:p>
        </p:txBody>
      </p:sp>
    </p:spTree>
    <p:extLst>
      <p:ext uri="{BB962C8B-B14F-4D97-AF65-F5344CB8AC3E}">
        <p14:creationId xmlns:p14="http://schemas.microsoft.com/office/powerpoint/2010/main" val="233753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FF4B-D9D8-B32E-2EBB-A6EAA9C492FD}"/>
              </a:ext>
            </a:extLst>
          </p:cNvPr>
          <p:cNvSpPr>
            <a:spLocks noGrp="1"/>
          </p:cNvSpPr>
          <p:nvPr>
            <p:ph type="title"/>
          </p:nvPr>
        </p:nvSpPr>
        <p:spPr>
          <a:xfrm>
            <a:off x="1143001" y="2689715"/>
            <a:ext cx="9905998" cy="1478570"/>
          </a:xfrm>
        </p:spPr>
        <p:txBody>
          <a:bodyPr>
            <a:normAutofit/>
          </a:bodyPr>
          <a:lstStyle/>
          <a:p>
            <a:pPr algn="ctr"/>
            <a:r>
              <a:rPr lang="en-US" sz="7200" dirty="0"/>
              <a:t>Thank you</a:t>
            </a:r>
          </a:p>
        </p:txBody>
      </p:sp>
    </p:spTree>
    <p:extLst>
      <p:ext uri="{BB962C8B-B14F-4D97-AF65-F5344CB8AC3E}">
        <p14:creationId xmlns:p14="http://schemas.microsoft.com/office/powerpoint/2010/main" val="377698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68</TotalTime>
  <Words>372</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AI CHATBOT</vt:lpstr>
      <vt:lpstr>introdruction</vt:lpstr>
      <vt:lpstr>preparation</vt:lpstr>
      <vt:lpstr>analysis</vt:lpstr>
      <vt:lpstr>analysis</vt:lpstr>
      <vt:lpstr>analysis</vt:lpstr>
      <vt:lpstr>analysis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dc:title>
  <dc:creator>Nicholas Yutanto</dc:creator>
  <cp:lastModifiedBy>Nicholas Yutanto</cp:lastModifiedBy>
  <cp:revision>4</cp:revision>
  <dcterms:created xsi:type="dcterms:W3CDTF">2023-06-18T10:50:54Z</dcterms:created>
  <dcterms:modified xsi:type="dcterms:W3CDTF">2023-06-18T11:59:16Z</dcterms:modified>
</cp:coreProperties>
</file>