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14A063-4B1F-42FC-A560-893DA151F295}" type="datetimeFigureOut">
              <a:rPr lang="en-US" smtClean="0"/>
              <a:t>6/17/2023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122320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14A063-4B1F-42FC-A560-893DA151F295}"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327745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14A063-4B1F-42FC-A560-893DA151F295}"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1200900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14A063-4B1F-42FC-A560-893DA151F295}"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B59D3-C5B0-454A-A832-9BFF00F91E1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3571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14A063-4B1F-42FC-A560-893DA151F295}"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1814795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14A063-4B1F-42FC-A560-893DA151F295}"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3028877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14A063-4B1F-42FC-A560-893DA151F295}"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2342253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4A063-4B1F-42FC-A560-893DA151F295}"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4148397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4A063-4B1F-42FC-A560-893DA151F295}"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2273935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4A063-4B1F-42FC-A560-893DA151F295}"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3650869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14A063-4B1F-42FC-A560-893DA151F295}"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17715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14A063-4B1F-42FC-A560-893DA151F295}"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156607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14A063-4B1F-42FC-A560-893DA151F295}" type="datetimeFigureOut">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356383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14A063-4B1F-42FC-A560-893DA151F295}"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191556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14A063-4B1F-42FC-A560-893DA151F295}" type="datetimeFigureOut">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179664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14A063-4B1F-42FC-A560-893DA151F295}"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384317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14A063-4B1F-42FC-A560-893DA151F295}"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B59D3-C5B0-454A-A832-9BFF00F91E10}" type="slidenum">
              <a:rPr lang="en-US" smtClean="0"/>
              <a:t>‹#›</a:t>
            </a:fld>
            <a:endParaRPr lang="en-US"/>
          </a:p>
        </p:txBody>
      </p:sp>
    </p:spTree>
    <p:extLst>
      <p:ext uri="{BB962C8B-B14F-4D97-AF65-F5344CB8AC3E}">
        <p14:creationId xmlns:p14="http://schemas.microsoft.com/office/powerpoint/2010/main" val="382086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14A063-4B1F-42FC-A560-893DA151F295}" type="datetimeFigureOut">
              <a:rPr lang="en-US" smtClean="0"/>
              <a:t>6/17/2023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FB59D3-C5B0-454A-A832-9BFF00F91E10}" type="slidenum">
              <a:rPr lang="en-US" smtClean="0"/>
              <a:t>‹#›</a:t>
            </a:fld>
            <a:endParaRPr lang="en-US"/>
          </a:p>
        </p:txBody>
      </p:sp>
    </p:spTree>
    <p:extLst>
      <p:ext uri="{BB962C8B-B14F-4D97-AF65-F5344CB8AC3E}">
        <p14:creationId xmlns:p14="http://schemas.microsoft.com/office/powerpoint/2010/main" val="82753990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tsourcecod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3F3E-FD8F-D7D2-8CB4-D623E26EDD22}"/>
              </a:ext>
            </a:extLst>
          </p:cNvPr>
          <p:cNvSpPr>
            <a:spLocks noGrp="1"/>
          </p:cNvSpPr>
          <p:nvPr>
            <p:ph type="ctrTitle"/>
          </p:nvPr>
        </p:nvSpPr>
        <p:spPr>
          <a:xfrm>
            <a:off x="2407640" y="1122363"/>
            <a:ext cx="7558481" cy="2387600"/>
          </a:xfrm>
        </p:spPr>
        <p:txBody>
          <a:bodyPr/>
          <a:lstStyle/>
          <a:p>
            <a:pPr algn="ctr"/>
            <a:r>
              <a:rPr lang="en-US" dirty="0"/>
              <a:t>System programming report</a:t>
            </a:r>
          </a:p>
        </p:txBody>
      </p:sp>
      <p:sp>
        <p:nvSpPr>
          <p:cNvPr id="3" name="Subtitle 2">
            <a:extLst>
              <a:ext uri="{FF2B5EF4-FFF2-40B4-BE49-F238E27FC236}">
                <a16:creationId xmlns:a16="http://schemas.microsoft.com/office/drawing/2014/main" id="{1CAFA302-49A9-2B68-127D-86DA643202CA}"/>
              </a:ext>
            </a:extLst>
          </p:cNvPr>
          <p:cNvSpPr>
            <a:spLocks noGrp="1"/>
          </p:cNvSpPr>
          <p:nvPr>
            <p:ph type="subTitle" idx="1"/>
          </p:nvPr>
        </p:nvSpPr>
        <p:spPr>
          <a:xfrm>
            <a:off x="1876424" y="3602038"/>
            <a:ext cx="8089697" cy="1655762"/>
          </a:xfrm>
        </p:spPr>
        <p:txBody>
          <a:bodyPr/>
          <a:lstStyle/>
          <a:p>
            <a:pPr algn="r"/>
            <a:r>
              <a:rPr lang="zh-CN" altLang="en-US" dirty="0">
                <a:solidFill>
                  <a:schemeClr val="tx1"/>
                </a:solidFill>
              </a:rPr>
              <a:t>楊富荃</a:t>
            </a:r>
            <a:endParaRPr lang="en-US" altLang="zh-CN" dirty="0">
              <a:solidFill>
                <a:schemeClr val="tx1"/>
              </a:solidFill>
            </a:endParaRPr>
          </a:p>
          <a:p>
            <a:pPr algn="r"/>
            <a:r>
              <a:rPr lang="zh-CN" altLang="en-US" dirty="0">
                <a:solidFill>
                  <a:schemeClr val="tx1"/>
                </a:solidFill>
              </a:rPr>
              <a:t>資工二</a:t>
            </a:r>
            <a:endParaRPr lang="en-US" altLang="zh-CN" dirty="0">
              <a:solidFill>
                <a:schemeClr val="tx1"/>
              </a:solidFill>
            </a:endParaRPr>
          </a:p>
          <a:p>
            <a:pPr algn="r"/>
            <a:r>
              <a:rPr lang="en-US" dirty="0">
                <a:solidFill>
                  <a:schemeClr val="tx1"/>
                </a:solidFill>
              </a:rPr>
              <a:t>111010542</a:t>
            </a:r>
          </a:p>
        </p:txBody>
      </p:sp>
    </p:spTree>
    <p:extLst>
      <p:ext uri="{BB962C8B-B14F-4D97-AF65-F5344CB8AC3E}">
        <p14:creationId xmlns:p14="http://schemas.microsoft.com/office/powerpoint/2010/main" val="2991408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1020-0AB0-8CB5-6928-60708D15676E}"/>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85517AC9-5D8D-18AB-BF63-239F4822514F}"/>
              </a:ext>
            </a:extLst>
          </p:cNvPr>
          <p:cNvSpPr>
            <a:spLocks noGrp="1"/>
          </p:cNvSpPr>
          <p:nvPr>
            <p:ph idx="1"/>
          </p:nvPr>
        </p:nvSpPr>
        <p:spPr>
          <a:xfrm>
            <a:off x="1141413" y="1876096"/>
            <a:ext cx="6769406" cy="594381"/>
          </a:xfrm>
        </p:spPr>
        <p:txBody>
          <a:bodyPr/>
          <a:lstStyle/>
          <a:p>
            <a:r>
              <a:rPr lang="en-US" dirty="0"/>
              <a:t>Here are some of the output from the program itself</a:t>
            </a:r>
          </a:p>
        </p:txBody>
      </p:sp>
      <p:pic>
        <p:nvPicPr>
          <p:cNvPr id="5" name="Picture 4">
            <a:extLst>
              <a:ext uri="{FF2B5EF4-FFF2-40B4-BE49-F238E27FC236}">
                <a16:creationId xmlns:a16="http://schemas.microsoft.com/office/drawing/2014/main" id="{C56A8E20-C6F3-E2A3-1772-6785921CC4D7}"/>
              </a:ext>
            </a:extLst>
          </p:cNvPr>
          <p:cNvPicPr>
            <a:picLocks noChangeAspect="1"/>
          </p:cNvPicPr>
          <p:nvPr/>
        </p:nvPicPr>
        <p:blipFill>
          <a:blip r:embed="rId2"/>
          <a:stretch>
            <a:fillRect/>
          </a:stretch>
        </p:blipFill>
        <p:spPr>
          <a:xfrm>
            <a:off x="1537807" y="2589909"/>
            <a:ext cx="2988309" cy="3595229"/>
          </a:xfrm>
          <a:prstGeom prst="rect">
            <a:avLst/>
          </a:prstGeom>
        </p:spPr>
      </p:pic>
      <p:pic>
        <p:nvPicPr>
          <p:cNvPr id="7" name="Picture 6">
            <a:extLst>
              <a:ext uri="{FF2B5EF4-FFF2-40B4-BE49-F238E27FC236}">
                <a16:creationId xmlns:a16="http://schemas.microsoft.com/office/drawing/2014/main" id="{8FD76CBD-926B-C435-DFBF-47596FD7DFFA}"/>
              </a:ext>
            </a:extLst>
          </p:cNvPr>
          <p:cNvPicPr>
            <a:picLocks noChangeAspect="1"/>
          </p:cNvPicPr>
          <p:nvPr/>
        </p:nvPicPr>
        <p:blipFill>
          <a:blip r:embed="rId3"/>
          <a:stretch>
            <a:fillRect/>
          </a:stretch>
        </p:blipFill>
        <p:spPr>
          <a:xfrm>
            <a:off x="5033655" y="2589908"/>
            <a:ext cx="2121514" cy="3595230"/>
          </a:xfrm>
          <a:prstGeom prst="rect">
            <a:avLst/>
          </a:prstGeom>
        </p:spPr>
      </p:pic>
      <p:pic>
        <p:nvPicPr>
          <p:cNvPr id="9" name="Picture 8">
            <a:extLst>
              <a:ext uri="{FF2B5EF4-FFF2-40B4-BE49-F238E27FC236}">
                <a16:creationId xmlns:a16="http://schemas.microsoft.com/office/drawing/2014/main" id="{28E55FDB-ADEE-AAA1-587F-B088D0B2FF8E}"/>
              </a:ext>
            </a:extLst>
          </p:cNvPr>
          <p:cNvPicPr>
            <a:picLocks noChangeAspect="1"/>
          </p:cNvPicPr>
          <p:nvPr/>
        </p:nvPicPr>
        <p:blipFill>
          <a:blip r:embed="rId4"/>
          <a:stretch>
            <a:fillRect/>
          </a:stretch>
        </p:blipFill>
        <p:spPr>
          <a:xfrm>
            <a:off x="7662708" y="2589908"/>
            <a:ext cx="2325186" cy="3595230"/>
          </a:xfrm>
          <a:prstGeom prst="rect">
            <a:avLst/>
          </a:prstGeom>
        </p:spPr>
      </p:pic>
    </p:spTree>
    <p:extLst>
      <p:ext uri="{BB962C8B-B14F-4D97-AF65-F5344CB8AC3E}">
        <p14:creationId xmlns:p14="http://schemas.microsoft.com/office/powerpoint/2010/main" val="1031731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FFBC-E0DD-FF36-9B1E-47F183CDEFF5}"/>
              </a:ext>
            </a:extLst>
          </p:cNvPr>
          <p:cNvSpPr>
            <a:spLocks noGrp="1"/>
          </p:cNvSpPr>
          <p:nvPr>
            <p:ph type="title"/>
          </p:nvPr>
        </p:nvSpPr>
        <p:spPr>
          <a:xfrm>
            <a:off x="1143001" y="2689715"/>
            <a:ext cx="9905998" cy="1478570"/>
          </a:xfrm>
        </p:spPr>
        <p:txBody>
          <a:bodyPr>
            <a:normAutofit/>
          </a:bodyPr>
          <a:lstStyle/>
          <a:p>
            <a:pPr algn="ctr"/>
            <a:r>
              <a:rPr lang="en-US" sz="7200" dirty="0"/>
              <a:t>Thank you</a:t>
            </a:r>
          </a:p>
        </p:txBody>
      </p:sp>
    </p:spTree>
    <p:extLst>
      <p:ext uri="{BB962C8B-B14F-4D97-AF65-F5344CB8AC3E}">
        <p14:creationId xmlns:p14="http://schemas.microsoft.com/office/powerpoint/2010/main" val="112774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C334-7995-9CDB-0E81-ECCEFAA704D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BDE8CEE-6E46-B1AF-4414-819B7FBAD86F}"/>
              </a:ext>
            </a:extLst>
          </p:cNvPr>
          <p:cNvSpPr>
            <a:spLocks noGrp="1"/>
          </p:cNvSpPr>
          <p:nvPr>
            <p:ph idx="1"/>
          </p:nvPr>
        </p:nvSpPr>
        <p:spPr/>
        <p:txBody>
          <a:bodyPr/>
          <a:lstStyle/>
          <a:p>
            <a:pPr algn="just"/>
            <a:r>
              <a:rPr lang="en-US" dirty="0"/>
              <a:t>This project is a simple console application designed to generate an application that can be used for customer billing services.</a:t>
            </a:r>
          </a:p>
          <a:p>
            <a:pPr algn="just"/>
            <a:r>
              <a:rPr lang="en-US" dirty="0"/>
              <a:t>It uses C programming language as its base program.</a:t>
            </a:r>
          </a:p>
          <a:p>
            <a:pPr algn="just"/>
            <a:r>
              <a:rPr lang="en-US" dirty="0"/>
              <a:t>It is based of C project from a website called </a:t>
            </a:r>
            <a:r>
              <a:rPr lang="en-US" dirty="0">
                <a:hlinkClick r:id="rId2"/>
              </a:rPr>
              <a:t>&lt;</a:t>
            </a:r>
            <a:r>
              <a:rPr lang="en-US" dirty="0" err="1">
                <a:hlinkClick r:id="rId2"/>
              </a:rPr>
              <a:t>ITSourceCode</a:t>
            </a:r>
            <a:r>
              <a:rPr lang="en-US" dirty="0">
                <a:hlinkClick r:id="rId2"/>
              </a:rPr>
              <a:t>&gt;</a:t>
            </a:r>
            <a:endParaRPr lang="en-US" dirty="0"/>
          </a:p>
        </p:txBody>
      </p:sp>
    </p:spTree>
    <p:extLst>
      <p:ext uri="{BB962C8B-B14F-4D97-AF65-F5344CB8AC3E}">
        <p14:creationId xmlns:p14="http://schemas.microsoft.com/office/powerpoint/2010/main" val="198717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A674-636E-F664-85FD-BDA7F2A35869}"/>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62038682-FD5A-7767-17FB-B3164DF918E8}"/>
              </a:ext>
            </a:extLst>
          </p:cNvPr>
          <p:cNvSpPr>
            <a:spLocks noGrp="1"/>
          </p:cNvSpPr>
          <p:nvPr>
            <p:ph idx="1"/>
          </p:nvPr>
        </p:nvSpPr>
        <p:spPr>
          <a:xfrm>
            <a:off x="1141412" y="1748689"/>
            <a:ext cx="5301333" cy="4042512"/>
          </a:xfrm>
        </p:spPr>
        <p:txBody>
          <a:bodyPr/>
          <a:lstStyle/>
          <a:p>
            <a:pPr algn="just"/>
            <a:r>
              <a:rPr lang="en-US" dirty="0"/>
              <a:t>First line of code, I structured the item, customer, and temporary data. With each of the product name can contain up to 11 characters. Both of customer and temporary data I set it to have at max 100 data.</a:t>
            </a:r>
          </a:p>
        </p:txBody>
      </p:sp>
      <p:pic>
        <p:nvPicPr>
          <p:cNvPr id="7" name="Picture 6">
            <a:extLst>
              <a:ext uri="{FF2B5EF4-FFF2-40B4-BE49-F238E27FC236}">
                <a16:creationId xmlns:a16="http://schemas.microsoft.com/office/drawing/2014/main" id="{69E4EF21-72A4-5973-F0C6-52309497EE5F}"/>
              </a:ext>
            </a:extLst>
          </p:cNvPr>
          <p:cNvPicPr>
            <a:picLocks noChangeAspect="1"/>
          </p:cNvPicPr>
          <p:nvPr/>
        </p:nvPicPr>
        <p:blipFill>
          <a:blip r:embed="rId2"/>
          <a:stretch>
            <a:fillRect/>
          </a:stretch>
        </p:blipFill>
        <p:spPr>
          <a:xfrm>
            <a:off x="6610168" y="1748689"/>
            <a:ext cx="3169512" cy="3541714"/>
          </a:xfrm>
          <a:prstGeom prst="rect">
            <a:avLst/>
          </a:prstGeom>
        </p:spPr>
      </p:pic>
    </p:spTree>
    <p:extLst>
      <p:ext uri="{BB962C8B-B14F-4D97-AF65-F5344CB8AC3E}">
        <p14:creationId xmlns:p14="http://schemas.microsoft.com/office/powerpoint/2010/main" val="308616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F4F1-964C-F1C4-5702-79FD9F1C791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C5B9452D-693C-DC52-F063-32ED01FD02B0}"/>
              </a:ext>
            </a:extLst>
          </p:cNvPr>
          <p:cNvSpPr>
            <a:spLocks noGrp="1"/>
          </p:cNvSpPr>
          <p:nvPr>
            <p:ph idx="1"/>
          </p:nvPr>
        </p:nvSpPr>
        <p:spPr>
          <a:xfrm>
            <a:off x="1141413" y="2026587"/>
            <a:ext cx="4646992" cy="3764614"/>
          </a:xfrm>
        </p:spPr>
        <p:txBody>
          <a:bodyPr/>
          <a:lstStyle/>
          <a:p>
            <a:pPr algn="just"/>
            <a:r>
              <a:rPr lang="en-US" dirty="0"/>
              <a:t>Then in this line of code, I created a file pointer to open “Records.txt” to create a record for the product related information such as product number, name, quantity, and it’s price.</a:t>
            </a:r>
          </a:p>
        </p:txBody>
      </p:sp>
      <p:pic>
        <p:nvPicPr>
          <p:cNvPr id="5" name="Picture 4">
            <a:extLst>
              <a:ext uri="{FF2B5EF4-FFF2-40B4-BE49-F238E27FC236}">
                <a16:creationId xmlns:a16="http://schemas.microsoft.com/office/drawing/2014/main" id="{AE93D55E-9B4D-6CFA-4045-3EA06314B06A}"/>
              </a:ext>
            </a:extLst>
          </p:cNvPr>
          <p:cNvPicPr>
            <a:picLocks noChangeAspect="1"/>
          </p:cNvPicPr>
          <p:nvPr/>
        </p:nvPicPr>
        <p:blipFill>
          <a:blip r:embed="rId2"/>
          <a:stretch>
            <a:fillRect/>
          </a:stretch>
        </p:blipFill>
        <p:spPr>
          <a:xfrm>
            <a:off x="5788405" y="2026587"/>
            <a:ext cx="5056900" cy="3764614"/>
          </a:xfrm>
          <a:prstGeom prst="rect">
            <a:avLst/>
          </a:prstGeom>
        </p:spPr>
      </p:pic>
    </p:spTree>
    <p:extLst>
      <p:ext uri="{BB962C8B-B14F-4D97-AF65-F5344CB8AC3E}">
        <p14:creationId xmlns:p14="http://schemas.microsoft.com/office/powerpoint/2010/main" val="142310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51A6-F7A4-4163-B2DB-D7797A4ABD9F}"/>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91934BB8-9455-49CC-C0B6-C8402181D715}"/>
              </a:ext>
            </a:extLst>
          </p:cNvPr>
          <p:cNvSpPr>
            <a:spLocks noGrp="1"/>
          </p:cNvSpPr>
          <p:nvPr>
            <p:ph idx="1"/>
          </p:nvPr>
        </p:nvSpPr>
        <p:spPr>
          <a:xfrm>
            <a:off x="1141412" y="2097088"/>
            <a:ext cx="5066441" cy="3694113"/>
          </a:xfrm>
        </p:spPr>
        <p:txBody>
          <a:bodyPr>
            <a:normAutofit lnSpcReduction="10000"/>
          </a:bodyPr>
          <a:lstStyle/>
          <a:p>
            <a:pPr algn="just"/>
            <a:r>
              <a:rPr lang="en-US" dirty="0"/>
              <a:t>Continue to this line of code, I tried to create integers used for products information in </a:t>
            </a:r>
            <a:r>
              <a:rPr lang="en-US" dirty="0" err="1"/>
              <a:t>scanf</a:t>
            </a:r>
            <a:r>
              <a:rPr lang="en-US" dirty="0"/>
              <a:t> function to record the product related information and put it in a file record and then below that  I create a statement to search for a product in a record. If it’s not there, it will immediately pop out an error output.</a:t>
            </a:r>
          </a:p>
        </p:txBody>
      </p:sp>
      <p:pic>
        <p:nvPicPr>
          <p:cNvPr id="5" name="Picture 4">
            <a:extLst>
              <a:ext uri="{FF2B5EF4-FFF2-40B4-BE49-F238E27FC236}">
                <a16:creationId xmlns:a16="http://schemas.microsoft.com/office/drawing/2014/main" id="{2A449A4F-F60C-BF7D-B344-1E1F9955038D}"/>
              </a:ext>
            </a:extLst>
          </p:cNvPr>
          <p:cNvPicPr>
            <a:picLocks noChangeAspect="1"/>
          </p:cNvPicPr>
          <p:nvPr/>
        </p:nvPicPr>
        <p:blipFill>
          <a:blip r:embed="rId2"/>
          <a:stretch>
            <a:fillRect/>
          </a:stretch>
        </p:blipFill>
        <p:spPr>
          <a:xfrm>
            <a:off x="6207853" y="2097088"/>
            <a:ext cx="2167240" cy="3541713"/>
          </a:xfrm>
          <a:prstGeom prst="rect">
            <a:avLst/>
          </a:prstGeom>
        </p:spPr>
      </p:pic>
      <p:pic>
        <p:nvPicPr>
          <p:cNvPr id="7" name="Picture 6">
            <a:extLst>
              <a:ext uri="{FF2B5EF4-FFF2-40B4-BE49-F238E27FC236}">
                <a16:creationId xmlns:a16="http://schemas.microsoft.com/office/drawing/2014/main" id="{EE8128FF-A2F6-8943-6394-0CACB96D82E6}"/>
              </a:ext>
            </a:extLst>
          </p:cNvPr>
          <p:cNvPicPr>
            <a:picLocks noChangeAspect="1"/>
          </p:cNvPicPr>
          <p:nvPr/>
        </p:nvPicPr>
        <p:blipFill>
          <a:blip r:embed="rId3"/>
          <a:stretch>
            <a:fillRect/>
          </a:stretch>
        </p:blipFill>
        <p:spPr>
          <a:xfrm>
            <a:off x="8456685" y="2097088"/>
            <a:ext cx="2167240" cy="3541714"/>
          </a:xfrm>
          <a:prstGeom prst="rect">
            <a:avLst/>
          </a:prstGeom>
        </p:spPr>
      </p:pic>
    </p:spTree>
    <p:extLst>
      <p:ext uri="{BB962C8B-B14F-4D97-AF65-F5344CB8AC3E}">
        <p14:creationId xmlns:p14="http://schemas.microsoft.com/office/powerpoint/2010/main" val="314163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12F1-8CA5-853A-9FDB-61E6162E9B9F}"/>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5036F883-1A22-E0E8-3C34-14028D6787CC}"/>
              </a:ext>
            </a:extLst>
          </p:cNvPr>
          <p:cNvSpPr>
            <a:spLocks noGrp="1"/>
          </p:cNvSpPr>
          <p:nvPr>
            <p:ph idx="1"/>
          </p:nvPr>
        </p:nvSpPr>
        <p:spPr>
          <a:xfrm>
            <a:off x="1141413" y="1971413"/>
            <a:ext cx="4954588" cy="3819788"/>
          </a:xfrm>
        </p:spPr>
        <p:txBody>
          <a:bodyPr/>
          <a:lstStyle/>
          <a:p>
            <a:pPr algn="just"/>
            <a:r>
              <a:rPr lang="en-US" dirty="0"/>
              <a:t>In this lines of command, I created a display function. The sole purpose is only to display which product available/recorded in the “Records.txt” file. If there’s no product, it will show an error output.</a:t>
            </a:r>
          </a:p>
        </p:txBody>
      </p:sp>
      <p:pic>
        <p:nvPicPr>
          <p:cNvPr id="5" name="Picture 4">
            <a:extLst>
              <a:ext uri="{FF2B5EF4-FFF2-40B4-BE49-F238E27FC236}">
                <a16:creationId xmlns:a16="http://schemas.microsoft.com/office/drawing/2014/main" id="{9F02DBF5-DCD8-441D-5DD8-B47F82B10E48}"/>
              </a:ext>
            </a:extLst>
          </p:cNvPr>
          <p:cNvPicPr>
            <a:picLocks noChangeAspect="1"/>
          </p:cNvPicPr>
          <p:nvPr/>
        </p:nvPicPr>
        <p:blipFill>
          <a:blip r:embed="rId2"/>
          <a:stretch>
            <a:fillRect/>
          </a:stretch>
        </p:blipFill>
        <p:spPr>
          <a:xfrm>
            <a:off x="6215160" y="1971412"/>
            <a:ext cx="3868408" cy="3884103"/>
          </a:xfrm>
          <a:prstGeom prst="rect">
            <a:avLst/>
          </a:prstGeom>
        </p:spPr>
      </p:pic>
    </p:spTree>
    <p:extLst>
      <p:ext uri="{BB962C8B-B14F-4D97-AF65-F5344CB8AC3E}">
        <p14:creationId xmlns:p14="http://schemas.microsoft.com/office/powerpoint/2010/main" val="86269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10B6-136E-9908-BEC9-A53C27C0C4E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85180CC7-DDA8-B0FB-0BF0-58D491AFC4E9}"/>
              </a:ext>
            </a:extLst>
          </p:cNvPr>
          <p:cNvSpPr>
            <a:spLocks noGrp="1"/>
          </p:cNvSpPr>
          <p:nvPr>
            <p:ph idx="1"/>
          </p:nvPr>
        </p:nvSpPr>
        <p:spPr>
          <a:xfrm>
            <a:off x="1141413" y="1952090"/>
            <a:ext cx="4954588" cy="3839111"/>
          </a:xfrm>
        </p:spPr>
        <p:txBody>
          <a:bodyPr/>
          <a:lstStyle/>
          <a:p>
            <a:pPr algn="just"/>
            <a:r>
              <a:rPr lang="en-US" dirty="0"/>
              <a:t>In this lines of command, I created an edit function, with it’s sole purpose to search for a product and then delete it afterward if needed. If not it will stay remained in the record file. Same in the display function, if the product number are incorrect, it will show an error output.</a:t>
            </a:r>
          </a:p>
        </p:txBody>
      </p:sp>
      <p:pic>
        <p:nvPicPr>
          <p:cNvPr id="5" name="Picture 4">
            <a:extLst>
              <a:ext uri="{FF2B5EF4-FFF2-40B4-BE49-F238E27FC236}">
                <a16:creationId xmlns:a16="http://schemas.microsoft.com/office/drawing/2014/main" id="{3AEA5F73-A615-41C6-CCBC-75939EF26C3D}"/>
              </a:ext>
            </a:extLst>
          </p:cNvPr>
          <p:cNvPicPr>
            <a:picLocks noChangeAspect="1"/>
          </p:cNvPicPr>
          <p:nvPr/>
        </p:nvPicPr>
        <p:blipFill>
          <a:blip r:embed="rId2"/>
          <a:stretch>
            <a:fillRect/>
          </a:stretch>
        </p:blipFill>
        <p:spPr>
          <a:xfrm>
            <a:off x="6207853" y="1952090"/>
            <a:ext cx="2247360" cy="3839111"/>
          </a:xfrm>
          <a:prstGeom prst="rect">
            <a:avLst/>
          </a:prstGeom>
        </p:spPr>
      </p:pic>
      <p:pic>
        <p:nvPicPr>
          <p:cNvPr id="7" name="Picture 6">
            <a:extLst>
              <a:ext uri="{FF2B5EF4-FFF2-40B4-BE49-F238E27FC236}">
                <a16:creationId xmlns:a16="http://schemas.microsoft.com/office/drawing/2014/main" id="{E3959AD7-C556-6959-76B5-DE0BDAFE0578}"/>
              </a:ext>
            </a:extLst>
          </p:cNvPr>
          <p:cNvPicPr>
            <a:picLocks noChangeAspect="1"/>
          </p:cNvPicPr>
          <p:nvPr/>
        </p:nvPicPr>
        <p:blipFill>
          <a:blip r:embed="rId3"/>
          <a:stretch>
            <a:fillRect/>
          </a:stretch>
        </p:blipFill>
        <p:spPr>
          <a:xfrm>
            <a:off x="8455213" y="1952089"/>
            <a:ext cx="2937036" cy="3839111"/>
          </a:xfrm>
          <a:prstGeom prst="rect">
            <a:avLst/>
          </a:prstGeom>
        </p:spPr>
      </p:pic>
    </p:spTree>
    <p:extLst>
      <p:ext uri="{BB962C8B-B14F-4D97-AF65-F5344CB8AC3E}">
        <p14:creationId xmlns:p14="http://schemas.microsoft.com/office/powerpoint/2010/main" val="1238464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9A4E-5068-5F10-B683-BC5B69A7F0D2}"/>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FDEC9FCA-31AA-7690-71F4-5D81663E3269}"/>
              </a:ext>
            </a:extLst>
          </p:cNvPr>
          <p:cNvSpPr>
            <a:spLocks noGrp="1"/>
          </p:cNvSpPr>
          <p:nvPr>
            <p:ph idx="1"/>
          </p:nvPr>
        </p:nvSpPr>
        <p:spPr>
          <a:xfrm>
            <a:off x="1141413" y="1954635"/>
            <a:ext cx="4954588" cy="3836566"/>
          </a:xfrm>
        </p:spPr>
        <p:txBody>
          <a:bodyPr/>
          <a:lstStyle/>
          <a:p>
            <a:pPr algn="just"/>
            <a:r>
              <a:rPr lang="en-US" dirty="0"/>
              <a:t>Proceed to the invoice bill function. The main objective of this lines of code is to display the product and the price of the product when customer is purchasing an item. It will basically calculate the amount of item and multiply it based on the price of the item</a:t>
            </a:r>
          </a:p>
        </p:txBody>
      </p:sp>
      <p:pic>
        <p:nvPicPr>
          <p:cNvPr id="5" name="Picture 4">
            <a:extLst>
              <a:ext uri="{FF2B5EF4-FFF2-40B4-BE49-F238E27FC236}">
                <a16:creationId xmlns:a16="http://schemas.microsoft.com/office/drawing/2014/main" id="{854B8D83-A6FA-3B10-A1F1-74E55AE5497A}"/>
              </a:ext>
            </a:extLst>
          </p:cNvPr>
          <p:cNvPicPr>
            <a:picLocks noChangeAspect="1"/>
          </p:cNvPicPr>
          <p:nvPr/>
        </p:nvPicPr>
        <p:blipFill>
          <a:blip r:embed="rId2"/>
          <a:stretch>
            <a:fillRect/>
          </a:stretch>
        </p:blipFill>
        <p:spPr>
          <a:xfrm>
            <a:off x="6425789" y="1954634"/>
            <a:ext cx="4228051" cy="3836567"/>
          </a:xfrm>
          <a:prstGeom prst="rect">
            <a:avLst/>
          </a:prstGeom>
        </p:spPr>
      </p:pic>
    </p:spTree>
    <p:extLst>
      <p:ext uri="{BB962C8B-B14F-4D97-AF65-F5344CB8AC3E}">
        <p14:creationId xmlns:p14="http://schemas.microsoft.com/office/powerpoint/2010/main" val="20214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FD1-0397-E2E2-9FC3-5D342E1F4BA1}"/>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F8332E99-6D21-2EAA-2733-C519D39D7B97}"/>
              </a:ext>
            </a:extLst>
          </p:cNvPr>
          <p:cNvSpPr>
            <a:spLocks noGrp="1"/>
          </p:cNvSpPr>
          <p:nvPr>
            <p:ph idx="1"/>
          </p:nvPr>
        </p:nvSpPr>
        <p:spPr>
          <a:xfrm>
            <a:off x="1141413" y="2249487"/>
            <a:ext cx="4954588" cy="3153023"/>
          </a:xfrm>
        </p:spPr>
        <p:txBody>
          <a:bodyPr>
            <a:normAutofit/>
          </a:bodyPr>
          <a:lstStyle/>
          <a:p>
            <a:pPr algn="just"/>
            <a:r>
              <a:rPr lang="en-US" dirty="0"/>
              <a:t>Then lastly, I created a main function which is basically for the main display. It uses file pointer “Quantity.txt” and below that I created a switch statement for it to cycle through the option 1-3 (administration, customer, and exit)</a:t>
            </a:r>
          </a:p>
        </p:txBody>
      </p:sp>
      <p:pic>
        <p:nvPicPr>
          <p:cNvPr id="5" name="Picture 4">
            <a:extLst>
              <a:ext uri="{FF2B5EF4-FFF2-40B4-BE49-F238E27FC236}">
                <a16:creationId xmlns:a16="http://schemas.microsoft.com/office/drawing/2014/main" id="{502A72F5-8139-6794-EBD4-24CA85979710}"/>
              </a:ext>
            </a:extLst>
          </p:cNvPr>
          <p:cNvPicPr>
            <a:picLocks noChangeAspect="1"/>
          </p:cNvPicPr>
          <p:nvPr/>
        </p:nvPicPr>
        <p:blipFill>
          <a:blip r:embed="rId2"/>
          <a:stretch>
            <a:fillRect/>
          </a:stretch>
        </p:blipFill>
        <p:spPr>
          <a:xfrm>
            <a:off x="6831486" y="1308523"/>
            <a:ext cx="2973922" cy="4760912"/>
          </a:xfrm>
          <a:prstGeom prst="rect">
            <a:avLst/>
          </a:prstGeom>
        </p:spPr>
      </p:pic>
      <p:sp>
        <p:nvSpPr>
          <p:cNvPr id="6" name="Content Placeholder 2">
            <a:extLst>
              <a:ext uri="{FF2B5EF4-FFF2-40B4-BE49-F238E27FC236}">
                <a16:creationId xmlns:a16="http://schemas.microsoft.com/office/drawing/2014/main" id="{7451DA39-5890-CE28-3D77-8A2A6E38FF20}"/>
              </a:ext>
            </a:extLst>
          </p:cNvPr>
          <p:cNvSpPr txBox="1">
            <a:spLocks/>
          </p:cNvSpPr>
          <p:nvPr/>
        </p:nvSpPr>
        <p:spPr>
          <a:xfrm>
            <a:off x="1141413" y="5509191"/>
            <a:ext cx="5106988" cy="43021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rgbClr val="FFFF00"/>
                </a:solidFill>
              </a:rPr>
              <a:t>Note : administration password is “admin”</a:t>
            </a:r>
          </a:p>
        </p:txBody>
      </p:sp>
    </p:spTree>
    <p:extLst>
      <p:ext uri="{BB962C8B-B14F-4D97-AF65-F5344CB8AC3E}">
        <p14:creationId xmlns:p14="http://schemas.microsoft.com/office/powerpoint/2010/main" val="1514121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150</TotalTime>
  <Words>437</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System programming report</vt:lpstr>
      <vt:lpstr>introduction</vt:lpstr>
      <vt:lpstr>analysis</vt:lpstr>
      <vt:lpstr>analysis</vt:lpstr>
      <vt:lpstr>analysis</vt:lpstr>
      <vt:lpstr>analysis</vt:lpstr>
      <vt:lpstr>analysis</vt:lpstr>
      <vt:lpstr>analysis</vt:lpstr>
      <vt:lpstr>analysis</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programming report</dc:title>
  <dc:creator>Nicholas Yutanto</dc:creator>
  <cp:lastModifiedBy>Nicholas Yutanto</cp:lastModifiedBy>
  <cp:revision>1</cp:revision>
  <dcterms:created xsi:type="dcterms:W3CDTF">2023-06-17T13:07:59Z</dcterms:created>
  <dcterms:modified xsi:type="dcterms:W3CDTF">2023-06-17T15:38:34Z</dcterms:modified>
</cp:coreProperties>
</file>