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9" name="Google Shape;79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4" name="Google Shape;15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4" name="Google Shape;164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1" name="Google Shape;171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7" name="Google Shape;177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" name="Google Shape;183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0" name="Google Shape;100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f793b0e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6" name="Google Shape;106;gf5f793b0e3_0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3" name="Google Shape;113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0" name="Google Shape;120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6" name="Google Shape;126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1" name="Google Shape;141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8" name="Google Shape;148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iapositive de titr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6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itre vertical et texte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5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eux contenus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8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ison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9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re seul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2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Vide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u avec légende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2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 avec légende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3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3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re et texte vertical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24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" name="Google Shape;11;p15"/>
          <p:cNvSpPr/>
          <p:nvPr/>
        </p:nvSpPr>
        <p:spPr>
          <a:xfrm rot="-7726069">
            <a:off x="-2389264" y="4879126"/>
            <a:ext cx="3271016" cy="4498821"/>
          </a:xfrm>
          <a:prstGeom prst="rect">
            <a:avLst/>
          </a:prstGeom>
          <a:solidFill>
            <a:srgbClr val="00A099">
              <a:alpha val="7215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 rot="-3444072">
            <a:off x="-2706602" y="-2020441"/>
            <a:ext cx="3472051" cy="4498821"/>
          </a:xfrm>
          <a:prstGeom prst="rect">
            <a:avLst/>
          </a:prstGeom>
          <a:solidFill>
            <a:srgbClr val="51BE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-9185" y="6447894"/>
            <a:ext cx="4275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www.webschool.co.il</a:t>
            </a: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390200" y="570517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" name="Google Shape;83;p1" descr="shutterstock_699634498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873030" y="0"/>
            <a:ext cx="10289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 rot="1324023">
            <a:off x="1158836" y="-264165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44500" y="370284"/>
            <a:ext cx="1799166" cy="179916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/>
          <p:nvPr/>
        </p:nvSpPr>
        <p:spPr>
          <a:xfrm rot="1324023">
            <a:off x="-2095145" y="460859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839843" y="7473"/>
            <a:ext cx="48895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STACK COURSE</a:t>
            </a:r>
            <a:endParaRPr sz="4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873650" y="1200674"/>
            <a:ext cx="21378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4206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משרד העבודה, הרווחה</a:t>
            </a:r>
            <a:endParaRPr sz="1200" b="0" i="0" u="none" strike="noStrike" cap="none">
              <a:solidFill>
                <a:srgbClr val="24206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4206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והשירותים  החברתיים</a:t>
            </a:r>
            <a:endParaRPr sz="1200" b="0" i="0" u="none" strike="noStrike" cap="none">
              <a:solidFill>
                <a:srgbClr val="24206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9" name="Google Shape;89;p1" descr="ministry_of_social_affairs_and_social_services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93344" y="1180701"/>
            <a:ext cx="502805" cy="5028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-873025" y="5123325"/>
            <a:ext cx="87693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30"/>
              <a:buFont typeface="Calibri" panose="020F0502020204030204"/>
              <a:buNone/>
            </a:pPr>
            <a:r>
              <a:rPr lang="en-US" sz="66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מבוא לאינטרנט ופיתוח </a:t>
            </a:r>
            <a:endParaRPr sz="66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Calibri" panose="020F0502020204030204"/>
              <a:buNone/>
            </a:pPr>
            <a:endParaRPr sz="333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-619534" y="5827031"/>
            <a:ext cx="51897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ישי נחליאל</a:t>
            </a:r>
            <a:endParaRPr sz="4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2051" y="616775"/>
            <a:ext cx="1251550" cy="12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איך הלקוח מתקשר עם השרת?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-3591018" y="1349405"/>
            <a:ext cx="120915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דפדפן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תוכנה שיודעת לבקש מהשרת קבצים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בעזרת HTTP/HTTPS, ביניהם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HTML CSS JS, ולהציג אותם.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דפדפנים מוכרים: כרום, פיירפוקס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אדג', אקספלורר (ישן).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016" y="3798714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17358" y="3757783"/>
            <a:ext cx="1760934" cy="168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3025" y="3712842"/>
            <a:ext cx="2665416" cy="139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22500" y="3810344"/>
            <a:ext cx="2552083" cy="14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?איך הלקוח מתקשר עם השרת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-3591018" y="1349405"/>
            <a:ext cx="1209138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איפה אפשר לראות בדפדפן שימוש בhttp/s?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בשורת הכתובת של כל אתר.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למשל: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059" y="3361882"/>
            <a:ext cx="7279636" cy="130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?איזה מושגים הכרנו היום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-3591018" y="1349405"/>
            <a:ext cx="120915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אינטרנט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רשת מחשבים שמעבירה מידע ביניהם.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אתר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אוסף של קבצים שקשורים אחד לשני. לרוב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מורכב מHTML  CSS, JS. הקבצים מאוחסנים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בשרת.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שרת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מחשב שמחסן ושולח את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הקבצים של האתר ללקוח.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לקוח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מכשיר שמבקש מהשרת את הקבצים.</a:t>
            </a:r>
            <a:endParaRPr sz="2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HTTP/HTTPS: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פרוטוקול התקשורת המרכזי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שלקוחות ושרתים משתמשים בו כדי לתקשר.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איזה מושגים הכרנו היום?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-3591018" y="1349405"/>
            <a:ext cx="1209138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hyper text markup language.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"השלד" של האפליקציה.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CSS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cascading style sheet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"האיפור" של האפליקציה.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javascript. "המוח" של האפליקציה.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HTTP/S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פרוטוקול התקשורת המרכזי בין שרתים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ללקוחות.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איזה מושגים הכרנו היום?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-3591018" y="1349405"/>
            <a:ext cx="120915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דפדפן/BROWSER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התוכנה שטוענת קבצי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CSS JS ומציגה אותם למשתמש.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פיתוח צד לקוח/פרונט-אנד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פיתוח מה שהמשתמש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רואה, כלומר HTML CSS JS.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פיתוח צד שרת/בק-אנד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פיתוח מה שעובד מאחוריה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קלעים והלקוח לא רואה.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על מה נעבור בשיעור?</a:t>
            </a:r>
            <a:endParaRPr sz="440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" y="1349400"/>
            <a:ext cx="8500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מהי האינטרנט?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מהם צד לקוח וצד שרת?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פרוטוקול התקשורת HTTP\HTTPS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דפדפנים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מהם HTML, CSS, JS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f793b0e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?מהי האינטרנט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gf5f793b0e3_0_0"/>
          <p:cNvSpPr txBox="1"/>
          <p:nvPr/>
        </p:nvSpPr>
        <p:spPr>
          <a:xfrm>
            <a:off x="-3591018" y="1349405"/>
            <a:ext cx="120915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בקורס הזה תלמדו תכנות WEB. אבל מהי הWEB?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ממה היא מורכבת?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האינטרנט היא בעצם רשת של מחשבים שמחוברים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אחד לשני ומדברים אחד עם השני.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0" name="Google Shape;110;gf5f793b0e3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99317" y="3596174"/>
            <a:ext cx="3946354" cy="262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?איך עובדת האינטרנט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-3591018" y="1349405"/>
            <a:ext cx="12091385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יש שני סוגי מכשירים באינטרנט –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שרת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ולקוח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או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משתמש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המשתמש יכול להיות כל סוג של מכשיר –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טלפון חכם, מחשב נייד, טאבלט, מחשב נייח...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השרת הוא מחשב מיוחד שמקבל בקשות מהמשתמש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ושולח חזרה את הקבצים שהמשתמש מבקש.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50236" y="3917271"/>
            <a:ext cx="3645763" cy="273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?איזה מידע עובר באינטרנט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-3591018" y="1349405"/>
            <a:ext cx="1209138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הכל!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קבצי אודיו (מוזיקה), קבצי וידאו, טקסט, דואר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אלקטרוני.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וגם – קבצים שיוצרים אתרים ואפליקציות.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איזה קבצים יוצרים אפליקציות רשת?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יש 3 סוגים מרכזיים: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סוג הקבצים שמרכיבים אתרים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-3591018" y="1349405"/>
            <a:ext cx="12091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ראשי תיבות של: HyperText Markup Language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CSS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ראשי תיבות של: Cascading Style Sheet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שפת התכנות JavaScript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מה כל אחד מהם עושה?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נניח שאתר הוא כמו בן אדם...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סוג הקבצים שמרכיבים אתרים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-3591018" y="1349405"/>
            <a:ext cx="1209138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אחראי על "השלד" של האפליקציה.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איפה כל דבר נמצא, מה הוא מכיל.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CSS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אחראי על איך הדברים נראים. צבע, מיקום,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גבולות, צללים, צבע רקע. כמו איפור.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"המוח" של האפליקציה.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6745" y="1813264"/>
            <a:ext cx="1182949" cy="118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3681794"/>
            <a:ext cx="2183906" cy="163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75028" y="5524714"/>
            <a:ext cx="1482571" cy="105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סוגי פיתוח ווב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57197" y="1349400"/>
            <a:ext cx="80433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HTML,CSS,JS –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הם הקבצים שנטענים אצל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הלקוח, ולכן הפיתוח שלהם נקרא "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פיתוח צד לקוח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". מאחר והקבצים האלה אחראים על מה שהמשתמש רואה בפועל, זה נקרא לפעמים גם "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פיתוח פרונט-אנד" = "פיתוח צד קדמי"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(הצד שמכוון כלפי הלקוח, בשונה מהצד האחורי ("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פיתוח בקאנד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") של השרת, שהמשתמש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לא רואה.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0609" y="4435006"/>
            <a:ext cx="3049987" cy="233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?איך הלקוח מתקשר עם השרת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-3591018" y="1349405"/>
            <a:ext cx="120915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אז יש לנו שרת שמאחסן בתוכו את הקבצים של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CSS JS שאנחנו צריכים כדי לטעון את האתר.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איך המכשיר של הלקוח יודע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לבקש ולקבל את הקבצים?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794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HyperText Transfer Protocol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HTTP + Secured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4064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פרוטוקול התקשורת המרכזי 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שלקוחות ושרתים משתמשים בו כדי לתקשר.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מאיפה הלקוח מוציא בקשות HTTP\S?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</Words>
  <Application>WPS Presentation</Application>
  <PresentationFormat/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Thème Office</vt:lpstr>
      <vt:lpstr>PowerPoint 演示文稿</vt:lpstr>
      <vt:lpstr>על מה נעבור בשיעור?</vt:lpstr>
      <vt:lpstr>?מהי האינטרנט</vt:lpstr>
      <vt:lpstr>?איך עובדת האינטרנט</vt:lpstr>
      <vt:lpstr>?איזה מידע עובר באינטרנט</vt:lpstr>
      <vt:lpstr>סוג הקבצים שמרכיבים אתרים</vt:lpstr>
      <vt:lpstr>סוג הקבצים שמרכיבים אתרים</vt:lpstr>
      <vt:lpstr>סוגי פיתוח ווב</vt:lpstr>
      <vt:lpstr>?איך הלקוח מתקשר עם השרת</vt:lpstr>
      <vt:lpstr>איך הלקוח מתקשר עם השרת?</vt:lpstr>
      <vt:lpstr>?איך הלקוח מתקשר עם השרת</vt:lpstr>
      <vt:lpstr>?איזה מושגים הכרנו היום</vt:lpstr>
      <vt:lpstr>איזה מושגים הכרנו היום?</vt:lpstr>
      <vt:lpstr>איזה מושגים הכרנו היום?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shhad</cp:lastModifiedBy>
  <cp:revision>1</cp:revision>
  <dcterms:created xsi:type="dcterms:W3CDTF">2023-08-28T07:03:25Z</dcterms:created>
  <dcterms:modified xsi:type="dcterms:W3CDTF">2023-08-28T07:03:25Z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F090AC539FF34D18AF80AB0C23EA9E0D_12</vt:lpwstr>
  </property>
  <property fmtid="{D5CDD505-2E9C-101B-9397-08002B2CF9AE}" pid="3" name="KSOProductBuildVer">
    <vt:lpwstr>1033-12.2.0.13190</vt:lpwstr>
  </property>
</Properties>
</file>