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14e5f633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14e5f633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4e5f63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4e5f63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14e5f63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14e5f63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14e5f63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14e5f63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14e5f633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14e5f633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4e5f633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4e5f633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4e5f633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4e5f633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14e5f633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14e5f633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14e5f63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14e5f63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4e5f63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14e5f63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14e5f63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14e5f63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example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 to Web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Version control system:</a:t>
            </a:r>
            <a:endParaRPr sz="3100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used for 70% of the project.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upload projects to github were it can be used to make the deployment and make the code public - open source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Inspection Tools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inspection tools are built-in tools in web browsers that allow developers to inspect and debug the code of a web page. These tools enable developers to view the HTML, CSS, and JavaScript code of a page, as well as examine the network requests and console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common browser inspection tools include Chrome DevTools, Firefox Developer Tools, and Safari Web Inspector. These tools are essential for troubleshooting issues and optimizing the performance of web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conclusion, full stack development is a challenging but rewarding field that requires a wide range of skills and knowledge. The MERN stack is a popular choice for building complex web applications due to its flexibility and scalability.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Front-end development and back-end development are both important components of full stack development, and require different tools and technologies. Finally, browser inspection tools are essential for troubleshooting and optimizing web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the web works: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8207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(uniform resource location)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is how we locate a resource on the internet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typing the URL - there are two sides involved 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(client server model)</a:t>
            </a: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DNS - domain name system, its a type of  service on the internet that convert domain name to IP address.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client requests a service and the server provide tha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request is based on protocol called HTTP(hypertext transfer protocol) 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a language that a client and server use to talk to each other(for communicating over the internet).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2.HTTPS -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is simply HTTP with ENCRYPTION.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messages between the client and the server are encrypted 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data exchange using http includes two messages: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1.Request 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2.Respond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request: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260225"/>
            <a:ext cx="4166400" cy="47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comes from the client and tells the server I want to get a file called /index.html using HTTP version 1.1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 usually represents the home page of a website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- </a:t>
            </a: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www.example.com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- the language that the client can accept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1.Http version and status code (200 means successful)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2.date and time of the response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3.type of content server sends to the client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Html document (represents the homePage)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25" y="1332900"/>
            <a:ext cx="4032575" cy="16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125" y="3383075"/>
            <a:ext cx="4032575" cy="16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29625" y="3046300"/>
            <a:ext cx="1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5050" y="2037750"/>
            <a:ext cx="2212024" cy="9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DOM - Document Object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objects and elements in our html document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(paragraphs of text, images, links , etc …)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might include references to other resources like images and fonts , each of these resources has an address of url, for each resource the browser sends a separate requests to the server to fetch that resource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of these requests run in parallel so we can see the web page as quickly as possible 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once the browser gets the resources it renders the html document means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900" y="3483700"/>
            <a:ext cx="3269950" cy="16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00" y="3483700"/>
            <a:ext cx="3253700" cy="1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500925"/>
            <a:ext cx="3706501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Full Stack Development?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Full stack development refers to the practice of developing both the front-end and back-end portions of a web application. This means that full stack developers are responsible for creating the user interface, as well as the server-side logic and database integration.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Compared to front-end or back-end development, full stack development requires a wider range of skills and knowledge. Full stack developers must be familiar with multiple programming languages, frameworks, and tools in order to create a fully functional web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863" y="3619175"/>
            <a:ext cx="3820025" cy="15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MERN Stack?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MERN stack is a popular technology stack used in full stack development. It consists of four main components: MongoDB, Express, React, and Node.js. MongoDB is a NoSQL database, Express is a web application framework for Node.js, React is a JavaScript library for building user interfaces, and Node.js is a server-side JavaScript runtime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MERN stack is known for its flexibility and scalability, making it a popular choice for building complex web applications. Additionally, because all of the technologies in the stack use JavaScript, it can be easier for developers to learn and work with.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Development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Front-end development refers to the creation of the user interface and user experience of a web application. This includes designing and coding the layout, visual elements, and interactivity of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tools and technologies used in front-end development include HTML, CSS, JavaScript, and various frameworks such as React, Angular, and Vue. Front-end developers must also be familiar with responsive design principles to ensure that their applications are accessible on a variety of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Frameworks: build apps faster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React: the most popular tool, once you learn it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easier to learn other frameworks.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Development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Back-end development refers to the creation of the server-side logic and database integration of a web application. This includes designing and coding the APIs, servers, and databases that power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tools and technologies used in back-end development include Node.js, PHP, Ruby on Rails, and various databases such as MySQL and MongoDB. Back-end developers must also be familiar with security best practices to protect sensitive user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