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4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13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9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7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5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4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3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47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78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44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7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100137"/>
            <a:ext cx="6991350" cy="465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100137"/>
            <a:ext cx="69913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Nirlipta Sahoo</dc:creator>
  <cp:lastModifiedBy>Nicky Nirlipta Sahoo</cp:lastModifiedBy>
  <cp:revision>2</cp:revision>
  <dcterms:created xsi:type="dcterms:W3CDTF">2020-04-18T22:59:02Z</dcterms:created>
  <dcterms:modified xsi:type="dcterms:W3CDTF">2020-04-19T00:19:02Z</dcterms:modified>
</cp:coreProperties>
</file>