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9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4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7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4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C452-1C4A-47BB-A2EA-C1CBC9AE72D1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CE3A-6F8C-480D-8D33-2DEFD4F9C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7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100137"/>
            <a:ext cx="6991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Nirlipta Sahoo</dc:creator>
  <cp:lastModifiedBy>Nicky Nirlipta Sahoo</cp:lastModifiedBy>
  <cp:revision>1</cp:revision>
  <dcterms:created xsi:type="dcterms:W3CDTF">2020-04-18T22:59:02Z</dcterms:created>
  <dcterms:modified xsi:type="dcterms:W3CDTF">2020-04-18T23:11:04Z</dcterms:modified>
</cp:coreProperties>
</file>