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>
        <p:scale>
          <a:sx n="75" d="100"/>
          <a:sy n="75" d="100"/>
        </p:scale>
        <p:origin x="169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nicklas-holmqvist.github.io/scrum-quiz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rello.com/b/J0bT5ZYt/quiz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icklas-holmqvist.github.io/scrum-quiz/index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65BA205-8176-4187-98EC-8CFD8F9B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514" y="947606"/>
            <a:ext cx="6326317" cy="4962786"/>
          </a:xfrm>
        </p:spPr>
        <p:txBody>
          <a:bodyPr anchor="ctr">
            <a:normAutofit/>
          </a:bodyPr>
          <a:lstStyle/>
          <a:p>
            <a:r>
              <a:rPr lang="sv-SE" dirty="0" err="1"/>
              <a:t>Quiz</a:t>
            </a:r>
            <a:r>
              <a:rPr lang="sv-SE" dirty="0"/>
              <a:t> – Gissa talet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DCA9219-7CE5-4758-A7BB-021E74431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2531" y="947606"/>
            <a:ext cx="4314955" cy="4962785"/>
          </a:xfrm>
          <a:effectLst/>
        </p:spPr>
        <p:txBody>
          <a:bodyPr anchor="ctr">
            <a:normAutofit/>
          </a:bodyPr>
          <a:lstStyle/>
          <a:p>
            <a:r>
              <a:rPr lang="sv-SE" sz="2800" dirty="0" err="1"/>
              <a:t>Scrum</a:t>
            </a:r>
            <a:r>
              <a:rPr lang="sv-SE" sz="2800" dirty="0"/>
              <a:t> arbete av – Nicklas, Jonas, Lisa, </a:t>
            </a:r>
            <a:r>
              <a:rPr lang="sv-SE" sz="2800" dirty="0" err="1"/>
              <a:t>Yohan</a:t>
            </a:r>
            <a:r>
              <a:rPr lang="sv-SE" sz="2800" dirty="0"/>
              <a:t>, Marie, Olof</a:t>
            </a:r>
          </a:p>
        </p:txBody>
      </p:sp>
    </p:spTree>
    <p:extLst>
      <p:ext uri="{BB962C8B-B14F-4D97-AF65-F5344CB8AC3E}">
        <p14:creationId xmlns:p14="http://schemas.microsoft.com/office/powerpoint/2010/main" val="426501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1A855EDB-A907-49FB-A497-CE3FDE83F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505" y="643464"/>
            <a:ext cx="9349216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447CC5-A931-4BBA-85AA-BB5CB5FD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F4532E5-BD00-48F6-86A8-56F403CE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6E93F2B7-3B84-4618-82BF-295B4D575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4DBF4A8-7A64-44AA-8A69-D291276F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Bildobjekt 7">
            <a:extLst>
              <a:ext uri="{FF2B5EF4-FFF2-40B4-BE49-F238E27FC236}">
                <a16:creationId xmlns:a16="http://schemas.microsoft.com/office/drawing/2014/main" id="{463EB428-C64C-4D22-8FD5-50667607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89" y="927862"/>
            <a:ext cx="1662302" cy="3092656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E655F238-E859-428A-9C4F-58C24912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185" y="927862"/>
            <a:ext cx="4334974" cy="3023644"/>
          </a:xfrm>
          <a:prstGeom prst="rect">
            <a:avLst/>
          </a:prstGeom>
        </p:spPr>
      </p:pic>
      <p:sp>
        <p:nvSpPr>
          <p:cNvPr id="33" name="Underrubrik 2">
            <a:extLst>
              <a:ext uri="{FF2B5EF4-FFF2-40B4-BE49-F238E27FC236}">
                <a16:creationId xmlns:a16="http://schemas.microsoft.com/office/drawing/2014/main" id="{FD24238E-3FA6-4D62-BB58-38AE8FFB9FF2}"/>
              </a:ext>
            </a:extLst>
          </p:cNvPr>
          <p:cNvSpPr txBox="1">
            <a:spLocks/>
          </p:cNvSpPr>
          <p:nvPr/>
        </p:nvSpPr>
        <p:spPr>
          <a:xfrm>
            <a:off x="810000" y="5090005"/>
            <a:ext cx="10572000" cy="1203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3100" dirty="0">
                <a:solidFill>
                  <a:srgbClr val="FFFFFF"/>
                </a:solidFill>
              </a:rPr>
              <a:t>Gissa talet</a:t>
            </a:r>
            <a:br>
              <a:rPr lang="sv-SE" dirty="0">
                <a:solidFill>
                  <a:srgbClr val="FFFFFF"/>
                </a:solidFill>
              </a:rPr>
            </a:br>
            <a:r>
              <a:rPr lang="sv-SE" dirty="0">
                <a:solidFill>
                  <a:srgbClr val="FFFFFF"/>
                </a:solidFill>
                <a:hlinkClick r:id="rId4"/>
              </a:rPr>
              <a:t>https://nicklas-holmqvist.github.io/scrum-quiz/index.html</a:t>
            </a:r>
            <a:r>
              <a:rPr lang="sv-SE" dirty="0">
                <a:solidFill>
                  <a:srgbClr val="FFFFFF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5128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D106044-43C5-4610-A53A-C20454953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090005"/>
            <a:ext cx="10572000" cy="1203084"/>
          </a:xfrm>
        </p:spPr>
        <p:txBody>
          <a:bodyPr>
            <a:normAutofit/>
          </a:bodyPr>
          <a:lstStyle/>
          <a:p>
            <a:r>
              <a:rPr lang="sv-SE" sz="3100" dirty="0" err="1">
                <a:solidFill>
                  <a:srgbClr val="FFFFFF"/>
                </a:solidFill>
              </a:rPr>
              <a:t>Trelloboard</a:t>
            </a:r>
            <a:br>
              <a:rPr lang="sv-SE" dirty="0">
                <a:solidFill>
                  <a:srgbClr val="FFFFFF"/>
                </a:solidFill>
              </a:rPr>
            </a:br>
            <a:r>
              <a:rPr lang="sv-SE" dirty="0">
                <a:solidFill>
                  <a:srgbClr val="FFFFFF"/>
                </a:solidFill>
                <a:hlinkClick r:id="rId2"/>
              </a:rPr>
              <a:t>https://trello.com/b/J0bT5ZYt/quiz</a:t>
            </a:r>
            <a:r>
              <a:rPr lang="sv-SE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243B764-4B14-4B3D-AA1A-E6FC8E42A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0" y="114300"/>
            <a:ext cx="7340600" cy="431260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6493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464A0CE-21D5-4DD7-B2FE-E591FF6E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396" y="1155698"/>
            <a:ext cx="3444211" cy="1343025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Färdplan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C9A9C7A6-4589-4145-8396-3FFF99D56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384" y="1490621"/>
            <a:ext cx="7216499" cy="405928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43809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5DA6C2-B6B2-426B-85A4-A67F1DC0B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4270" y="1282700"/>
            <a:ext cx="3662929" cy="1282700"/>
          </a:xfrm>
        </p:spPr>
        <p:txBody>
          <a:bodyPr anchor="b"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Figma</a:t>
            </a:r>
            <a:r>
              <a:rPr lang="sv-SE" sz="4000" dirty="0">
                <a:solidFill>
                  <a:srgbClr val="FFFFFF"/>
                </a:solidFill>
              </a:rPr>
              <a:t> design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4599DCE-1BAC-4E14-A971-1574A11C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959" y="643467"/>
            <a:ext cx="4939075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76288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4ECE9D8-0CA8-4A15-82C2-8EC8A389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6" y="1788189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dirty="0" err="1"/>
              <a:t>Insiktslogg</a:t>
            </a:r>
            <a:endParaRPr lang="en-US" b="0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B528F70-AFA8-49B1-99D2-4736CDFF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72" y="1321364"/>
            <a:ext cx="6268062" cy="42152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75686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4010190-7408-4D69-A3EB-6282160E9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6" y="1168398"/>
            <a:ext cx="3444211" cy="1343025"/>
          </a:xfrm>
        </p:spPr>
        <p:txBody>
          <a:bodyPr anchor="b"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Moodboard</a:t>
            </a:r>
            <a:endParaRPr lang="sv-SE" sz="4000" dirty="0">
              <a:solidFill>
                <a:srgbClr val="FFFFFF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32EDC4E-8DB0-401E-B53E-FF1A3A319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51" y="324224"/>
            <a:ext cx="4098303" cy="620955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08941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2AE1CB0-5123-4DE3-B43B-F930A086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449" y="154894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dirty="0"/>
              <a:t>Burnup</a:t>
            </a:r>
            <a:br>
              <a:rPr lang="en-US" b="0" dirty="0"/>
            </a:br>
            <a:r>
              <a:rPr lang="en-US" b="0" dirty="0"/>
              <a:t>Diagram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8A8B756-F0C7-4002-B8DB-DE5B73A4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15398"/>
            <a:ext cx="6268060" cy="46540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55572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2967B7C8-D523-444A-B5E2-CF40B4CA71FF}"/>
              </a:ext>
            </a:extLst>
          </p:cNvPr>
          <p:cNvSpPr txBox="1"/>
          <p:nvPr/>
        </p:nvSpPr>
        <p:spPr>
          <a:xfrm>
            <a:off x="2578100" y="2667000"/>
            <a:ext cx="703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200" dirty="0"/>
              <a:t>Demo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990B19E4-BFD0-4674-94F2-3503124BE60A}"/>
              </a:ext>
            </a:extLst>
          </p:cNvPr>
          <p:cNvSpPr txBox="1"/>
          <p:nvPr/>
        </p:nvSpPr>
        <p:spPr>
          <a:xfrm>
            <a:off x="2578100" y="3962400"/>
            <a:ext cx="718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hlinkClick r:id="rId2"/>
              </a:rPr>
              <a:t>https://nicklas-holmqvist.github.io/scrum-quiz/index.html</a:t>
            </a:r>
            <a:r>
              <a:rPr lang="sv-S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3812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t">
  <a:themeElements>
    <a:clrScheme name="Blågrön">
      <a:dk1>
        <a:sysClr val="windowText" lastClr="000000"/>
      </a:dk1>
      <a:lt1>
        <a:sysClr val="window" lastClr="F5F6F7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</Words>
  <Application>Microsoft Office PowerPoint</Application>
  <PresentationFormat>Bredbild</PresentationFormat>
  <Paragraphs>11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Citat</vt:lpstr>
      <vt:lpstr>Quiz – Gissa talet</vt:lpstr>
      <vt:lpstr>PowerPoint-presentation</vt:lpstr>
      <vt:lpstr>PowerPoint-presentation</vt:lpstr>
      <vt:lpstr>PowerPoint-presentation</vt:lpstr>
      <vt:lpstr>PowerPoint-presentation</vt:lpstr>
      <vt:lpstr>Insiktslogg</vt:lpstr>
      <vt:lpstr>PowerPoint-presentation</vt:lpstr>
      <vt:lpstr>Burnup Diagram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– Gissa talet</dc:title>
  <dc:creator>Nicklas Holmqvist</dc:creator>
  <cp:lastModifiedBy>Nicklas Holmqvist</cp:lastModifiedBy>
  <cp:revision>2</cp:revision>
  <dcterms:created xsi:type="dcterms:W3CDTF">2021-02-04T11:21:15Z</dcterms:created>
  <dcterms:modified xsi:type="dcterms:W3CDTF">2021-02-04T11:23:33Z</dcterms:modified>
</cp:coreProperties>
</file>