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2D200454-40CA-4A62-9FC3-DE9A4176ACB9}">
      <p15:notesGuideLst xmlns:p15="http://schemas.microsoft.com/office/powerpoint/2012/main">
        <p15:guide id="1" orient="horz" pos="3223">
          <p15:clr>
            <a:srgbClr val="A4A3A4"/>
          </p15:clr>
        </p15:guide>
        <p15:guide id="2" pos="2236">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P3n0lD/WaRWFzm9fQtp49IJE/2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5"/>
  </p:normalViewPr>
  <p:slideViewPr>
    <p:cSldViewPr snapToGrid="0">
      <p:cViewPr varScale="1">
        <p:scale>
          <a:sx n="111" d="100"/>
          <a:sy n="111" d="100"/>
        </p:scale>
        <p:origin x="632" y="192"/>
      </p:cViewPr>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 name="Google Shape;4;n"/>
          <p:cNvSpPr txBox="1">
            <a:spLocks noGrp="1"/>
          </p:cNvSpPr>
          <p:nvPr>
            <p:ph type="body" idx="1"/>
          </p:nvPr>
        </p:nvSpPr>
        <p:spPr>
          <a:xfrm>
            <a:off x="353656" y="4860925"/>
            <a:ext cx="6391988" cy="4605338"/>
          </a:xfrm>
          <a:prstGeom prst="rect">
            <a:avLst/>
          </a:prstGeom>
          <a:noFill/>
          <a:ln>
            <a:noFill/>
          </a:ln>
        </p:spPr>
        <p:txBody>
          <a:bodyPr spcFirstLastPara="1" wrap="square" lIns="99025" tIns="49500" rIns="99025" bIns="49500" anchor="t" anchorCtr="0">
            <a:noAutofit/>
          </a:bodyPr>
          <a:lstStyle>
            <a:lvl1pPr marL="457200" marR="0" lvl="0" indent="-228600" algn="l">
              <a:spcBef>
                <a:spcPts val="360"/>
              </a:spcBef>
              <a:spcAft>
                <a:spcPts val="0"/>
              </a:spcAft>
              <a:buSzPts val="1400"/>
              <a:buNone/>
              <a:defRPr sz="1200" b="0" i="0" u="none" strike="noStrike" cap="none">
                <a:solidFill>
                  <a:schemeClr val="dk1"/>
                </a:solidFill>
                <a:latin typeface="Cambria"/>
                <a:ea typeface="Cambria"/>
                <a:cs typeface="Cambria"/>
                <a:sym typeface="Cambria"/>
              </a:defRPr>
            </a:lvl1pPr>
            <a:lvl2pPr marL="914400" marR="0" lvl="1" indent="-228600" algn="l">
              <a:spcBef>
                <a:spcPts val="360"/>
              </a:spcBef>
              <a:spcAft>
                <a:spcPts val="0"/>
              </a:spcAft>
              <a:buSzPts val="1400"/>
              <a:buNone/>
              <a:defRPr sz="1200" b="0" i="0" u="none" strike="noStrike" cap="none">
                <a:solidFill>
                  <a:schemeClr val="dk1"/>
                </a:solidFill>
                <a:latin typeface="Cambria"/>
                <a:ea typeface="Cambria"/>
                <a:cs typeface="Cambria"/>
                <a:sym typeface="Cambria"/>
              </a:defRPr>
            </a:lvl2pPr>
            <a:lvl3pPr marL="1371600" marR="0" lvl="2" indent="-228600" algn="l">
              <a:spcBef>
                <a:spcPts val="360"/>
              </a:spcBef>
              <a:spcAft>
                <a:spcPts val="0"/>
              </a:spcAft>
              <a:buSzPts val="1400"/>
              <a:buNone/>
              <a:defRPr sz="1200" b="0" i="0" u="none" strike="noStrike" cap="none">
                <a:solidFill>
                  <a:schemeClr val="dk1"/>
                </a:solidFill>
                <a:latin typeface="Cambria"/>
                <a:ea typeface="Cambria"/>
                <a:cs typeface="Cambria"/>
                <a:sym typeface="Cambria"/>
              </a:defRPr>
            </a:lvl3pPr>
            <a:lvl4pPr marL="1828800" marR="0" lvl="3" indent="-228600" algn="l">
              <a:spcBef>
                <a:spcPts val="360"/>
              </a:spcBef>
              <a:spcAft>
                <a:spcPts val="0"/>
              </a:spcAft>
              <a:buSzPts val="1400"/>
              <a:buNone/>
              <a:defRPr sz="1200" b="0" i="0" u="none" strike="noStrike" cap="none">
                <a:solidFill>
                  <a:schemeClr val="dk1"/>
                </a:solidFill>
                <a:latin typeface="Cambria"/>
                <a:ea typeface="Cambria"/>
                <a:cs typeface="Cambria"/>
                <a:sym typeface="Cambria"/>
              </a:defRPr>
            </a:lvl4pPr>
            <a:lvl5pPr marL="2286000" marR="0" lvl="4" indent="-228600" algn="l">
              <a:spcBef>
                <a:spcPts val="360"/>
              </a:spcBef>
              <a:spcAft>
                <a:spcPts val="0"/>
              </a:spcAft>
              <a:buSzPts val="1400"/>
              <a:buNone/>
              <a:defRPr sz="1200" b="0" i="0" u="none" strike="noStrike" cap="none">
                <a:solidFill>
                  <a:schemeClr val="dk1"/>
                </a:solidFill>
                <a:latin typeface="Cambria"/>
                <a:ea typeface="Cambria"/>
                <a:cs typeface="Cambria"/>
                <a:sym typeface="Cambria"/>
              </a:defRPr>
            </a:lvl5pPr>
            <a:lvl6pPr marL="2743200" marR="0" lvl="5" indent="-228600" algn="l">
              <a:spcBef>
                <a:spcPts val="0"/>
              </a:spcBef>
              <a:spcAft>
                <a:spcPts val="0"/>
              </a:spcAft>
              <a:buSzPts val="1400"/>
              <a:buNone/>
              <a:defRPr sz="1200" b="0" i="0" u="none" strike="noStrike" cap="none">
                <a:solidFill>
                  <a:schemeClr val="dk1"/>
                </a:solidFill>
                <a:latin typeface="Cambria"/>
                <a:ea typeface="Cambria"/>
                <a:cs typeface="Cambria"/>
                <a:sym typeface="Cambria"/>
              </a:defRPr>
            </a:lvl6pPr>
            <a:lvl7pPr marL="3200400" marR="0" lvl="6" indent="-228600" algn="l">
              <a:spcBef>
                <a:spcPts val="0"/>
              </a:spcBef>
              <a:spcAft>
                <a:spcPts val="0"/>
              </a:spcAft>
              <a:buSzPts val="1400"/>
              <a:buNone/>
              <a:defRPr sz="1200" b="0" i="0" u="none" strike="noStrike" cap="none">
                <a:solidFill>
                  <a:schemeClr val="dk1"/>
                </a:solidFill>
                <a:latin typeface="Cambria"/>
                <a:ea typeface="Cambria"/>
                <a:cs typeface="Cambria"/>
                <a:sym typeface="Cambria"/>
              </a:defRPr>
            </a:lvl7pPr>
            <a:lvl8pPr marL="3657600" marR="0" lvl="7" indent="-228600" algn="l">
              <a:spcBef>
                <a:spcPts val="0"/>
              </a:spcBef>
              <a:spcAft>
                <a:spcPts val="0"/>
              </a:spcAft>
              <a:buSzPts val="1400"/>
              <a:buNone/>
              <a:defRPr sz="1200" b="0" i="0" u="none" strike="noStrike" cap="none">
                <a:solidFill>
                  <a:schemeClr val="dk1"/>
                </a:solidFill>
                <a:latin typeface="Cambria"/>
                <a:ea typeface="Cambria"/>
                <a:cs typeface="Cambria"/>
                <a:sym typeface="Cambria"/>
              </a:defRPr>
            </a:lvl8pPr>
            <a:lvl9pPr marL="4114800" marR="0" lvl="8" indent="-228600" algn="l">
              <a:spcBef>
                <a:spcPts val="0"/>
              </a:spcBef>
              <a:spcAft>
                <a:spcPts val="0"/>
              </a:spcAft>
              <a:buSzPts val="1400"/>
              <a:buNone/>
              <a:defRPr sz="1200" b="0" i="0" u="none" strike="noStrike" cap="none">
                <a:solidFill>
                  <a:schemeClr val="dk1"/>
                </a:solidFill>
                <a:latin typeface="Cambria"/>
                <a:ea typeface="Cambria"/>
                <a:cs typeface="Cambria"/>
                <a:sym typeface="Cambria"/>
              </a:defRPr>
            </a:lvl9pPr>
          </a:lstStyle>
          <a:p>
            <a:endParaRPr/>
          </a:p>
        </p:txBody>
      </p:sp>
      <p:sp>
        <p:nvSpPr>
          <p:cNvPr id="5" name="Google Shape;5;n"/>
          <p:cNvSpPr txBox="1">
            <a:spLocks noGrp="1"/>
          </p:cNvSpPr>
          <p:nvPr>
            <p:ph type="dt" idx="10"/>
          </p:nvPr>
        </p:nvSpPr>
        <p:spPr>
          <a:xfrm>
            <a:off x="5008179" y="9827314"/>
            <a:ext cx="1737465" cy="152702"/>
          </a:xfrm>
          <a:prstGeom prst="rect">
            <a:avLst/>
          </a:prstGeom>
          <a:noFill/>
          <a:ln>
            <a:noFill/>
          </a:ln>
        </p:spPr>
        <p:txBody>
          <a:bodyPr spcFirstLastPara="1" wrap="square" lIns="0" tIns="0" rIns="0" bIns="0" anchor="t" anchorCtr="0">
            <a:noAutofit/>
          </a:bodyPr>
          <a:lstStyle>
            <a:lvl1pPr marR="0" lvl="0" algn="r">
              <a:lnSpc>
                <a:spcPct val="108000"/>
              </a:lnSpc>
              <a:spcBef>
                <a:spcPts val="432"/>
              </a:spcBef>
              <a:spcAft>
                <a:spcPts val="0"/>
              </a:spcAft>
              <a:buSzPts val="1400"/>
              <a:buNone/>
              <a:defRPr sz="800" b="0" i="0" u="none" strike="noStrike" cap="none">
                <a:solidFill>
                  <a:schemeClr val="dk1"/>
                </a:solidFill>
                <a:latin typeface="Cambria"/>
                <a:ea typeface="Cambria"/>
                <a:cs typeface="Cambria"/>
                <a:sym typeface="Cambria"/>
              </a:defRPr>
            </a:lvl1pPr>
            <a:lvl2pPr marR="0" lvl="1" algn="l">
              <a:lnSpc>
                <a:spcPct val="108000"/>
              </a:lnSpc>
              <a:spcBef>
                <a:spcPts val="918"/>
              </a:spcBef>
              <a:spcAft>
                <a:spcPts val="0"/>
              </a:spcAft>
              <a:buSzPts val="1400"/>
              <a:buNone/>
              <a:defRPr sz="1700" b="0" i="0" u="none" strike="noStrike" cap="none">
                <a:solidFill>
                  <a:schemeClr val="dk1"/>
                </a:solidFill>
                <a:latin typeface="Arial"/>
                <a:ea typeface="Arial"/>
                <a:cs typeface="Arial"/>
                <a:sym typeface="Arial"/>
              </a:defRPr>
            </a:lvl2pPr>
            <a:lvl3pPr marR="0" lvl="2" algn="l">
              <a:lnSpc>
                <a:spcPct val="108000"/>
              </a:lnSpc>
              <a:spcBef>
                <a:spcPts val="918"/>
              </a:spcBef>
              <a:spcAft>
                <a:spcPts val="0"/>
              </a:spcAft>
              <a:buSzPts val="1400"/>
              <a:buNone/>
              <a:defRPr sz="1700" b="0" i="0" u="none" strike="noStrike" cap="none">
                <a:solidFill>
                  <a:schemeClr val="dk1"/>
                </a:solidFill>
                <a:latin typeface="Arial"/>
                <a:ea typeface="Arial"/>
                <a:cs typeface="Arial"/>
                <a:sym typeface="Arial"/>
              </a:defRPr>
            </a:lvl3pPr>
            <a:lvl4pPr marR="0" lvl="3" algn="l">
              <a:lnSpc>
                <a:spcPct val="108000"/>
              </a:lnSpc>
              <a:spcBef>
                <a:spcPts val="918"/>
              </a:spcBef>
              <a:spcAft>
                <a:spcPts val="0"/>
              </a:spcAft>
              <a:buSzPts val="1400"/>
              <a:buNone/>
              <a:defRPr sz="1700" b="0" i="0" u="none" strike="noStrike" cap="none">
                <a:solidFill>
                  <a:schemeClr val="dk1"/>
                </a:solidFill>
                <a:latin typeface="Arial"/>
                <a:ea typeface="Arial"/>
                <a:cs typeface="Arial"/>
                <a:sym typeface="Arial"/>
              </a:defRPr>
            </a:lvl4pPr>
            <a:lvl5pPr marR="0" lvl="4" algn="l">
              <a:lnSpc>
                <a:spcPct val="108000"/>
              </a:lnSpc>
              <a:spcBef>
                <a:spcPts val="918"/>
              </a:spcBef>
              <a:spcAft>
                <a:spcPts val="0"/>
              </a:spcAft>
              <a:buSzPts val="1400"/>
              <a:buNone/>
              <a:defRPr sz="1700" b="0" i="0" u="none" strike="noStrike" cap="none">
                <a:solidFill>
                  <a:schemeClr val="dk1"/>
                </a:solidFill>
                <a:latin typeface="Arial"/>
                <a:ea typeface="Arial"/>
                <a:cs typeface="Arial"/>
                <a:sym typeface="Arial"/>
              </a:defRPr>
            </a:lvl5pPr>
            <a:lvl6pPr marR="0" lvl="5" algn="l">
              <a:spcBef>
                <a:spcPts val="0"/>
              </a:spcBef>
              <a:spcAft>
                <a:spcPts val="0"/>
              </a:spcAft>
              <a:buSzPts val="1400"/>
              <a:buNone/>
              <a:defRPr sz="1700" b="0" i="0" u="none" strike="noStrike" cap="none">
                <a:solidFill>
                  <a:schemeClr val="dk1"/>
                </a:solidFill>
                <a:latin typeface="Arial"/>
                <a:ea typeface="Arial"/>
                <a:cs typeface="Arial"/>
                <a:sym typeface="Arial"/>
              </a:defRPr>
            </a:lvl6pPr>
            <a:lvl7pPr marR="0" lvl="6" algn="l">
              <a:spcBef>
                <a:spcPts val="0"/>
              </a:spcBef>
              <a:spcAft>
                <a:spcPts val="0"/>
              </a:spcAft>
              <a:buSzPts val="1400"/>
              <a:buNone/>
              <a:defRPr sz="1700" b="0" i="0" u="none" strike="noStrike" cap="none">
                <a:solidFill>
                  <a:schemeClr val="dk1"/>
                </a:solidFill>
                <a:latin typeface="Arial"/>
                <a:ea typeface="Arial"/>
                <a:cs typeface="Arial"/>
                <a:sym typeface="Arial"/>
              </a:defRPr>
            </a:lvl7pPr>
            <a:lvl8pPr marR="0" lvl="7" algn="l">
              <a:spcBef>
                <a:spcPts val="0"/>
              </a:spcBef>
              <a:spcAft>
                <a:spcPts val="0"/>
              </a:spcAft>
              <a:buSzPts val="1400"/>
              <a:buNone/>
              <a:defRPr sz="1700" b="0" i="0" u="none" strike="noStrike" cap="none">
                <a:solidFill>
                  <a:schemeClr val="dk1"/>
                </a:solidFill>
                <a:latin typeface="Arial"/>
                <a:ea typeface="Arial"/>
                <a:cs typeface="Arial"/>
                <a:sym typeface="Arial"/>
              </a:defRPr>
            </a:lvl8pPr>
            <a:lvl9pPr marR="0" lvl="8" algn="l">
              <a:spcBef>
                <a:spcPts val="0"/>
              </a:spcBef>
              <a:spcAft>
                <a:spcPts val="0"/>
              </a:spcAft>
              <a:buSzPts val="1400"/>
              <a:buNone/>
              <a:defRPr sz="17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sldNum" idx="12"/>
          </p:nvPr>
        </p:nvSpPr>
        <p:spPr>
          <a:xfrm>
            <a:off x="5008179" y="9645499"/>
            <a:ext cx="1737465" cy="152702"/>
          </a:xfrm>
          <a:prstGeom prst="rect">
            <a:avLst/>
          </a:prstGeom>
          <a:noFill/>
          <a:ln>
            <a:noFill/>
          </a:ln>
        </p:spPr>
        <p:txBody>
          <a:bodyPr spcFirstLastPara="1" wrap="square" lIns="0" tIns="0" rIns="0" bIns="0" anchor="t" anchorCtr="0">
            <a:noAutofit/>
          </a:bodyPr>
          <a:lstStyle/>
          <a:p>
            <a:pPr marL="0" marR="0" lvl="0" indent="0" algn="r" rtl="0">
              <a:lnSpc>
                <a:spcPct val="108000"/>
              </a:lnSpc>
              <a:spcBef>
                <a:spcPts val="0"/>
              </a:spcBef>
              <a:spcAft>
                <a:spcPts val="0"/>
              </a:spcAft>
              <a:buNone/>
            </a:pPr>
            <a:fld id="{00000000-1234-1234-1234-123412341234}" type="slidenum">
              <a:rPr lang="da-DK" sz="800" b="0" i="0" u="none" strike="noStrike" cap="none">
                <a:solidFill>
                  <a:schemeClr val="dk1"/>
                </a:solidFill>
                <a:latin typeface="Cambria"/>
                <a:ea typeface="Cambria"/>
                <a:cs typeface="Cambria"/>
                <a:sym typeface="Cambria"/>
              </a:rPr>
              <a:t>‹nr.›</a:t>
            </a:fld>
            <a:endParaRPr sz="800" b="0" i="0" u="none" strike="noStrike" cap="none">
              <a:solidFill>
                <a:schemeClr val="dk1"/>
              </a:solidFill>
              <a:latin typeface="Cambria"/>
              <a:ea typeface="Cambria"/>
              <a:cs typeface="Cambria"/>
              <a:sym typeface="Cambria"/>
            </a:endParaRPr>
          </a:p>
        </p:txBody>
      </p:sp>
      <p:sp>
        <p:nvSpPr>
          <p:cNvPr id="7" name="Google Shape;7;n"/>
          <p:cNvSpPr txBox="1">
            <a:spLocks noGrp="1"/>
          </p:cNvSpPr>
          <p:nvPr>
            <p:ph type="ftr" idx="11"/>
          </p:nvPr>
        </p:nvSpPr>
        <p:spPr>
          <a:xfrm>
            <a:off x="353656" y="9827314"/>
            <a:ext cx="4401248" cy="152702"/>
          </a:xfrm>
          <a:prstGeom prst="rect">
            <a:avLst/>
          </a:prstGeom>
          <a:noFill/>
          <a:ln>
            <a:noFill/>
          </a:ln>
        </p:spPr>
        <p:txBody>
          <a:bodyPr spcFirstLastPara="1" wrap="square" lIns="0" tIns="0" rIns="0" bIns="0" anchor="t" anchorCtr="0">
            <a:noAutofit/>
          </a:bodyPr>
          <a:lstStyle>
            <a:lvl1pPr marR="0" lvl="0" algn="l">
              <a:lnSpc>
                <a:spcPct val="108000"/>
              </a:lnSpc>
              <a:spcBef>
                <a:spcPts val="432"/>
              </a:spcBef>
              <a:spcAft>
                <a:spcPts val="0"/>
              </a:spcAft>
              <a:buSzPts val="1400"/>
              <a:buNone/>
              <a:defRPr sz="800" b="0" i="0" u="none" strike="noStrike" cap="none">
                <a:solidFill>
                  <a:schemeClr val="dk1"/>
                </a:solidFill>
                <a:latin typeface="Cambria"/>
                <a:ea typeface="Cambria"/>
                <a:cs typeface="Cambria"/>
                <a:sym typeface="Cambria"/>
              </a:defRPr>
            </a:lvl1pPr>
            <a:lvl2pPr marR="0" lvl="1" algn="l">
              <a:lnSpc>
                <a:spcPct val="108000"/>
              </a:lnSpc>
              <a:spcBef>
                <a:spcPts val="918"/>
              </a:spcBef>
              <a:spcAft>
                <a:spcPts val="0"/>
              </a:spcAft>
              <a:buSzPts val="1400"/>
              <a:buNone/>
              <a:defRPr sz="1700" b="0" i="0" u="none" strike="noStrike" cap="none">
                <a:solidFill>
                  <a:schemeClr val="dk1"/>
                </a:solidFill>
                <a:latin typeface="Arial"/>
                <a:ea typeface="Arial"/>
                <a:cs typeface="Arial"/>
                <a:sym typeface="Arial"/>
              </a:defRPr>
            </a:lvl2pPr>
            <a:lvl3pPr marR="0" lvl="2" algn="l">
              <a:lnSpc>
                <a:spcPct val="108000"/>
              </a:lnSpc>
              <a:spcBef>
                <a:spcPts val="918"/>
              </a:spcBef>
              <a:spcAft>
                <a:spcPts val="0"/>
              </a:spcAft>
              <a:buSzPts val="1400"/>
              <a:buNone/>
              <a:defRPr sz="1700" b="0" i="0" u="none" strike="noStrike" cap="none">
                <a:solidFill>
                  <a:schemeClr val="dk1"/>
                </a:solidFill>
                <a:latin typeface="Arial"/>
                <a:ea typeface="Arial"/>
                <a:cs typeface="Arial"/>
                <a:sym typeface="Arial"/>
              </a:defRPr>
            </a:lvl3pPr>
            <a:lvl4pPr marR="0" lvl="3" algn="l">
              <a:lnSpc>
                <a:spcPct val="108000"/>
              </a:lnSpc>
              <a:spcBef>
                <a:spcPts val="918"/>
              </a:spcBef>
              <a:spcAft>
                <a:spcPts val="0"/>
              </a:spcAft>
              <a:buSzPts val="1400"/>
              <a:buNone/>
              <a:defRPr sz="1700" b="0" i="0" u="none" strike="noStrike" cap="none">
                <a:solidFill>
                  <a:schemeClr val="dk1"/>
                </a:solidFill>
                <a:latin typeface="Arial"/>
                <a:ea typeface="Arial"/>
                <a:cs typeface="Arial"/>
                <a:sym typeface="Arial"/>
              </a:defRPr>
            </a:lvl4pPr>
            <a:lvl5pPr marR="0" lvl="4" algn="l">
              <a:lnSpc>
                <a:spcPct val="108000"/>
              </a:lnSpc>
              <a:spcBef>
                <a:spcPts val="918"/>
              </a:spcBef>
              <a:spcAft>
                <a:spcPts val="0"/>
              </a:spcAft>
              <a:buSzPts val="1400"/>
              <a:buNone/>
              <a:defRPr sz="1700" b="0" i="0" u="none" strike="noStrike" cap="none">
                <a:solidFill>
                  <a:schemeClr val="dk1"/>
                </a:solidFill>
                <a:latin typeface="Arial"/>
                <a:ea typeface="Arial"/>
                <a:cs typeface="Arial"/>
                <a:sym typeface="Arial"/>
              </a:defRPr>
            </a:lvl5pPr>
            <a:lvl6pPr marR="0" lvl="5" algn="l">
              <a:spcBef>
                <a:spcPts val="0"/>
              </a:spcBef>
              <a:spcAft>
                <a:spcPts val="0"/>
              </a:spcAft>
              <a:buSzPts val="1400"/>
              <a:buNone/>
              <a:defRPr sz="1700" b="0" i="0" u="none" strike="noStrike" cap="none">
                <a:solidFill>
                  <a:schemeClr val="dk1"/>
                </a:solidFill>
                <a:latin typeface="Arial"/>
                <a:ea typeface="Arial"/>
                <a:cs typeface="Arial"/>
                <a:sym typeface="Arial"/>
              </a:defRPr>
            </a:lvl6pPr>
            <a:lvl7pPr marR="0" lvl="6" algn="l">
              <a:spcBef>
                <a:spcPts val="0"/>
              </a:spcBef>
              <a:spcAft>
                <a:spcPts val="0"/>
              </a:spcAft>
              <a:buSzPts val="1400"/>
              <a:buNone/>
              <a:defRPr sz="1700" b="0" i="0" u="none" strike="noStrike" cap="none">
                <a:solidFill>
                  <a:schemeClr val="dk1"/>
                </a:solidFill>
                <a:latin typeface="Arial"/>
                <a:ea typeface="Arial"/>
                <a:cs typeface="Arial"/>
                <a:sym typeface="Arial"/>
              </a:defRPr>
            </a:lvl7pPr>
            <a:lvl8pPr marR="0" lvl="7" algn="l">
              <a:spcBef>
                <a:spcPts val="0"/>
              </a:spcBef>
              <a:spcAft>
                <a:spcPts val="0"/>
              </a:spcAft>
              <a:buSzPts val="1400"/>
              <a:buNone/>
              <a:defRPr sz="1700" b="0" i="0" u="none" strike="noStrike" cap="none">
                <a:solidFill>
                  <a:schemeClr val="dk1"/>
                </a:solidFill>
                <a:latin typeface="Arial"/>
                <a:ea typeface="Arial"/>
                <a:cs typeface="Arial"/>
                <a:sym typeface="Arial"/>
              </a:defRPr>
            </a:lvl8pPr>
            <a:lvl9pPr marR="0" lvl="8" algn="l">
              <a:spcBef>
                <a:spcPts val="0"/>
              </a:spcBef>
              <a:spcAft>
                <a:spcPts val="0"/>
              </a:spcAft>
              <a:buSzPts val="1400"/>
              <a:buNone/>
              <a:defRPr sz="17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hdr" idx="3"/>
          </p:nvPr>
        </p:nvSpPr>
        <p:spPr>
          <a:xfrm>
            <a:off x="353656" y="9645499"/>
            <a:ext cx="4401248" cy="152702"/>
          </a:xfrm>
          <a:prstGeom prst="rect">
            <a:avLst/>
          </a:prstGeom>
          <a:noFill/>
          <a:ln>
            <a:noFill/>
          </a:ln>
        </p:spPr>
        <p:txBody>
          <a:bodyPr spcFirstLastPara="1" wrap="square" lIns="0" tIns="0" rIns="0" bIns="0" anchor="t" anchorCtr="0">
            <a:noAutofit/>
          </a:bodyPr>
          <a:lstStyle>
            <a:lvl1pPr marR="0" lvl="0" algn="l">
              <a:lnSpc>
                <a:spcPct val="108000"/>
              </a:lnSpc>
              <a:spcBef>
                <a:spcPts val="432"/>
              </a:spcBef>
              <a:spcAft>
                <a:spcPts val="0"/>
              </a:spcAft>
              <a:buSzPts val="1400"/>
              <a:buNone/>
              <a:defRPr sz="800" b="0" i="0" u="none" strike="noStrike" cap="none">
                <a:solidFill>
                  <a:schemeClr val="dk1"/>
                </a:solidFill>
                <a:latin typeface="Cambria"/>
                <a:ea typeface="Cambria"/>
                <a:cs typeface="Cambria"/>
                <a:sym typeface="Cambria"/>
              </a:defRPr>
            </a:lvl1pPr>
            <a:lvl2pPr marR="0" lvl="1" algn="l">
              <a:lnSpc>
                <a:spcPct val="108000"/>
              </a:lnSpc>
              <a:spcBef>
                <a:spcPts val="918"/>
              </a:spcBef>
              <a:spcAft>
                <a:spcPts val="0"/>
              </a:spcAft>
              <a:buSzPts val="1400"/>
              <a:buNone/>
              <a:defRPr sz="1700" b="0" i="0" u="none" strike="noStrike" cap="none">
                <a:solidFill>
                  <a:schemeClr val="dk1"/>
                </a:solidFill>
                <a:latin typeface="Arial"/>
                <a:ea typeface="Arial"/>
                <a:cs typeface="Arial"/>
                <a:sym typeface="Arial"/>
              </a:defRPr>
            </a:lvl2pPr>
            <a:lvl3pPr marR="0" lvl="2" algn="l">
              <a:lnSpc>
                <a:spcPct val="108000"/>
              </a:lnSpc>
              <a:spcBef>
                <a:spcPts val="918"/>
              </a:spcBef>
              <a:spcAft>
                <a:spcPts val="0"/>
              </a:spcAft>
              <a:buSzPts val="1400"/>
              <a:buNone/>
              <a:defRPr sz="1700" b="0" i="0" u="none" strike="noStrike" cap="none">
                <a:solidFill>
                  <a:schemeClr val="dk1"/>
                </a:solidFill>
                <a:latin typeface="Arial"/>
                <a:ea typeface="Arial"/>
                <a:cs typeface="Arial"/>
                <a:sym typeface="Arial"/>
              </a:defRPr>
            </a:lvl3pPr>
            <a:lvl4pPr marR="0" lvl="3" algn="l">
              <a:lnSpc>
                <a:spcPct val="108000"/>
              </a:lnSpc>
              <a:spcBef>
                <a:spcPts val="918"/>
              </a:spcBef>
              <a:spcAft>
                <a:spcPts val="0"/>
              </a:spcAft>
              <a:buSzPts val="1400"/>
              <a:buNone/>
              <a:defRPr sz="1700" b="0" i="0" u="none" strike="noStrike" cap="none">
                <a:solidFill>
                  <a:schemeClr val="dk1"/>
                </a:solidFill>
                <a:latin typeface="Arial"/>
                <a:ea typeface="Arial"/>
                <a:cs typeface="Arial"/>
                <a:sym typeface="Arial"/>
              </a:defRPr>
            </a:lvl4pPr>
            <a:lvl5pPr marR="0" lvl="4" algn="l">
              <a:lnSpc>
                <a:spcPct val="108000"/>
              </a:lnSpc>
              <a:spcBef>
                <a:spcPts val="918"/>
              </a:spcBef>
              <a:spcAft>
                <a:spcPts val="0"/>
              </a:spcAft>
              <a:buSzPts val="1400"/>
              <a:buNone/>
              <a:defRPr sz="1700" b="0" i="0" u="none" strike="noStrike" cap="none">
                <a:solidFill>
                  <a:schemeClr val="dk1"/>
                </a:solidFill>
                <a:latin typeface="Arial"/>
                <a:ea typeface="Arial"/>
                <a:cs typeface="Arial"/>
                <a:sym typeface="Arial"/>
              </a:defRPr>
            </a:lvl5pPr>
            <a:lvl6pPr marR="0" lvl="5" algn="l">
              <a:spcBef>
                <a:spcPts val="0"/>
              </a:spcBef>
              <a:spcAft>
                <a:spcPts val="0"/>
              </a:spcAft>
              <a:buSzPts val="1400"/>
              <a:buNone/>
              <a:defRPr sz="1700" b="0" i="0" u="none" strike="noStrike" cap="none">
                <a:solidFill>
                  <a:schemeClr val="dk1"/>
                </a:solidFill>
                <a:latin typeface="Arial"/>
                <a:ea typeface="Arial"/>
                <a:cs typeface="Arial"/>
                <a:sym typeface="Arial"/>
              </a:defRPr>
            </a:lvl6pPr>
            <a:lvl7pPr marR="0" lvl="6" algn="l">
              <a:spcBef>
                <a:spcPts val="0"/>
              </a:spcBef>
              <a:spcAft>
                <a:spcPts val="0"/>
              </a:spcAft>
              <a:buSzPts val="1400"/>
              <a:buNone/>
              <a:defRPr sz="1700" b="0" i="0" u="none" strike="noStrike" cap="none">
                <a:solidFill>
                  <a:schemeClr val="dk1"/>
                </a:solidFill>
                <a:latin typeface="Arial"/>
                <a:ea typeface="Arial"/>
                <a:cs typeface="Arial"/>
                <a:sym typeface="Arial"/>
              </a:defRPr>
            </a:lvl7pPr>
            <a:lvl8pPr marR="0" lvl="7" algn="l">
              <a:spcBef>
                <a:spcPts val="0"/>
              </a:spcBef>
              <a:spcAft>
                <a:spcPts val="0"/>
              </a:spcAft>
              <a:buSzPts val="1400"/>
              <a:buNone/>
              <a:defRPr sz="1700" b="0" i="0" u="none" strike="noStrike" cap="none">
                <a:solidFill>
                  <a:schemeClr val="dk1"/>
                </a:solidFill>
                <a:latin typeface="Arial"/>
                <a:ea typeface="Arial"/>
                <a:cs typeface="Arial"/>
                <a:sym typeface="Arial"/>
              </a:defRPr>
            </a:lvl8pPr>
            <a:lvl9pPr marR="0" lvl="8" algn="l">
              <a:spcBef>
                <a:spcPts val="0"/>
              </a:spcBef>
              <a:spcAft>
                <a:spcPts val="0"/>
              </a:spcAft>
              <a:buSzPts val="1400"/>
              <a:buNone/>
              <a:defRPr sz="17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notes"/>
          <p:cNvSpPr txBox="1">
            <a:spLocks noGrp="1"/>
          </p:cNvSpPr>
          <p:nvPr>
            <p:ph type="body" idx="1"/>
          </p:nvPr>
        </p:nvSpPr>
        <p:spPr>
          <a:xfrm>
            <a:off x="353656" y="4860925"/>
            <a:ext cx="6391988" cy="4605338"/>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endParaRPr/>
          </a:p>
        </p:txBody>
      </p:sp>
      <p:sp>
        <p:nvSpPr>
          <p:cNvPr id="206" name="Google Shape;206;p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1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2" name="Google Shape;442;p10:notes"/>
          <p:cNvSpPr txBox="1">
            <a:spLocks noGrp="1"/>
          </p:cNvSpPr>
          <p:nvPr>
            <p:ph type="body" idx="1"/>
          </p:nvPr>
        </p:nvSpPr>
        <p:spPr>
          <a:xfrm>
            <a:off x="353656" y="4860925"/>
            <a:ext cx="6391988" cy="4605338"/>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443" name="Google Shape;443;p10:notes"/>
          <p:cNvSpPr txBox="1">
            <a:spLocks noGrp="1"/>
          </p:cNvSpPr>
          <p:nvPr>
            <p:ph type="sldNum" idx="12"/>
          </p:nvPr>
        </p:nvSpPr>
        <p:spPr>
          <a:xfrm>
            <a:off x="5008179" y="9645499"/>
            <a:ext cx="1737465" cy="152702"/>
          </a:xfrm>
          <a:prstGeom prst="rect">
            <a:avLst/>
          </a:prstGeom>
          <a:noFill/>
          <a:ln>
            <a:noFill/>
          </a:ln>
        </p:spPr>
        <p:txBody>
          <a:bodyPr spcFirstLastPara="1" wrap="square" lIns="0" tIns="0" rIns="0" bIns="0" anchor="t" anchorCtr="0">
            <a:noAutofit/>
          </a:bodyPr>
          <a:lstStyle/>
          <a:p>
            <a:pPr marL="0" lvl="0" indent="0" algn="r" rtl="0">
              <a:lnSpc>
                <a:spcPct val="108000"/>
              </a:lnSpc>
              <a:spcBef>
                <a:spcPts val="0"/>
              </a:spcBef>
              <a:spcAft>
                <a:spcPts val="0"/>
              </a:spcAft>
              <a:buNone/>
            </a:pPr>
            <a:fld id="{00000000-1234-1234-1234-123412341234}" type="slidenum">
              <a:rPr lang="da-DK"/>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1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56" name="Google Shape;456;p11:notes"/>
          <p:cNvSpPr txBox="1">
            <a:spLocks noGrp="1"/>
          </p:cNvSpPr>
          <p:nvPr>
            <p:ph type="body" idx="1"/>
          </p:nvPr>
        </p:nvSpPr>
        <p:spPr>
          <a:xfrm>
            <a:off x="353656" y="4860925"/>
            <a:ext cx="6391988" cy="4605338"/>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457" name="Google Shape;457;p11:notes"/>
          <p:cNvSpPr txBox="1">
            <a:spLocks noGrp="1"/>
          </p:cNvSpPr>
          <p:nvPr>
            <p:ph type="sldNum" idx="12"/>
          </p:nvPr>
        </p:nvSpPr>
        <p:spPr>
          <a:xfrm>
            <a:off x="5008179" y="9645499"/>
            <a:ext cx="1737465" cy="152702"/>
          </a:xfrm>
          <a:prstGeom prst="rect">
            <a:avLst/>
          </a:prstGeom>
          <a:noFill/>
          <a:ln>
            <a:noFill/>
          </a:ln>
        </p:spPr>
        <p:txBody>
          <a:bodyPr spcFirstLastPara="1" wrap="square" lIns="0" tIns="0" rIns="0" bIns="0" anchor="t" anchorCtr="0">
            <a:noAutofit/>
          </a:bodyPr>
          <a:lstStyle/>
          <a:p>
            <a:pPr marL="0" lvl="0" indent="0" algn="r" rtl="0">
              <a:lnSpc>
                <a:spcPct val="108000"/>
              </a:lnSpc>
              <a:spcBef>
                <a:spcPts val="0"/>
              </a:spcBef>
              <a:spcAft>
                <a:spcPts val="0"/>
              </a:spcAft>
              <a:buNone/>
            </a:pPr>
            <a:fld id="{00000000-1234-1234-1234-123412341234}" type="slidenum">
              <a:rPr lang="da-DK"/>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12: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68" name="Google Shape;468;p12:notes"/>
          <p:cNvSpPr txBox="1">
            <a:spLocks noGrp="1"/>
          </p:cNvSpPr>
          <p:nvPr>
            <p:ph type="body" idx="1"/>
          </p:nvPr>
        </p:nvSpPr>
        <p:spPr>
          <a:xfrm>
            <a:off x="353656" y="4860925"/>
            <a:ext cx="6391988" cy="4605338"/>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469" name="Google Shape;469;p12:notes"/>
          <p:cNvSpPr txBox="1">
            <a:spLocks noGrp="1"/>
          </p:cNvSpPr>
          <p:nvPr>
            <p:ph type="sldNum" idx="12"/>
          </p:nvPr>
        </p:nvSpPr>
        <p:spPr>
          <a:xfrm>
            <a:off x="5008179" y="9645499"/>
            <a:ext cx="1737465" cy="152702"/>
          </a:xfrm>
          <a:prstGeom prst="rect">
            <a:avLst/>
          </a:prstGeom>
          <a:noFill/>
          <a:ln>
            <a:noFill/>
          </a:ln>
        </p:spPr>
        <p:txBody>
          <a:bodyPr spcFirstLastPara="1" wrap="square" lIns="0" tIns="0" rIns="0" bIns="0" anchor="t" anchorCtr="0">
            <a:noAutofit/>
          </a:bodyPr>
          <a:lstStyle/>
          <a:p>
            <a:pPr marL="0" lvl="0" indent="0" algn="r" rtl="0">
              <a:lnSpc>
                <a:spcPct val="108000"/>
              </a:lnSpc>
              <a:spcBef>
                <a:spcPts val="0"/>
              </a:spcBef>
              <a:spcAft>
                <a:spcPts val="0"/>
              </a:spcAft>
              <a:buNone/>
            </a:pPr>
            <a:fld id="{00000000-1234-1234-1234-123412341234}" type="slidenum">
              <a:rPr lang="da-DK"/>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13: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80" name="Google Shape;480;p13:notes"/>
          <p:cNvSpPr txBox="1">
            <a:spLocks noGrp="1"/>
          </p:cNvSpPr>
          <p:nvPr>
            <p:ph type="body" idx="1"/>
          </p:nvPr>
        </p:nvSpPr>
        <p:spPr>
          <a:xfrm>
            <a:off x="353656" y="4860925"/>
            <a:ext cx="6391988" cy="4605338"/>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481" name="Google Shape;481;p13:notes"/>
          <p:cNvSpPr txBox="1">
            <a:spLocks noGrp="1"/>
          </p:cNvSpPr>
          <p:nvPr>
            <p:ph type="sldNum" idx="12"/>
          </p:nvPr>
        </p:nvSpPr>
        <p:spPr>
          <a:xfrm>
            <a:off x="5008179" y="9645499"/>
            <a:ext cx="1737465" cy="152702"/>
          </a:xfrm>
          <a:prstGeom prst="rect">
            <a:avLst/>
          </a:prstGeom>
          <a:noFill/>
          <a:ln>
            <a:noFill/>
          </a:ln>
        </p:spPr>
        <p:txBody>
          <a:bodyPr spcFirstLastPara="1" wrap="square" lIns="0" tIns="0" rIns="0" bIns="0" anchor="t" anchorCtr="0">
            <a:noAutofit/>
          </a:bodyPr>
          <a:lstStyle/>
          <a:p>
            <a:pPr marL="0" lvl="0" indent="0" algn="r" rtl="0">
              <a:lnSpc>
                <a:spcPct val="108000"/>
              </a:lnSpc>
              <a:spcBef>
                <a:spcPts val="0"/>
              </a:spcBef>
              <a:spcAft>
                <a:spcPts val="0"/>
              </a:spcAft>
              <a:buNone/>
            </a:pPr>
            <a:fld id="{00000000-1234-1234-1234-123412341234}" type="slidenum">
              <a:rPr lang="da-DK"/>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14: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2" name="Google Shape;492;p14:notes"/>
          <p:cNvSpPr txBox="1">
            <a:spLocks noGrp="1"/>
          </p:cNvSpPr>
          <p:nvPr>
            <p:ph type="body" idx="1"/>
          </p:nvPr>
        </p:nvSpPr>
        <p:spPr>
          <a:xfrm>
            <a:off x="353656" y="4860925"/>
            <a:ext cx="6391988" cy="4605338"/>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493" name="Google Shape;493;p14:notes"/>
          <p:cNvSpPr txBox="1">
            <a:spLocks noGrp="1"/>
          </p:cNvSpPr>
          <p:nvPr>
            <p:ph type="sldNum" idx="12"/>
          </p:nvPr>
        </p:nvSpPr>
        <p:spPr>
          <a:xfrm>
            <a:off x="5008179" y="9645499"/>
            <a:ext cx="1737465" cy="152702"/>
          </a:xfrm>
          <a:prstGeom prst="rect">
            <a:avLst/>
          </a:prstGeom>
          <a:noFill/>
          <a:ln>
            <a:noFill/>
          </a:ln>
        </p:spPr>
        <p:txBody>
          <a:bodyPr spcFirstLastPara="1" wrap="square" lIns="0" tIns="0" rIns="0" bIns="0" anchor="t" anchorCtr="0">
            <a:noAutofit/>
          </a:bodyPr>
          <a:lstStyle/>
          <a:p>
            <a:pPr marL="0" lvl="0" indent="0" algn="r" rtl="0">
              <a:lnSpc>
                <a:spcPct val="108000"/>
              </a:lnSpc>
              <a:spcBef>
                <a:spcPts val="0"/>
              </a:spcBef>
              <a:spcAft>
                <a:spcPts val="0"/>
              </a:spcAft>
              <a:buNone/>
            </a:pPr>
            <a:fld id="{00000000-1234-1234-1234-123412341234}" type="slidenum">
              <a:rPr lang="da-DK"/>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15: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03" name="Google Shape;503;p15:notes"/>
          <p:cNvSpPr txBox="1">
            <a:spLocks noGrp="1"/>
          </p:cNvSpPr>
          <p:nvPr>
            <p:ph type="body" idx="1"/>
          </p:nvPr>
        </p:nvSpPr>
        <p:spPr>
          <a:xfrm>
            <a:off x="353656" y="4860925"/>
            <a:ext cx="6391988" cy="4605338"/>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504" name="Google Shape;504;p15:notes"/>
          <p:cNvSpPr txBox="1">
            <a:spLocks noGrp="1"/>
          </p:cNvSpPr>
          <p:nvPr>
            <p:ph type="sldNum" idx="12"/>
          </p:nvPr>
        </p:nvSpPr>
        <p:spPr>
          <a:xfrm>
            <a:off x="5008179" y="9645499"/>
            <a:ext cx="1737465" cy="152702"/>
          </a:xfrm>
          <a:prstGeom prst="rect">
            <a:avLst/>
          </a:prstGeom>
          <a:noFill/>
          <a:ln>
            <a:noFill/>
          </a:ln>
        </p:spPr>
        <p:txBody>
          <a:bodyPr spcFirstLastPara="1" wrap="square" lIns="0" tIns="0" rIns="0" bIns="0" anchor="t" anchorCtr="0">
            <a:noAutofit/>
          </a:bodyPr>
          <a:lstStyle/>
          <a:p>
            <a:pPr marL="0" lvl="0" indent="0" algn="r" rtl="0">
              <a:lnSpc>
                <a:spcPct val="108000"/>
              </a:lnSpc>
              <a:spcBef>
                <a:spcPts val="0"/>
              </a:spcBef>
              <a:spcAft>
                <a:spcPts val="0"/>
              </a:spcAft>
              <a:buNone/>
            </a:pPr>
            <a:fld id="{00000000-1234-1234-1234-123412341234}" type="slidenum">
              <a:rPr lang="da-DK"/>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16: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14" name="Google Shape;514;p16:notes"/>
          <p:cNvSpPr txBox="1">
            <a:spLocks noGrp="1"/>
          </p:cNvSpPr>
          <p:nvPr>
            <p:ph type="body" idx="1"/>
          </p:nvPr>
        </p:nvSpPr>
        <p:spPr>
          <a:xfrm>
            <a:off x="353656" y="4860925"/>
            <a:ext cx="6391988" cy="4605338"/>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515" name="Google Shape;515;p16:notes"/>
          <p:cNvSpPr txBox="1">
            <a:spLocks noGrp="1"/>
          </p:cNvSpPr>
          <p:nvPr>
            <p:ph type="sldNum" idx="12"/>
          </p:nvPr>
        </p:nvSpPr>
        <p:spPr>
          <a:xfrm>
            <a:off x="5008179" y="9645499"/>
            <a:ext cx="1737465" cy="152702"/>
          </a:xfrm>
          <a:prstGeom prst="rect">
            <a:avLst/>
          </a:prstGeom>
          <a:noFill/>
          <a:ln>
            <a:noFill/>
          </a:ln>
        </p:spPr>
        <p:txBody>
          <a:bodyPr spcFirstLastPara="1" wrap="square" lIns="0" tIns="0" rIns="0" bIns="0" anchor="t" anchorCtr="0">
            <a:noAutofit/>
          </a:bodyPr>
          <a:lstStyle/>
          <a:p>
            <a:pPr marL="0" lvl="0" indent="0" algn="r" rtl="0">
              <a:lnSpc>
                <a:spcPct val="108000"/>
              </a:lnSpc>
              <a:spcBef>
                <a:spcPts val="0"/>
              </a:spcBef>
              <a:spcAft>
                <a:spcPts val="0"/>
              </a:spcAft>
              <a:buNone/>
            </a:pPr>
            <a:fld id="{00000000-1234-1234-1234-123412341234}" type="slidenum">
              <a:rPr lang="da-DK"/>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17: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25" name="Google Shape;525;p17:notes"/>
          <p:cNvSpPr txBox="1">
            <a:spLocks noGrp="1"/>
          </p:cNvSpPr>
          <p:nvPr>
            <p:ph type="body" idx="1"/>
          </p:nvPr>
        </p:nvSpPr>
        <p:spPr>
          <a:xfrm>
            <a:off x="353656" y="4860925"/>
            <a:ext cx="6391988" cy="4605338"/>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526" name="Google Shape;526;p17:notes"/>
          <p:cNvSpPr txBox="1">
            <a:spLocks noGrp="1"/>
          </p:cNvSpPr>
          <p:nvPr>
            <p:ph type="sldNum" idx="12"/>
          </p:nvPr>
        </p:nvSpPr>
        <p:spPr>
          <a:xfrm>
            <a:off x="5008179" y="9645499"/>
            <a:ext cx="1737465" cy="152702"/>
          </a:xfrm>
          <a:prstGeom prst="rect">
            <a:avLst/>
          </a:prstGeom>
          <a:noFill/>
          <a:ln>
            <a:noFill/>
          </a:ln>
        </p:spPr>
        <p:txBody>
          <a:bodyPr spcFirstLastPara="1" wrap="square" lIns="0" tIns="0" rIns="0" bIns="0" anchor="t" anchorCtr="0">
            <a:noAutofit/>
          </a:bodyPr>
          <a:lstStyle/>
          <a:p>
            <a:pPr marL="0" lvl="0" indent="0" algn="r" rtl="0">
              <a:lnSpc>
                <a:spcPct val="108000"/>
              </a:lnSpc>
              <a:spcBef>
                <a:spcPts val="0"/>
              </a:spcBef>
              <a:spcAft>
                <a:spcPts val="0"/>
              </a:spcAft>
              <a:buNone/>
            </a:pPr>
            <a:fld id="{00000000-1234-1234-1234-123412341234}" type="slidenum">
              <a:rPr lang="da-DK"/>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18: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36" name="Google Shape;536;p18:notes"/>
          <p:cNvSpPr txBox="1">
            <a:spLocks noGrp="1"/>
          </p:cNvSpPr>
          <p:nvPr>
            <p:ph type="body" idx="1"/>
          </p:nvPr>
        </p:nvSpPr>
        <p:spPr>
          <a:xfrm>
            <a:off x="353656" y="4860925"/>
            <a:ext cx="6391988" cy="4605338"/>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537" name="Google Shape;537;p18:notes"/>
          <p:cNvSpPr txBox="1">
            <a:spLocks noGrp="1"/>
          </p:cNvSpPr>
          <p:nvPr>
            <p:ph type="sldNum" idx="12"/>
          </p:nvPr>
        </p:nvSpPr>
        <p:spPr>
          <a:xfrm>
            <a:off x="5008179" y="9645499"/>
            <a:ext cx="1737465" cy="152702"/>
          </a:xfrm>
          <a:prstGeom prst="rect">
            <a:avLst/>
          </a:prstGeom>
          <a:noFill/>
          <a:ln>
            <a:noFill/>
          </a:ln>
        </p:spPr>
        <p:txBody>
          <a:bodyPr spcFirstLastPara="1" wrap="square" lIns="0" tIns="0" rIns="0" bIns="0" anchor="t" anchorCtr="0">
            <a:noAutofit/>
          </a:bodyPr>
          <a:lstStyle/>
          <a:p>
            <a:pPr marL="0" lvl="0" indent="0" algn="r" rtl="0">
              <a:lnSpc>
                <a:spcPct val="108000"/>
              </a:lnSpc>
              <a:spcBef>
                <a:spcPts val="0"/>
              </a:spcBef>
              <a:spcAft>
                <a:spcPts val="0"/>
              </a:spcAft>
              <a:buNone/>
            </a:pPr>
            <a:fld id="{00000000-1234-1234-1234-123412341234}" type="slidenum">
              <a:rPr lang="da-DK"/>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1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47" name="Google Shape;547;p19:notes"/>
          <p:cNvSpPr txBox="1">
            <a:spLocks noGrp="1"/>
          </p:cNvSpPr>
          <p:nvPr>
            <p:ph type="body" idx="1"/>
          </p:nvPr>
        </p:nvSpPr>
        <p:spPr>
          <a:xfrm>
            <a:off x="353656" y="4860925"/>
            <a:ext cx="6391988" cy="4605338"/>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548" name="Google Shape;548;p19:notes"/>
          <p:cNvSpPr txBox="1">
            <a:spLocks noGrp="1"/>
          </p:cNvSpPr>
          <p:nvPr>
            <p:ph type="sldNum" idx="12"/>
          </p:nvPr>
        </p:nvSpPr>
        <p:spPr>
          <a:xfrm>
            <a:off x="5008179" y="9645499"/>
            <a:ext cx="1737465" cy="152702"/>
          </a:xfrm>
          <a:prstGeom prst="rect">
            <a:avLst/>
          </a:prstGeom>
          <a:noFill/>
          <a:ln>
            <a:noFill/>
          </a:ln>
        </p:spPr>
        <p:txBody>
          <a:bodyPr spcFirstLastPara="1" wrap="square" lIns="0" tIns="0" rIns="0" bIns="0" anchor="t" anchorCtr="0">
            <a:noAutofit/>
          </a:bodyPr>
          <a:lstStyle/>
          <a:p>
            <a:pPr marL="0" lvl="0" indent="0" algn="r" rtl="0">
              <a:lnSpc>
                <a:spcPct val="108000"/>
              </a:lnSpc>
              <a:spcBef>
                <a:spcPts val="0"/>
              </a:spcBef>
              <a:spcAft>
                <a:spcPts val="0"/>
              </a:spcAft>
              <a:buNone/>
            </a:pPr>
            <a:fld id="{00000000-1234-1234-1234-123412341234}" type="slidenum">
              <a:rPr lang="da-DK"/>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7" name="Google Shape;217;p2:notes"/>
          <p:cNvSpPr txBox="1">
            <a:spLocks noGrp="1"/>
          </p:cNvSpPr>
          <p:nvPr>
            <p:ph type="body" idx="1"/>
          </p:nvPr>
        </p:nvSpPr>
        <p:spPr>
          <a:xfrm>
            <a:off x="353656" y="4860925"/>
            <a:ext cx="6391988" cy="4605338"/>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218" name="Google Shape;218;p2:notes"/>
          <p:cNvSpPr txBox="1">
            <a:spLocks noGrp="1"/>
          </p:cNvSpPr>
          <p:nvPr>
            <p:ph type="sldNum" idx="12"/>
          </p:nvPr>
        </p:nvSpPr>
        <p:spPr>
          <a:xfrm>
            <a:off x="5008179" y="9645499"/>
            <a:ext cx="1737465" cy="152702"/>
          </a:xfrm>
          <a:prstGeom prst="rect">
            <a:avLst/>
          </a:prstGeom>
          <a:noFill/>
          <a:ln>
            <a:noFill/>
          </a:ln>
        </p:spPr>
        <p:txBody>
          <a:bodyPr spcFirstLastPara="1" wrap="square" lIns="0" tIns="0" rIns="0" bIns="0" anchor="t" anchorCtr="0">
            <a:noAutofit/>
          </a:bodyPr>
          <a:lstStyle/>
          <a:p>
            <a:pPr marL="0" lvl="0" indent="0" algn="r" rtl="0">
              <a:lnSpc>
                <a:spcPct val="108000"/>
              </a:lnSpc>
              <a:spcBef>
                <a:spcPts val="0"/>
              </a:spcBef>
              <a:spcAft>
                <a:spcPts val="0"/>
              </a:spcAft>
              <a:buNone/>
            </a:pPr>
            <a:fld id="{00000000-1234-1234-1234-123412341234}" type="slidenum">
              <a:rPr lang="da-DK"/>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2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58" name="Google Shape;558;p20:notes"/>
          <p:cNvSpPr txBox="1">
            <a:spLocks noGrp="1"/>
          </p:cNvSpPr>
          <p:nvPr>
            <p:ph type="body" idx="1"/>
          </p:nvPr>
        </p:nvSpPr>
        <p:spPr>
          <a:xfrm>
            <a:off x="353656" y="4860925"/>
            <a:ext cx="6391988" cy="4605338"/>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559" name="Google Shape;559;p20:notes"/>
          <p:cNvSpPr txBox="1">
            <a:spLocks noGrp="1"/>
          </p:cNvSpPr>
          <p:nvPr>
            <p:ph type="sldNum" idx="12"/>
          </p:nvPr>
        </p:nvSpPr>
        <p:spPr>
          <a:xfrm>
            <a:off x="5008179" y="9645499"/>
            <a:ext cx="1737465" cy="152702"/>
          </a:xfrm>
          <a:prstGeom prst="rect">
            <a:avLst/>
          </a:prstGeom>
          <a:noFill/>
          <a:ln>
            <a:noFill/>
          </a:ln>
        </p:spPr>
        <p:txBody>
          <a:bodyPr spcFirstLastPara="1" wrap="square" lIns="0" tIns="0" rIns="0" bIns="0" anchor="t" anchorCtr="0">
            <a:noAutofit/>
          </a:bodyPr>
          <a:lstStyle/>
          <a:p>
            <a:pPr marL="0" lvl="0" indent="0" algn="r" rtl="0">
              <a:lnSpc>
                <a:spcPct val="108000"/>
              </a:lnSpc>
              <a:spcBef>
                <a:spcPts val="0"/>
              </a:spcBef>
              <a:spcAft>
                <a:spcPts val="0"/>
              </a:spcAft>
              <a:buNone/>
            </a:pPr>
            <a:fld id="{00000000-1234-1234-1234-123412341234}" type="slidenum">
              <a:rPr lang="da-DK"/>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2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69" name="Google Shape;569;p21:notes"/>
          <p:cNvSpPr txBox="1">
            <a:spLocks noGrp="1"/>
          </p:cNvSpPr>
          <p:nvPr>
            <p:ph type="body" idx="1"/>
          </p:nvPr>
        </p:nvSpPr>
        <p:spPr>
          <a:xfrm>
            <a:off x="353656" y="4860925"/>
            <a:ext cx="6391988" cy="4605338"/>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570" name="Google Shape;570;p21:notes"/>
          <p:cNvSpPr txBox="1">
            <a:spLocks noGrp="1"/>
          </p:cNvSpPr>
          <p:nvPr>
            <p:ph type="sldNum" idx="12"/>
          </p:nvPr>
        </p:nvSpPr>
        <p:spPr>
          <a:xfrm>
            <a:off x="5008179" y="9645499"/>
            <a:ext cx="1737465" cy="152702"/>
          </a:xfrm>
          <a:prstGeom prst="rect">
            <a:avLst/>
          </a:prstGeom>
          <a:noFill/>
          <a:ln>
            <a:noFill/>
          </a:ln>
        </p:spPr>
        <p:txBody>
          <a:bodyPr spcFirstLastPara="1" wrap="square" lIns="0" tIns="0" rIns="0" bIns="0" anchor="t" anchorCtr="0">
            <a:noAutofit/>
          </a:bodyPr>
          <a:lstStyle/>
          <a:p>
            <a:pPr marL="0" lvl="0" indent="0" algn="r" rtl="0">
              <a:lnSpc>
                <a:spcPct val="108000"/>
              </a:lnSpc>
              <a:spcBef>
                <a:spcPts val="0"/>
              </a:spcBef>
              <a:spcAft>
                <a:spcPts val="0"/>
              </a:spcAft>
              <a:buNone/>
            </a:pPr>
            <a:fld id="{00000000-1234-1234-1234-123412341234}" type="slidenum">
              <a:rPr lang="da-DK"/>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22: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80" name="Google Shape;580;p22:notes"/>
          <p:cNvSpPr txBox="1">
            <a:spLocks noGrp="1"/>
          </p:cNvSpPr>
          <p:nvPr>
            <p:ph type="body" idx="1"/>
          </p:nvPr>
        </p:nvSpPr>
        <p:spPr>
          <a:xfrm>
            <a:off x="353656" y="4860925"/>
            <a:ext cx="6391988" cy="4605338"/>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581" name="Google Shape;581;p22:notes"/>
          <p:cNvSpPr txBox="1">
            <a:spLocks noGrp="1"/>
          </p:cNvSpPr>
          <p:nvPr>
            <p:ph type="sldNum" idx="12"/>
          </p:nvPr>
        </p:nvSpPr>
        <p:spPr>
          <a:xfrm>
            <a:off x="5008179" y="9645499"/>
            <a:ext cx="1737465" cy="152702"/>
          </a:xfrm>
          <a:prstGeom prst="rect">
            <a:avLst/>
          </a:prstGeom>
          <a:noFill/>
          <a:ln>
            <a:noFill/>
          </a:ln>
        </p:spPr>
        <p:txBody>
          <a:bodyPr spcFirstLastPara="1" wrap="square" lIns="0" tIns="0" rIns="0" bIns="0" anchor="t" anchorCtr="0">
            <a:noAutofit/>
          </a:bodyPr>
          <a:lstStyle/>
          <a:p>
            <a:pPr marL="0" lvl="0" indent="0" algn="r" rtl="0">
              <a:lnSpc>
                <a:spcPct val="108000"/>
              </a:lnSpc>
              <a:spcBef>
                <a:spcPts val="0"/>
              </a:spcBef>
              <a:spcAft>
                <a:spcPts val="0"/>
              </a:spcAft>
              <a:buNone/>
            </a:pPr>
            <a:fld id="{00000000-1234-1234-1234-123412341234}" type="slidenum">
              <a:rPr lang="da-DK"/>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23: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92" name="Google Shape;592;p23:notes"/>
          <p:cNvSpPr txBox="1">
            <a:spLocks noGrp="1"/>
          </p:cNvSpPr>
          <p:nvPr>
            <p:ph type="body" idx="1"/>
          </p:nvPr>
        </p:nvSpPr>
        <p:spPr>
          <a:xfrm>
            <a:off x="353656" y="4860925"/>
            <a:ext cx="6391988" cy="4605338"/>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593" name="Google Shape;593;p23:notes"/>
          <p:cNvSpPr txBox="1">
            <a:spLocks noGrp="1"/>
          </p:cNvSpPr>
          <p:nvPr>
            <p:ph type="sldNum" idx="12"/>
          </p:nvPr>
        </p:nvSpPr>
        <p:spPr>
          <a:xfrm>
            <a:off x="5008179" y="9645499"/>
            <a:ext cx="1737465" cy="152702"/>
          </a:xfrm>
          <a:prstGeom prst="rect">
            <a:avLst/>
          </a:prstGeom>
          <a:noFill/>
          <a:ln>
            <a:noFill/>
          </a:ln>
        </p:spPr>
        <p:txBody>
          <a:bodyPr spcFirstLastPara="1" wrap="square" lIns="0" tIns="0" rIns="0" bIns="0" anchor="t" anchorCtr="0">
            <a:noAutofit/>
          </a:bodyPr>
          <a:lstStyle/>
          <a:p>
            <a:pPr marL="0" lvl="0" indent="0" algn="r" rtl="0">
              <a:lnSpc>
                <a:spcPct val="108000"/>
              </a:lnSpc>
              <a:spcBef>
                <a:spcPts val="0"/>
              </a:spcBef>
              <a:spcAft>
                <a:spcPts val="0"/>
              </a:spcAft>
              <a:buNone/>
            </a:pPr>
            <a:fld id="{00000000-1234-1234-1234-123412341234}" type="slidenum">
              <a:rPr lang="da-DK"/>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p24: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09" name="Google Shape;609;p24:notes"/>
          <p:cNvSpPr txBox="1">
            <a:spLocks noGrp="1"/>
          </p:cNvSpPr>
          <p:nvPr>
            <p:ph type="body" idx="1"/>
          </p:nvPr>
        </p:nvSpPr>
        <p:spPr>
          <a:xfrm>
            <a:off x="353656" y="4860925"/>
            <a:ext cx="6391988" cy="4605338"/>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610" name="Google Shape;610;p24:notes"/>
          <p:cNvSpPr txBox="1">
            <a:spLocks noGrp="1"/>
          </p:cNvSpPr>
          <p:nvPr>
            <p:ph type="sldNum" idx="12"/>
          </p:nvPr>
        </p:nvSpPr>
        <p:spPr>
          <a:xfrm>
            <a:off x="5008179" y="9645499"/>
            <a:ext cx="1737465" cy="152702"/>
          </a:xfrm>
          <a:prstGeom prst="rect">
            <a:avLst/>
          </a:prstGeom>
          <a:noFill/>
          <a:ln>
            <a:noFill/>
          </a:ln>
        </p:spPr>
        <p:txBody>
          <a:bodyPr spcFirstLastPara="1" wrap="square" lIns="0" tIns="0" rIns="0" bIns="0" anchor="t" anchorCtr="0">
            <a:noAutofit/>
          </a:bodyPr>
          <a:lstStyle/>
          <a:p>
            <a:pPr marL="0" lvl="0" indent="0" algn="r" rtl="0">
              <a:lnSpc>
                <a:spcPct val="108000"/>
              </a:lnSpc>
              <a:spcBef>
                <a:spcPts val="0"/>
              </a:spcBef>
              <a:spcAft>
                <a:spcPts val="0"/>
              </a:spcAft>
              <a:buNone/>
            </a:pPr>
            <a:fld id="{00000000-1234-1234-1234-123412341234}" type="slidenum">
              <a:rPr lang="da-DK"/>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25: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26" name="Google Shape;626;p25:notes"/>
          <p:cNvSpPr txBox="1">
            <a:spLocks noGrp="1"/>
          </p:cNvSpPr>
          <p:nvPr>
            <p:ph type="body" idx="1"/>
          </p:nvPr>
        </p:nvSpPr>
        <p:spPr>
          <a:xfrm>
            <a:off x="353656" y="4860925"/>
            <a:ext cx="6391988" cy="4605338"/>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627" name="Google Shape;627;p25:notes"/>
          <p:cNvSpPr txBox="1">
            <a:spLocks noGrp="1"/>
          </p:cNvSpPr>
          <p:nvPr>
            <p:ph type="sldNum" idx="12"/>
          </p:nvPr>
        </p:nvSpPr>
        <p:spPr>
          <a:xfrm>
            <a:off x="5008179" y="9645499"/>
            <a:ext cx="1737465" cy="152702"/>
          </a:xfrm>
          <a:prstGeom prst="rect">
            <a:avLst/>
          </a:prstGeom>
          <a:noFill/>
          <a:ln>
            <a:noFill/>
          </a:ln>
        </p:spPr>
        <p:txBody>
          <a:bodyPr spcFirstLastPara="1" wrap="square" lIns="0" tIns="0" rIns="0" bIns="0" anchor="t" anchorCtr="0">
            <a:noAutofit/>
          </a:bodyPr>
          <a:lstStyle/>
          <a:p>
            <a:pPr marL="0" lvl="0" indent="0" algn="r" rtl="0">
              <a:lnSpc>
                <a:spcPct val="108000"/>
              </a:lnSpc>
              <a:spcBef>
                <a:spcPts val="0"/>
              </a:spcBef>
              <a:spcAft>
                <a:spcPts val="0"/>
              </a:spcAft>
              <a:buNone/>
            </a:pPr>
            <a:fld id="{00000000-1234-1234-1234-123412341234}" type="slidenum">
              <a:rPr lang="da-DK"/>
              <a:t>25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8" name="Google Shape;248;p3:notes"/>
          <p:cNvSpPr txBox="1">
            <a:spLocks noGrp="1"/>
          </p:cNvSpPr>
          <p:nvPr>
            <p:ph type="body" idx="1"/>
          </p:nvPr>
        </p:nvSpPr>
        <p:spPr>
          <a:xfrm>
            <a:off x="353656" y="4860925"/>
            <a:ext cx="6391988" cy="4605338"/>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249" name="Google Shape;249;p3:notes"/>
          <p:cNvSpPr txBox="1">
            <a:spLocks noGrp="1"/>
          </p:cNvSpPr>
          <p:nvPr>
            <p:ph type="sldNum" idx="12"/>
          </p:nvPr>
        </p:nvSpPr>
        <p:spPr>
          <a:xfrm>
            <a:off x="5008179" y="9645499"/>
            <a:ext cx="1737465" cy="152702"/>
          </a:xfrm>
          <a:prstGeom prst="rect">
            <a:avLst/>
          </a:prstGeom>
          <a:noFill/>
          <a:ln>
            <a:noFill/>
          </a:ln>
        </p:spPr>
        <p:txBody>
          <a:bodyPr spcFirstLastPara="1" wrap="square" lIns="0" tIns="0" rIns="0" bIns="0" anchor="t" anchorCtr="0">
            <a:noAutofit/>
          </a:bodyPr>
          <a:lstStyle/>
          <a:p>
            <a:pPr marL="0" lvl="0" indent="0" algn="r" rtl="0">
              <a:lnSpc>
                <a:spcPct val="108000"/>
              </a:lnSpc>
              <a:spcBef>
                <a:spcPts val="0"/>
              </a:spcBef>
              <a:spcAft>
                <a:spcPts val="0"/>
              </a:spcAft>
              <a:buNone/>
            </a:pPr>
            <a:fld id="{00000000-1234-1234-1234-123412341234}" type="slidenum">
              <a:rPr lang="da-DK"/>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4: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8" name="Google Shape;268;p4:notes"/>
          <p:cNvSpPr txBox="1">
            <a:spLocks noGrp="1"/>
          </p:cNvSpPr>
          <p:nvPr>
            <p:ph type="body" idx="1"/>
          </p:nvPr>
        </p:nvSpPr>
        <p:spPr>
          <a:xfrm>
            <a:off x="353656" y="4860925"/>
            <a:ext cx="6391988" cy="4605338"/>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269" name="Google Shape;269;p4:notes"/>
          <p:cNvSpPr txBox="1">
            <a:spLocks noGrp="1"/>
          </p:cNvSpPr>
          <p:nvPr>
            <p:ph type="sldNum" idx="12"/>
          </p:nvPr>
        </p:nvSpPr>
        <p:spPr>
          <a:xfrm>
            <a:off x="5008179" y="9645499"/>
            <a:ext cx="1737465" cy="152702"/>
          </a:xfrm>
          <a:prstGeom prst="rect">
            <a:avLst/>
          </a:prstGeom>
          <a:noFill/>
          <a:ln>
            <a:noFill/>
          </a:ln>
        </p:spPr>
        <p:txBody>
          <a:bodyPr spcFirstLastPara="1" wrap="square" lIns="0" tIns="0" rIns="0" bIns="0" anchor="t" anchorCtr="0">
            <a:noAutofit/>
          </a:bodyPr>
          <a:lstStyle/>
          <a:p>
            <a:pPr marL="0" lvl="0" indent="0" algn="r" rtl="0">
              <a:lnSpc>
                <a:spcPct val="108000"/>
              </a:lnSpc>
              <a:spcBef>
                <a:spcPts val="0"/>
              </a:spcBef>
              <a:spcAft>
                <a:spcPts val="0"/>
              </a:spcAft>
              <a:buNone/>
            </a:pPr>
            <a:fld id="{00000000-1234-1234-1234-123412341234}" type="slidenum">
              <a:rPr lang="da-DK"/>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5: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7" name="Google Shape;307;p5:notes"/>
          <p:cNvSpPr txBox="1">
            <a:spLocks noGrp="1"/>
          </p:cNvSpPr>
          <p:nvPr>
            <p:ph type="body" idx="1"/>
          </p:nvPr>
        </p:nvSpPr>
        <p:spPr>
          <a:xfrm>
            <a:off x="353656" y="4860925"/>
            <a:ext cx="6391988" cy="4605338"/>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308" name="Google Shape;308;p5:notes"/>
          <p:cNvSpPr txBox="1">
            <a:spLocks noGrp="1"/>
          </p:cNvSpPr>
          <p:nvPr>
            <p:ph type="sldNum" idx="12"/>
          </p:nvPr>
        </p:nvSpPr>
        <p:spPr>
          <a:xfrm>
            <a:off x="5008179" y="9645499"/>
            <a:ext cx="1737465" cy="152702"/>
          </a:xfrm>
          <a:prstGeom prst="rect">
            <a:avLst/>
          </a:prstGeom>
          <a:noFill/>
          <a:ln>
            <a:noFill/>
          </a:ln>
        </p:spPr>
        <p:txBody>
          <a:bodyPr spcFirstLastPara="1" wrap="square" lIns="0" tIns="0" rIns="0" bIns="0" anchor="t" anchorCtr="0">
            <a:noAutofit/>
          </a:bodyPr>
          <a:lstStyle/>
          <a:p>
            <a:pPr marL="0" lvl="0" indent="0" algn="r" rtl="0">
              <a:lnSpc>
                <a:spcPct val="108000"/>
              </a:lnSpc>
              <a:spcBef>
                <a:spcPts val="0"/>
              </a:spcBef>
              <a:spcAft>
                <a:spcPts val="0"/>
              </a:spcAft>
              <a:buNone/>
            </a:pPr>
            <a:fld id="{00000000-1234-1234-1234-123412341234}" type="slidenum">
              <a:rPr lang="da-DK"/>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6: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3" name="Google Shape;343;p6:notes"/>
          <p:cNvSpPr txBox="1">
            <a:spLocks noGrp="1"/>
          </p:cNvSpPr>
          <p:nvPr>
            <p:ph type="body" idx="1"/>
          </p:nvPr>
        </p:nvSpPr>
        <p:spPr>
          <a:xfrm>
            <a:off x="353656" y="4860925"/>
            <a:ext cx="6391988" cy="4605338"/>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344" name="Google Shape;344;p6:notes"/>
          <p:cNvSpPr txBox="1">
            <a:spLocks noGrp="1"/>
          </p:cNvSpPr>
          <p:nvPr>
            <p:ph type="sldNum" idx="12"/>
          </p:nvPr>
        </p:nvSpPr>
        <p:spPr>
          <a:xfrm>
            <a:off x="5008179" y="9645499"/>
            <a:ext cx="1737465" cy="152702"/>
          </a:xfrm>
          <a:prstGeom prst="rect">
            <a:avLst/>
          </a:prstGeom>
          <a:noFill/>
          <a:ln>
            <a:noFill/>
          </a:ln>
        </p:spPr>
        <p:txBody>
          <a:bodyPr spcFirstLastPara="1" wrap="square" lIns="0" tIns="0" rIns="0" bIns="0" anchor="t" anchorCtr="0">
            <a:noAutofit/>
          </a:bodyPr>
          <a:lstStyle/>
          <a:p>
            <a:pPr marL="0" lvl="0" indent="0" algn="r" rtl="0">
              <a:lnSpc>
                <a:spcPct val="108000"/>
              </a:lnSpc>
              <a:spcBef>
                <a:spcPts val="0"/>
              </a:spcBef>
              <a:spcAft>
                <a:spcPts val="0"/>
              </a:spcAft>
              <a:buNone/>
            </a:pPr>
            <a:fld id="{00000000-1234-1234-1234-123412341234}" type="slidenum">
              <a:rPr lang="da-DK"/>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7: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8" name="Google Shape;378;p7:notes"/>
          <p:cNvSpPr txBox="1">
            <a:spLocks noGrp="1"/>
          </p:cNvSpPr>
          <p:nvPr>
            <p:ph type="body" idx="1"/>
          </p:nvPr>
        </p:nvSpPr>
        <p:spPr>
          <a:xfrm>
            <a:off x="353656" y="4860925"/>
            <a:ext cx="6391988" cy="4605338"/>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379" name="Google Shape;379;p7:notes"/>
          <p:cNvSpPr txBox="1">
            <a:spLocks noGrp="1"/>
          </p:cNvSpPr>
          <p:nvPr>
            <p:ph type="sldNum" idx="12"/>
          </p:nvPr>
        </p:nvSpPr>
        <p:spPr>
          <a:xfrm>
            <a:off x="5008179" y="9645499"/>
            <a:ext cx="1737465" cy="152702"/>
          </a:xfrm>
          <a:prstGeom prst="rect">
            <a:avLst/>
          </a:prstGeom>
          <a:noFill/>
          <a:ln>
            <a:noFill/>
          </a:ln>
        </p:spPr>
        <p:txBody>
          <a:bodyPr spcFirstLastPara="1" wrap="square" lIns="0" tIns="0" rIns="0" bIns="0" anchor="t" anchorCtr="0">
            <a:noAutofit/>
          </a:bodyPr>
          <a:lstStyle/>
          <a:p>
            <a:pPr marL="0" lvl="0" indent="0" algn="r" rtl="0">
              <a:lnSpc>
                <a:spcPct val="108000"/>
              </a:lnSpc>
              <a:spcBef>
                <a:spcPts val="0"/>
              </a:spcBef>
              <a:spcAft>
                <a:spcPts val="0"/>
              </a:spcAft>
              <a:buNone/>
            </a:pPr>
            <a:fld id="{00000000-1234-1234-1234-123412341234}" type="slidenum">
              <a:rPr lang="da-DK"/>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8: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8" name="Google Shape;398;p8:notes"/>
          <p:cNvSpPr txBox="1">
            <a:spLocks noGrp="1"/>
          </p:cNvSpPr>
          <p:nvPr>
            <p:ph type="body" idx="1"/>
          </p:nvPr>
        </p:nvSpPr>
        <p:spPr>
          <a:xfrm>
            <a:off x="353656" y="4860925"/>
            <a:ext cx="6391988" cy="4605338"/>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399" name="Google Shape;399;p8:notes"/>
          <p:cNvSpPr txBox="1">
            <a:spLocks noGrp="1"/>
          </p:cNvSpPr>
          <p:nvPr>
            <p:ph type="sldNum" idx="12"/>
          </p:nvPr>
        </p:nvSpPr>
        <p:spPr>
          <a:xfrm>
            <a:off x="5008179" y="9645499"/>
            <a:ext cx="1737465" cy="152702"/>
          </a:xfrm>
          <a:prstGeom prst="rect">
            <a:avLst/>
          </a:prstGeom>
          <a:noFill/>
          <a:ln>
            <a:noFill/>
          </a:ln>
        </p:spPr>
        <p:txBody>
          <a:bodyPr spcFirstLastPara="1" wrap="square" lIns="0" tIns="0" rIns="0" bIns="0" anchor="t" anchorCtr="0">
            <a:noAutofit/>
          </a:bodyPr>
          <a:lstStyle/>
          <a:p>
            <a:pPr marL="0" lvl="0" indent="0" algn="r" rtl="0">
              <a:lnSpc>
                <a:spcPct val="108000"/>
              </a:lnSpc>
              <a:spcBef>
                <a:spcPts val="0"/>
              </a:spcBef>
              <a:spcAft>
                <a:spcPts val="0"/>
              </a:spcAft>
              <a:buNone/>
            </a:pPr>
            <a:fld id="{00000000-1234-1234-1234-123412341234}" type="slidenum">
              <a:rPr lang="da-DK"/>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9:notes"/>
          <p:cNvSpPr txBox="1">
            <a:spLocks noGrp="1"/>
          </p:cNvSpPr>
          <p:nvPr>
            <p:ph type="body" idx="1"/>
          </p:nvPr>
        </p:nvSpPr>
        <p:spPr>
          <a:xfrm>
            <a:off x="353656" y="4860925"/>
            <a:ext cx="6391988" cy="4605338"/>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endParaRPr/>
          </a:p>
        </p:txBody>
      </p:sp>
      <p:sp>
        <p:nvSpPr>
          <p:cNvPr id="432" name="Google Shape;432;p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Forside med mørkt billede">
  <p:cSld name="Forside med mørkt billede">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27" descr="{&quot;templafy&quot;:{&quot;id&quot;:&quot;b1b0c23c-4a1b-47aa-b135-137dc3a5282b&quot;}}" title="PresentationTitle"/>
          <p:cNvSpPr/>
          <p:nvPr/>
        </p:nvSpPr>
        <p:spPr>
          <a:xfrm>
            <a:off x="900000" y="933840"/>
            <a:ext cx="10584000" cy="2358000"/>
          </a:xfrm>
          <a:prstGeom prst="rect">
            <a:avLst/>
          </a:prstGeom>
          <a:noFill/>
          <a:ln>
            <a:noFill/>
          </a:ln>
        </p:spPr>
        <p:txBody>
          <a:bodyPr spcFirstLastPara="1" wrap="square" lIns="0" tIns="0" rIns="0" bIns="0" anchor="b" anchorCtr="0">
            <a:noAutofit/>
          </a:bodyPr>
          <a:lstStyle/>
          <a:p>
            <a:pPr marL="0" marR="0" lvl="0" indent="0" algn="l" rtl="0">
              <a:lnSpc>
                <a:spcPct val="89000"/>
              </a:lnSpc>
              <a:spcBef>
                <a:spcPts val="0"/>
              </a:spcBef>
              <a:spcAft>
                <a:spcPts val="0"/>
              </a:spcAft>
              <a:buClr>
                <a:schemeClr val="lt1"/>
              </a:buClr>
              <a:buSzPts val="6000"/>
              <a:buFont typeface="Cambria"/>
              <a:buNone/>
            </a:pPr>
            <a:r>
              <a:rPr lang="da-DK" sz="6000" b="1" i="0" u="none" strike="noStrike" cap="none">
                <a:solidFill>
                  <a:schemeClr val="lt1"/>
                </a:solidFill>
                <a:latin typeface="Cambria"/>
                <a:ea typeface="Cambria"/>
                <a:cs typeface="Cambria"/>
                <a:sym typeface="Cambria"/>
              </a:rPr>
              <a:t>Case: Tidlig Pension</a:t>
            </a:r>
            <a:endParaRPr/>
          </a:p>
        </p:txBody>
      </p:sp>
      <p:sp>
        <p:nvSpPr>
          <p:cNvPr id="19" name="Google Shape;19;p27"/>
          <p:cNvSpPr txBox="1">
            <a:spLocks noGrp="1"/>
          </p:cNvSpPr>
          <p:nvPr>
            <p:ph type="subTitle" idx="1"/>
          </p:nvPr>
        </p:nvSpPr>
        <p:spPr>
          <a:xfrm>
            <a:off x="900000" y="3545817"/>
            <a:ext cx="10584000" cy="1655762"/>
          </a:xfrm>
          <a:prstGeom prst="rect">
            <a:avLst/>
          </a:prstGeom>
          <a:noFill/>
          <a:ln>
            <a:noFill/>
          </a:ln>
        </p:spPr>
        <p:txBody>
          <a:bodyPr spcFirstLastPara="1" wrap="square" lIns="0" tIns="0" rIns="0" bIns="0" anchor="t" anchorCtr="0">
            <a:noAutofit/>
          </a:bodyPr>
          <a:lstStyle>
            <a:lvl1pPr lvl="0" algn="l">
              <a:lnSpc>
                <a:spcPct val="92000"/>
              </a:lnSpc>
              <a:spcBef>
                <a:spcPts val="0"/>
              </a:spcBef>
              <a:spcAft>
                <a:spcPts val="0"/>
              </a:spcAft>
              <a:buSzPts val="3600"/>
              <a:buFont typeface="Arial"/>
              <a:buChar char="​"/>
              <a:defRPr sz="3600">
                <a:solidFill>
                  <a:schemeClr val="lt1"/>
                </a:solidFill>
              </a:defRPr>
            </a:lvl1pPr>
            <a:lvl2pPr lvl="1" algn="l">
              <a:lnSpc>
                <a:spcPct val="100000"/>
              </a:lnSpc>
              <a:spcBef>
                <a:spcPts val="0"/>
              </a:spcBef>
              <a:spcAft>
                <a:spcPts val="0"/>
              </a:spcAft>
              <a:buSzPts val="2000"/>
              <a:buFont typeface="Arial"/>
              <a:buChar char="​"/>
              <a:defRPr sz="2000"/>
            </a:lvl2pPr>
            <a:lvl3pPr lvl="2" algn="l">
              <a:lnSpc>
                <a:spcPct val="100000"/>
              </a:lnSpc>
              <a:spcBef>
                <a:spcPts val="0"/>
              </a:spcBef>
              <a:spcAft>
                <a:spcPts val="0"/>
              </a:spcAft>
              <a:buSzPts val="2000"/>
              <a:buFont typeface="Arial"/>
              <a:buChar char="​"/>
              <a:defRPr sz="2000"/>
            </a:lvl3pPr>
            <a:lvl4pPr lvl="3" algn="l">
              <a:lnSpc>
                <a:spcPct val="100000"/>
              </a:lnSpc>
              <a:spcBef>
                <a:spcPts val="0"/>
              </a:spcBef>
              <a:spcAft>
                <a:spcPts val="0"/>
              </a:spcAft>
              <a:buSzPts val="2000"/>
              <a:buFont typeface="Arial"/>
              <a:buChar char="​"/>
              <a:defRPr sz="2000"/>
            </a:lvl4pPr>
            <a:lvl5pPr lvl="4" algn="l">
              <a:lnSpc>
                <a:spcPct val="100000"/>
              </a:lnSpc>
              <a:spcBef>
                <a:spcPts val="0"/>
              </a:spcBef>
              <a:spcAft>
                <a:spcPts val="0"/>
              </a:spcAft>
              <a:buSzPts val="2000"/>
              <a:buFont typeface="Arial"/>
              <a:buChar char="​"/>
              <a:defRPr sz="2000"/>
            </a:lvl5pPr>
            <a:lvl6pPr lvl="5" algn="l">
              <a:lnSpc>
                <a:spcPct val="100000"/>
              </a:lnSpc>
              <a:spcBef>
                <a:spcPts val="0"/>
              </a:spcBef>
              <a:spcAft>
                <a:spcPts val="0"/>
              </a:spcAft>
              <a:buSzPts val="2000"/>
              <a:buFont typeface="Arial"/>
              <a:buChar char="​"/>
              <a:defRPr sz="2000"/>
            </a:lvl6pPr>
            <a:lvl7pPr lvl="6" algn="l">
              <a:lnSpc>
                <a:spcPct val="100000"/>
              </a:lnSpc>
              <a:spcBef>
                <a:spcPts val="0"/>
              </a:spcBef>
              <a:spcAft>
                <a:spcPts val="0"/>
              </a:spcAft>
              <a:buSzPts val="2000"/>
              <a:buFont typeface="Arial"/>
              <a:buChar char="​"/>
              <a:defRPr sz="2000"/>
            </a:lvl7pPr>
            <a:lvl8pPr lvl="7" algn="l">
              <a:lnSpc>
                <a:spcPct val="100000"/>
              </a:lnSpc>
              <a:spcBef>
                <a:spcPts val="0"/>
              </a:spcBef>
              <a:spcAft>
                <a:spcPts val="0"/>
              </a:spcAft>
              <a:buSzPts val="2000"/>
              <a:buFont typeface="Arial"/>
              <a:buChar char="​"/>
              <a:defRPr sz="2000"/>
            </a:lvl8pPr>
            <a:lvl9pPr lvl="8" algn="l">
              <a:lnSpc>
                <a:spcPct val="100000"/>
              </a:lnSpc>
              <a:spcBef>
                <a:spcPts val="0"/>
              </a:spcBef>
              <a:spcAft>
                <a:spcPts val="0"/>
              </a:spcAft>
              <a:buSzPts val="2000"/>
              <a:buFont typeface="Arial"/>
              <a:buChar char="​"/>
              <a:defRPr sz="2000"/>
            </a:lvl9pPr>
          </a:lstStyle>
          <a:p>
            <a:endParaRPr/>
          </a:p>
        </p:txBody>
      </p:sp>
      <p:sp>
        <p:nvSpPr>
          <p:cNvPr id="20" name="Google Shape;20;p27"/>
          <p:cNvSpPr txBox="1"/>
          <p:nvPr/>
        </p:nvSpPr>
        <p:spPr>
          <a:xfrm>
            <a:off x="0" y="-213210"/>
            <a:ext cx="12213522" cy="153888"/>
          </a:xfrm>
          <a:prstGeom prst="rect">
            <a:avLst/>
          </a:prstGeom>
          <a:noFill/>
          <a:ln>
            <a:noFill/>
          </a:ln>
        </p:spPr>
        <p:txBody>
          <a:bodyPr spcFirstLastPara="1" wrap="square" lIns="0" tIns="0" rIns="0" bIns="0" anchor="b" anchorCtr="0">
            <a:spAutoFit/>
          </a:bodyPr>
          <a:lstStyle/>
          <a:p>
            <a:pPr marL="0" marR="0" lvl="0" indent="0" algn="l" rtl="0">
              <a:lnSpc>
                <a:spcPct val="108000"/>
              </a:lnSpc>
              <a:spcBef>
                <a:spcPts val="0"/>
              </a:spcBef>
              <a:spcAft>
                <a:spcPts val="0"/>
              </a:spcAft>
              <a:buNone/>
            </a:pPr>
            <a:r>
              <a:rPr lang="da-DK" sz="1000" b="0" i="0" u="none" strike="noStrike" cap="none">
                <a:solidFill>
                  <a:schemeClr val="dk1"/>
                </a:solidFill>
                <a:latin typeface="Arial"/>
                <a:ea typeface="Arial"/>
                <a:cs typeface="Arial"/>
                <a:sym typeface="Arial"/>
              </a:rPr>
              <a:t>Hvis du vil ændre baggrundsbilledet, indsæt nyt billede via Templafy, klik på billedet og vælg knappen ” Sæt slide baggrund” under ATP menuen</a:t>
            </a:r>
            <a:endParaRPr/>
          </a:p>
        </p:txBody>
      </p:sp>
      <p:sp>
        <p:nvSpPr>
          <p:cNvPr id="21" name="Google Shape;21;p27"/>
          <p:cNvSpPr/>
          <p:nvPr/>
        </p:nvSpPr>
        <p:spPr>
          <a:xfrm>
            <a:off x="0" y="0"/>
            <a:ext cx="108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8000"/>
              </a:lnSpc>
              <a:spcBef>
                <a:spcPts val="0"/>
              </a:spcBef>
              <a:spcAft>
                <a:spcPts val="0"/>
              </a:spcAft>
              <a:buNone/>
            </a:pPr>
            <a:endParaRPr sz="2000">
              <a:solidFill>
                <a:schemeClr val="lt1"/>
              </a:solidFill>
              <a:latin typeface="Arial"/>
              <a:ea typeface="Arial"/>
              <a:cs typeface="Arial"/>
              <a:sym typeface="Arial"/>
            </a:endParaRPr>
          </a:p>
        </p:txBody>
      </p:sp>
      <p:pic>
        <p:nvPicPr>
          <p:cNvPr id="22" name="Google Shape;22;p27" descr="{&quot;templafy&quot;:{&quot;id&quot;:&quot;d7e380f3-b92d-4446-883e-5544272e1b0d&quot;}}"/>
          <p:cNvPicPr preferRelativeResize="0"/>
          <p:nvPr/>
        </p:nvPicPr>
        <p:blipFill rotWithShape="1">
          <a:blip r:embed="rId3">
            <a:alphaModFix/>
          </a:blip>
          <a:srcRect/>
          <a:stretch/>
        </p:blipFill>
        <p:spPr>
          <a:xfrm>
            <a:off x="5757326" y="5617902"/>
            <a:ext cx="5760720" cy="86770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o indhold ">
  <p:cSld name="To indhold ">
    <p:spTree>
      <p:nvGrpSpPr>
        <p:cNvPr id="1" name="Shape 84"/>
        <p:cNvGrpSpPr/>
        <p:nvPr/>
      </p:nvGrpSpPr>
      <p:grpSpPr>
        <a:xfrm>
          <a:off x="0" y="0"/>
          <a:ext cx="0" cy="0"/>
          <a:chOff x="0" y="0"/>
          <a:chExt cx="0" cy="0"/>
        </a:xfrm>
      </p:grpSpPr>
      <p:sp>
        <p:nvSpPr>
          <p:cNvPr id="85" name="Google Shape;85;p36"/>
          <p:cNvSpPr txBox="1">
            <a:spLocks noGrp="1"/>
          </p:cNvSpPr>
          <p:nvPr>
            <p:ph type="body" idx="1"/>
          </p:nvPr>
        </p:nvSpPr>
        <p:spPr>
          <a:xfrm>
            <a:off x="701676" y="1450800"/>
            <a:ext cx="5111750" cy="4464000"/>
          </a:xfrm>
          <a:prstGeom prst="rect">
            <a:avLst/>
          </a:prstGeom>
          <a:noFill/>
          <a:ln>
            <a:noFill/>
          </a:ln>
        </p:spPr>
        <p:txBody>
          <a:bodyPr spcFirstLastPara="1" wrap="square" lIns="0" tIns="0" rIns="144000" bIns="0" anchor="t" anchorCtr="0">
            <a:noAutofit/>
          </a:bodyPr>
          <a:lstStyle>
            <a:lvl1pPr marL="457200" lvl="0" indent="-330200" algn="l">
              <a:lnSpc>
                <a:spcPct val="100000"/>
              </a:lnSpc>
              <a:spcBef>
                <a:spcPts val="1100"/>
              </a:spcBef>
              <a:spcAft>
                <a:spcPts val="0"/>
              </a:spcAft>
              <a:buSzPts val="1600"/>
              <a:buChar char="∙"/>
              <a:defRPr sz="1600"/>
            </a:lvl1pPr>
            <a:lvl2pPr marL="914400" lvl="1" indent="-317500" algn="l">
              <a:lnSpc>
                <a:spcPct val="100000"/>
              </a:lnSpc>
              <a:spcBef>
                <a:spcPts val="800"/>
              </a:spcBef>
              <a:spcAft>
                <a:spcPts val="0"/>
              </a:spcAft>
              <a:buSzPts val="1400"/>
              <a:buChar char="–"/>
              <a:defRPr sz="1400"/>
            </a:lvl2pPr>
            <a:lvl3pPr marL="1371600" lvl="2" indent="-304800" algn="l">
              <a:lnSpc>
                <a:spcPct val="100000"/>
              </a:lnSpc>
              <a:spcBef>
                <a:spcPts val="800"/>
              </a:spcBef>
              <a:spcAft>
                <a:spcPts val="0"/>
              </a:spcAft>
              <a:buSzPts val="1200"/>
              <a:buChar char="–"/>
              <a:defRPr sz="1200"/>
            </a:lvl3pPr>
            <a:lvl4pPr marL="1828800" lvl="3" indent="-304800" algn="l">
              <a:lnSpc>
                <a:spcPct val="100000"/>
              </a:lnSpc>
              <a:spcBef>
                <a:spcPts val="800"/>
              </a:spcBef>
              <a:spcAft>
                <a:spcPts val="0"/>
              </a:spcAft>
              <a:buSzPts val="1200"/>
              <a:buChar char="–"/>
              <a:defRPr sz="1200"/>
            </a:lvl4pPr>
            <a:lvl5pPr marL="2286000" lvl="4" indent="-304800" algn="l">
              <a:lnSpc>
                <a:spcPct val="100000"/>
              </a:lnSpc>
              <a:spcBef>
                <a:spcPts val="800"/>
              </a:spcBef>
              <a:spcAft>
                <a:spcPts val="0"/>
              </a:spcAft>
              <a:buSzPts val="1200"/>
              <a:buChar char="–"/>
              <a:defRPr sz="1200"/>
            </a:lvl5pPr>
            <a:lvl6pPr marL="2743200" lvl="5" indent="-317500" algn="l">
              <a:lnSpc>
                <a:spcPct val="100000"/>
              </a:lnSpc>
              <a:spcBef>
                <a:spcPts val="800"/>
              </a:spcBef>
              <a:spcAft>
                <a:spcPts val="0"/>
              </a:spcAft>
              <a:buSzPts val="1400"/>
              <a:buChar char="–"/>
              <a:defRPr sz="1400"/>
            </a:lvl6pPr>
            <a:lvl7pPr marL="3200400" lvl="6" indent="-342900" algn="l">
              <a:lnSpc>
                <a:spcPct val="100000"/>
              </a:lnSpc>
              <a:spcBef>
                <a:spcPts val="800"/>
              </a:spcBef>
              <a:spcAft>
                <a:spcPts val="0"/>
              </a:spcAft>
              <a:buSzPts val="1800"/>
              <a:buChar char="–"/>
              <a:defRPr sz="1800"/>
            </a:lvl7pPr>
            <a:lvl8pPr marL="3657600" lvl="7" indent="-342900" algn="l">
              <a:lnSpc>
                <a:spcPct val="100000"/>
              </a:lnSpc>
              <a:spcBef>
                <a:spcPts val="800"/>
              </a:spcBef>
              <a:spcAft>
                <a:spcPts val="0"/>
              </a:spcAft>
              <a:buSzPts val="1800"/>
              <a:buChar char="–"/>
              <a:defRPr sz="1800"/>
            </a:lvl8pPr>
            <a:lvl9pPr marL="4114800" lvl="8" indent="-342900" algn="l">
              <a:lnSpc>
                <a:spcPct val="100000"/>
              </a:lnSpc>
              <a:spcBef>
                <a:spcPts val="800"/>
              </a:spcBef>
              <a:spcAft>
                <a:spcPts val="0"/>
              </a:spcAft>
              <a:buSzPts val="1800"/>
              <a:buChar char="–"/>
              <a:defRPr sz="1800"/>
            </a:lvl9pPr>
          </a:lstStyle>
          <a:p>
            <a:endParaRPr/>
          </a:p>
        </p:txBody>
      </p:sp>
      <p:sp>
        <p:nvSpPr>
          <p:cNvPr id="86" name="Google Shape;86;p36"/>
          <p:cNvSpPr txBox="1">
            <a:spLocks noGrp="1"/>
          </p:cNvSpPr>
          <p:nvPr>
            <p:ph type="body" idx="2"/>
          </p:nvPr>
        </p:nvSpPr>
        <p:spPr>
          <a:xfrm>
            <a:off x="6375600" y="1450800"/>
            <a:ext cx="5112000" cy="4464000"/>
          </a:xfrm>
          <a:prstGeom prst="rect">
            <a:avLst/>
          </a:prstGeom>
          <a:noFill/>
          <a:ln>
            <a:noFill/>
          </a:ln>
        </p:spPr>
        <p:txBody>
          <a:bodyPr spcFirstLastPara="1" wrap="square" lIns="0" tIns="0" rIns="144000" bIns="0" anchor="t" anchorCtr="0">
            <a:noAutofit/>
          </a:bodyPr>
          <a:lstStyle>
            <a:lvl1pPr marL="457200" lvl="0" indent="-330200" algn="l">
              <a:lnSpc>
                <a:spcPct val="100000"/>
              </a:lnSpc>
              <a:spcBef>
                <a:spcPts val="1100"/>
              </a:spcBef>
              <a:spcAft>
                <a:spcPts val="0"/>
              </a:spcAft>
              <a:buSzPts val="1600"/>
              <a:buChar char="∙"/>
              <a:defRPr sz="1600"/>
            </a:lvl1pPr>
            <a:lvl2pPr marL="914400" lvl="1" indent="-317500" algn="l">
              <a:lnSpc>
                <a:spcPct val="100000"/>
              </a:lnSpc>
              <a:spcBef>
                <a:spcPts val="800"/>
              </a:spcBef>
              <a:spcAft>
                <a:spcPts val="0"/>
              </a:spcAft>
              <a:buSzPts val="1400"/>
              <a:buChar char="–"/>
              <a:defRPr sz="1400"/>
            </a:lvl2pPr>
            <a:lvl3pPr marL="1371600" lvl="2" indent="-304800" algn="l">
              <a:lnSpc>
                <a:spcPct val="100000"/>
              </a:lnSpc>
              <a:spcBef>
                <a:spcPts val="800"/>
              </a:spcBef>
              <a:spcAft>
                <a:spcPts val="0"/>
              </a:spcAft>
              <a:buSzPts val="1200"/>
              <a:buChar char="–"/>
              <a:defRPr sz="1200"/>
            </a:lvl3pPr>
            <a:lvl4pPr marL="1828800" lvl="3" indent="-304800" algn="l">
              <a:lnSpc>
                <a:spcPct val="100000"/>
              </a:lnSpc>
              <a:spcBef>
                <a:spcPts val="800"/>
              </a:spcBef>
              <a:spcAft>
                <a:spcPts val="0"/>
              </a:spcAft>
              <a:buSzPts val="1200"/>
              <a:buChar char="–"/>
              <a:defRPr sz="1200"/>
            </a:lvl4pPr>
            <a:lvl5pPr marL="2286000" lvl="4" indent="-304800" algn="l">
              <a:lnSpc>
                <a:spcPct val="100000"/>
              </a:lnSpc>
              <a:spcBef>
                <a:spcPts val="800"/>
              </a:spcBef>
              <a:spcAft>
                <a:spcPts val="0"/>
              </a:spcAft>
              <a:buSzPts val="1200"/>
              <a:buChar char="–"/>
              <a:defRPr sz="1200"/>
            </a:lvl5pPr>
            <a:lvl6pPr marL="2743200" lvl="5" indent="-342900" algn="l">
              <a:lnSpc>
                <a:spcPct val="100000"/>
              </a:lnSpc>
              <a:spcBef>
                <a:spcPts val="800"/>
              </a:spcBef>
              <a:spcAft>
                <a:spcPts val="0"/>
              </a:spcAft>
              <a:buSzPts val="1800"/>
              <a:buChar char="–"/>
              <a:defRPr sz="1800"/>
            </a:lvl6pPr>
            <a:lvl7pPr marL="3200400" lvl="6" indent="-342900" algn="l">
              <a:lnSpc>
                <a:spcPct val="100000"/>
              </a:lnSpc>
              <a:spcBef>
                <a:spcPts val="800"/>
              </a:spcBef>
              <a:spcAft>
                <a:spcPts val="0"/>
              </a:spcAft>
              <a:buSzPts val="1800"/>
              <a:buChar char="–"/>
              <a:defRPr sz="1800"/>
            </a:lvl7pPr>
            <a:lvl8pPr marL="3657600" lvl="7" indent="-342900" algn="l">
              <a:lnSpc>
                <a:spcPct val="100000"/>
              </a:lnSpc>
              <a:spcBef>
                <a:spcPts val="800"/>
              </a:spcBef>
              <a:spcAft>
                <a:spcPts val="0"/>
              </a:spcAft>
              <a:buSzPts val="1800"/>
              <a:buChar char="–"/>
              <a:defRPr sz="1800"/>
            </a:lvl8pPr>
            <a:lvl9pPr marL="4114800" lvl="8" indent="-342900" algn="l">
              <a:lnSpc>
                <a:spcPct val="100000"/>
              </a:lnSpc>
              <a:spcBef>
                <a:spcPts val="800"/>
              </a:spcBef>
              <a:spcAft>
                <a:spcPts val="0"/>
              </a:spcAft>
              <a:buSzPts val="1800"/>
              <a:buChar char="–"/>
              <a:defRPr sz="1800"/>
            </a:lvl9pPr>
          </a:lstStyle>
          <a:p>
            <a:endParaRPr/>
          </a:p>
        </p:txBody>
      </p:sp>
      <p:cxnSp>
        <p:nvCxnSpPr>
          <p:cNvPr id="87" name="Google Shape;87;p36"/>
          <p:cNvCxnSpPr/>
          <p:nvPr/>
        </p:nvCxnSpPr>
        <p:spPr>
          <a:xfrm>
            <a:off x="6096000" y="1511301"/>
            <a:ext cx="0" cy="4391025"/>
          </a:xfrm>
          <a:prstGeom prst="straightConnector1">
            <a:avLst/>
          </a:prstGeom>
          <a:noFill/>
          <a:ln w="9525" cap="flat" cmpd="sng">
            <a:solidFill>
              <a:srgbClr val="BAB6B0"/>
            </a:solidFill>
            <a:prstDash val="solid"/>
            <a:round/>
            <a:headEnd type="none" w="med" len="med"/>
            <a:tailEnd type="none" w="med" len="med"/>
          </a:ln>
        </p:spPr>
      </p:cxnSp>
      <p:sp>
        <p:nvSpPr>
          <p:cNvPr id="88" name="Google Shape;88;p36"/>
          <p:cNvSpPr txBox="1">
            <a:spLocks noGrp="1"/>
          </p:cNvSpPr>
          <p:nvPr>
            <p:ph type="dt" idx="10"/>
          </p:nvPr>
        </p:nvSpPr>
        <p:spPr>
          <a:xfrm>
            <a:off x="0" y="6912000"/>
            <a:ext cx="0" cy="0"/>
          </a:xfrm>
          <a:prstGeom prst="rect">
            <a:avLst/>
          </a:prstGeom>
          <a:noFill/>
          <a:ln>
            <a:noFill/>
          </a:ln>
        </p:spPr>
        <p:txBody>
          <a:bodyPr spcFirstLastPara="1" wrap="square" lIns="91425" tIns="45700" rIns="91425" bIns="45700" anchor="ctr" anchorCtr="0">
            <a:noAutofit/>
          </a:bodyPr>
          <a:lstStyle>
            <a:lvl1pPr lvl="0" algn="l">
              <a:lnSpc>
                <a:spcPct val="108000"/>
              </a:lnSpc>
              <a:spcBef>
                <a:spcPts val="972"/>
              </a:spcBef>
              <a:spcAft>
                <a:spcPts val="0"/>
              </a:spcAft>
              <a:buSzPts val="1400"/>
              <a:buNone/>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6"/>
          <p:cNvSpPr txBox="1">
            <a:spLocks noGrp="1"/>
          </p:cNvSpPr>
          <p:nvPr>
            <p:ph type="ftr" idx="11"/>
          </p:nvPr>
        </p:nvSpPr>
        <p:spPr>
          <a:xfrm>
            <a:off x="1029600" y="6401052"/>
            <a:ext cx="3794400" cy="27485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6"/>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lvl1pPr marL="0" lvl="0" indent="0" algn="l">
              <a:lnSpc>
                <a:spcPct val="108000"/>
              </a:lnSpc>
              <a:spcBef>
                <a:spcPts val="0"/>
              </a:spcBef>
              <a:spcAft>
                <a:spcPts val="0"/>
              </a:spcAft>
              <a:buNone/>
              <a:defRPr/>
            </a:lvl1pPr>
            <a:lvl2pPr marL="0" lvl="1" indent="0" algn="l">
              <a:lnSpc>
                <a:spcPct val="108000"/>
              </a:lnSpc>
              <a:spcBef>
                <a:spcPts val="0"/>
              </a:spcBef>
              <a:spcAft>
                <a:spcPts val="0"/>
              </a:spcAft>
              <a:buNone/>
              <a:defRPr/>
            </a:lvl2pPr>
            <a:lvl3pPr marL="0" lvl="2" indent="0" algn="l">
              <a:lnSpc>
                <a:spcPct val="108000"/>
              </a:lnSpc>
              <a:spcBef>
                <a:spcPts val="0"/>
              </a:spcBef>
              <a:spcAft>
                <a:spcPts val="0"/>
              </a:spcAft>
              <a:buNone/>
              <a:defRPr/>
            </a:lvl3pPr>
            <a:lvl4pPr marL="0" lvl="3" indent="0" algn="l">
              <a:lnSpc>
                <a:spcPct val="108000"/>
              </a:lnSpc>
              <a:spcBef>
                <a:spcPts val="0"/>
              </a:spcBef>
              <a:spcAft>
                <a:spcPts val="0"/>
              </a:spcAft>
              <a:buNone/>
              <a:defRPr/>
            </a:lvl4pPr>
            <a:lvl5pPr marL="0" lvl="4" indent="0" algn="l">
              <a:lnSpc>
                <a:spcPct val="108000"/>
              </a:lnSpc>
              <a:spcBef>
                <a:spcPts val="0"/>
              </a:spcBef>
              <a:spcAft>
                <a:spcPts val="0"/>
              </a:spcAft>
              <a:buNone/>
              <a:defRPr/>
            </a:lvl5pPr>
            <a:lvl6pPr marL="0" lvl="5" indent="0" algn="l">
              <a:lnSpc>
                <a:spcPct val="108000"/>
              </a:lnSpc>
              <a:spcBef>
                <a:spcPts val="0"/>
              </a:spcBef>
              <a:spcAft>
                <a:spcPts val="0"/>
              </a:spcAft>
              <a:buNone/>
              <a:defRPr/>
            </a:lvl6pPr>
            <a:lvl7pPr marL="0" lvl="6" indent="0" algn="l">
              <a:lnSpc>
                <a:spcPct val="108000"/>
              </a:lnSpc>
              <a:spcBef>
                <a:spcPts val="0"/>
              </a:spcBef>
              <a:spcAft>
                <a:spcPts val="0"/>
              </a:spcAft>
              <a:buNone/>
              <a:defRPr/>
            </a:lvl7pPr>
            <a:lvl8pPr marL="0" lvl="7" indent="0" algn="l">
              <a:lnSpc>
                <a:spcPct val="108000"/>
              </a:lnSpc>
              <a:spcBef>
                <a:spcPts val="0"/>
              </a:spcBef>
              <a:spcAft>
                <a:spcPts val="0"/>
              </a:spcAft>
              <a:buNone/>
              <a:defRPr/>
            </a:lvl8pPr>
            <a:lvl9pPr marL="0" lvl="8" indent="0" algn="l">
              <a:lnSpc>
                <a:spcPct val="108000"/>
              </a:lnSpc>
              <a:spcBef>
                <a:spcPts val="0"/>
              </a:spcBef>
              <a:spcAft>
                <a:spcPts val="0"/>
              </a:spcAft>
              <a:buNone/>
              <a:defRPr/>
            </a:lvl9pPr>
          </a:lstStyle>
          <a:p>
            <a:pPr marL="0" lvl="0" indent="0" algn="l" rtl="0">
              <a:spcBef>
                <a:spcPts val="0"/>
              </a:spcBef>
              <a:spcAft>
                <a:spcPts val="0"/>
              </a:spcAft>
              <a:buNone/>
            </a:pPr>
            <a:fld id="{00000000-1234-1234-1234-123412341234}" type="slidenum">
              <a:rPr lang="da-DK"/>
              <a:t>‹nr.›</a:t>
            </a:fld>
            <a:endParaRPr/>
          </a:p>
        </p:txBody>
      </p:sp>
      <p:sp>
        <p:nvSpPr>
          <p:cNvPr id="91" name="Google Shape;91;p36"/>
          <p:cNvSpPr txBox="1">
            <a:spLocks noGrp="1"/>
          </p:cNvSpPr>
          <p:nvPr>
            <p:ph type="title"/>
          </p:nvPr>
        </p:nvSpPr>
        <p:spPr>
          <a:xfrm>
            <a:off x="701675" y="361840"/>
            <a:ext cx="10785475" cy="936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6000"/>
              </a:lnSpc>
              <a:spcBef>
                <a:spcPts val="0"/>
              </a:spcBef>
              <a:spcAft>
                <a:spcPts val="0"/>
              </a:spcAft>
              <a:buSzPts val="1400"/>
              <a:buNone/>
              <a:defRPr/>
            </a:lvl2pPr>
            <a:lvl3pPr lvl="2" algn="l">
              <a:lnSpc>
                <a:spcPct val="96000"/>
              </a:lnSpc>
              <a:spcBef>
                <a:spcPts val="0"/>
              </a:spcBef>
              <a:spcAft>
                <a:spcPts val="0"/>
              </a:spcAft>
              <a:buSzPts val="1400"/>
              <a:buNone/>
              <a:defRPr/>
            </a:lvl3pPr>
            <a:lvl4pPr lvl="3" algn="l">
              <a:lnSpc>
                <a:spcPct val="96000"/>
              </a:lnSpc>
              <a:spcBef>
                <a:spcPts val="0"/>
              </a:spcBef>
              <a:spcAft>
                <a:spcPts val="0"/>
              </a:spcAft>
              <a:buSzPts val="1400"/>
              <a:buNone/>
              <a:defRPr/>
            </a:lvl4pPr>
            <a:lvl5pPr lvl="4" algn="l">
              <a:lnSpc>
                <a:spcPct val="96000"/>
              </a:lnSpc>
              <a:spcBef>
                <a:spcPts val="0"/>
              </a:spcBef>
              <a:spcAft>
                <a:spcPts val="0"/>
              </a:spcAft>
              <a:buSzPts val="1400"/>
              <a:buNone/>
              <a:defRPr/>
            </a:lvl5pPr>
            <a:lvl6pPr lvl="5" algn="l">
              <a:lnSpc>
                <a:spcPct val="96000"/>
              </a:lnSpc>
              <a:spcBef>
                <a:spcPts val="0"/>
              </a:spcBef>
              <a:spcAft>
                <a:spcPts val="0"/>
              </a:spcAft>
              <a:buSzPts val="1400"/>
              <a:buNone/>
              <a:defRPr/>
            </a:lvl6pPr>
            <a:lvl7pPr lvl="6" algn="l">
              <a:lnSpc>
                <a:spcPct val="96000"/>
              </a:lnSpc>
              <a:spcBef>
                <a:spcPts val="0"/>
              </a:spcBef>
              <a:spcAft>
                <a:spcPts val="0"/>
              </a:spcAft>
              <a:buSzPts val="1400"/>
              <a:buNone/>
              <a:defRPr/>
            </a:lvl7pPr>
            <a:lvl8pPr lvl="7" algn="l">
              <a:lnSpc>
                <a:spcPct val="96000"/>
              </a:lnSpc>
              <a:spcBef>
                <a:spcPts val="0"/>
              </a:spcBef>
              <a:spcAft>
                <a:spcPts val="0"/>
              </a:spcAft>
              <a:buSzPts val="1400"/>
              <a:buNone/>
              <a:defRPr/>
            </a:lvl8pPr>
            <a:lvl9pPr lvl="8" algn="l">
              <a:lnSpc>
                <a:spcPct val="96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3662">
          <p15:clr>
            <a:srgbClr val="A4A3A4"/>
          </p15:clr>
        </p15:guide>
        <p15:guide id="2" pos="3839">
          <p15:clr>
            <a:srgbClr val="A4A3A4"/>
          </p15:clr>
        </p15:guide>
        <p15:guide id="3" pos="4016">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re indhold ">
  <p:cSld name="Tre indhold ">
    <p:spTree>
      <p:nvGrpSpPr>
        <p:cNvPr id="1" name="Shape 92"/>
        <p:cNvGrpSpPr/>
        <p:nvPr/>
      </p:nvGrpSpPr>
      <p:grpSpPr>
        <a:xfrm>
          <a:off x="0" y="0"/>
          <a:ext cx="0" cy="0"/>
          <a:chOff x="0" y="0"/>
          <a:chExt cx="0" cy="0"/>
        </a:xfrm>
      </p:grpSpPr>
      <p:sp>
        <p:nvSpPr>
          <p:cNvPr id="93" name="Google Shape;93;p37"/>
          <p:cNvSpPr txBox="1">
            <a:spLocks noGrp="1"/>
          </p:cNvSpPr>
          <p:nvPr>
            <p:ph type="body" idx="1"/>
          </p:nvPr>
        </p:nvSpPr>
        <p:spPr>
          <a:xfrm>
            <a:off x="701676" y="1450800"/>
            <a:ext cx="3221038" cy="4464000"/>
          </a:xfrm>
          <a:prstGeom prst="rect">
            <a:avLst/>
          </a:prstGeom>
          <a:noFill/>
          <a:ln>
            <a:noFill/>
          </a:ln>
        </p:spPr>
        <p:txBody>
          <a:bodyPr spcFirstLastPara="1" wrap="square" lIns="0" tIns="0" rIns="144000" bIns="0" anchor="t" anchorCtr="0">
            <a:noAutofit/>
          </a:bodyPr>
          <a:lstStyle>
            <a:lvl1pPr marL="457200" lvl="0" indent="-330200" algn="l">
              <a:lnSpc>
                <a:spcPct val="100000"/>
              </a:lnSpc>
              <a:spcBef>
                <a:spcPts val="1100"/>
              </a:spcBef>
              <a:spcAft>
                <a:spcPts val="0"/>
              </a:spcAft>
              <a:buSzPts val="1600"/>
              <a:buChar char="∙"/>
              <a:defRPr sz="1600"/>
            </a:lvl1pPr>
            <a:lvl2pPr marL="914400" lvl="1" indent="-317500" algn="l">
              <a:lnSpc>
                <a:spcPct val="100000"/>
              </a:lnSpc>
              <a:spcBef>
                <a:spcPts val="800"/>
              </a:spcBef>
              <a:spcAft>
                <a:spcPts val="0"/>
              </a:spcAft>
              <a:buSzPts val="1400"/>
              <a:buChar char="–"/>
              <a:defRPr sz="1400"/>
            </a:lvl2pPr>
            <a:lvl3pPr marL="1371600" lvl="2" indent="-304800" algn="l">
              <a:lnSpc>
                <a:spcPct val="100000"/>
              </a:lnSpc>
              <a:spcBef>
                <a:spcPts val="800"/>
              </a:spcBef>
              <a:spcAft>
                <a:spcPts val="0"/>
              </a:spcAft>
              <a:buSzPts val="1200"/>
              <a:buChar char="–"/>
              <a:defRPr sz="1200"/>
            </a:lvl3pPr>
            <a:lvl4pPr marL="1828800" lvl="3" indent="-304800" algn="l">
              <a:lnSpc>
                <a:spcPct val="100000"/>
              </a:lnSpc>
              <a:spcBef>
                <a:spcPts val="800"/>
              </a:spcBef>
              <a:spcAft>
                <a:spcPts val="0"/>
              </a:spcAft>
              <a:buSzPts val="1200"/>
              <a:buChar char="–"/>
              <a:defRPr sz="1200"/>
            </a:lvl4pPr>
            <a:lvl5pPr marL="2286000" lvl="4" indent="-304800" algn="l">
              <a:lnSpc>
                <a:spcPct val="100000"/>
              </a:lnSpc>
              <a:spcBef>
                <a:spcPts val="800"/>
              </a:spcBef>
              <a:spcAft>
                <a:spcPts val="0"/>
              </a:spcAft>
              <a:buSzPts val="1200"/>
              <a:buChar char="–"/>
              <a:defRPr sz="1200"/>
            </a:lvl5pPr>
            <a:lvl6pPr marL="2743200" lvl="5" indent="-317500" algn="l">
              <a:lnSpc>
                <a:spcPct val="100000"/>
              </a:lnSpc>
              <a:spcBef>
                <a:spcPts val="800"/>
              </a:spcBef>
              <a:spcAft>
                <a:spcPts val="0"/>
              </a:spcAft>
              <a:buSzPts val="1400"/>
              <a:buChar char="–"/>
              <a:defRPr sz="1400"/>
            </a:lvl6pPr>
            <a:lvl7pPr marL="3200400" lvl="6" indent="-342900" algn="l">
              <a:lnSpc>
                <a:spcPct val="100000"/>
              </a:lnSpc>
              <a:spcBef>
                <a:spcPts val="800"/>
              </a:spcBef>
              <a:spcAft>
                <a:spcPts val="0"/>
              </a:spcAft>
              <a:buSzPts val="1800"/>
              <a:buChar char="–"/>
              <a:defRPr sz="1800"/>
            </a:lvl7pPr>
            <a:lvl8pPr marL="3657600" lvl="7" indent="-342900" algn="l">
              <a:lnSpc>
                <a:spcPct val="100000"/>
              </a:lnSpc>
              <a:spcBef>
                <a:spcPts val="800"/>
              </a:spcBef>
              <a:spcAft>
                <a:spcPts val="0"/>
              </a:spcAft>
              <a:buSzPts val="1800"/>
              <a:buChar char="–"/>
              <a:defRPr sz="1800"/>
            </a:lvl8pPr>
            <a:lvl9pPr marL="4114800" lvl="8" indent="-342900" algn="l">
              <a:lnSpc>
                <a:spcPct val="100000"/>
              </a:lnSpc>
              <a:spcBef>
                <a:spcPts val="800"/>
              </a:spcBef>
              <a:spcAft>
                <a:spcPts val="0"/>
              </a:spcAft>
              <a:buSzPts val="1800"/>
              <a:buChar char="–"/>
              <a:defRPr sz="1800"/>
            </a:lvl9pPr>
          </a:lstStyle>
          <a:p>
            <a:endParaRPr/>
          </a:p>
        </p:txBody>
      </p:sp>
      <p:sp>
        <p:nvSpPr>
          <p:cNvPr id="94" name="Google Shape;94;p37"/>
          <p:cNvSpPr txBox="1">
            <a:spLocks noGrp="1"/>
          </p:cNvSpPr>
          <p:nvPr>
            <p:ph type="body" idx="2"/>
          </p:nvPr>
        </p:nvSpPr>
        <p:spPr>
          <a:xfrm>
            <a:off x="4487264" y="1450800"/>
            <a:ext cx="3220050" cy="4464000"/>
          </a:xfrm>
          <a:prstGeom prst="rect">
            <a:avLst/>
          </a:prstGeom>
          <a:noFill/>
          <a:ln>
            <a:noFill/>
          </a:ln>
        </p:spPr>
        <p:txBody>
          <a:bodyPr spcFirstLastPara="1" wrap="square" lIns="0" tIns="0" rIns="144000" bIns="0" anchor="t" anchorCtr="0">
            <a:noAutofit/>
          </a:bodyPr>
          <a:lstStyle>
            <a:lvl1pPr marL="457200" lvl="0" indent="-330200" algn="l">
              <a:lnSpc>
                <a:spcPct val="100000"/>
              </a:lnSpc>
              <a:spcBef>
                <a:spcPts val="1100"/>
              </a:spcBef>
              <a:spcAft>
                <a:spcPts val="0"/>
              </a:spcAft>
              <a:buSzPts val="1600"/>
              <a:buChar char="∙"/>
              <a:defRPr sz="1600"/>
            </a:lvl1pPr>
            <a:lvl2pPr marL="914400" lvl="1" indent="-317500" algn="l">
              <a:lnSpc>
                <a:spcPct val="100000"/>
              </a:lnSpc>
              <a:spcBef>
                <a:spcPts val="800"/>
              </a:spcBef>
              <a:spcAft>
                <a:spcPts val="0"/>
              </a:spcAft>
              <a:buSzPts val="1400"/>
              <a:buChar char="–"/>
              <a:defRPr sz="1400"/>
            </a:lvl2pPr>
            <a:lvl3pPr marL="1371600" lvl="2" indent="-304800" algn="l">
              <a:lnSpc>
                <a:spcPct val="100000"/>
              </a:lnSpc>
              <a:spcBef>
                <a:spcPts val="800"/>
              </a:spcBef>
              <a:spcAft>
                <a:spcPts val="0"/>
              </a:spcAft>
              <a:buSzPts val="1200"/>
              <a:buChar char="–"/>
              <a:defRPr sz="1200"/>
            </a:lvl3pPr>
            <a:lvl4pPr marL="1828800" lvl="3" indent="-304800" algn="l">
              <a:lnSpc>
                <a:spcPct val="100000"/>
              </a:lnSpc>
              <a:spcBef>
                <a:spcPts val="800"/>
              </a:spcBef>
              <a:spcAft>
                <a:spcPts val="0"/>
              </a:spcAft>
              <a:buSzPts val="1200"/>
              <a:buChar char="–"/>
              <a:defRPr sz="1200"/>
            </a:lvl4pPr>
            <a:lvl5pPr marL="2286000" lvl="4" indent="-304800" algn="l">
              <a:lnSpc>
                <a:spcPct val="100000"/>
              </a:lnSpc>
              <a:spcBef>
                <a:spcPts val="800"/>
              </a:spcBef>
              <a:spcAft>
                <a:spcPts val="0"/>
              </a:spcAft>
              <a:buSzPts val="1200"/>
              <a:buChar char="–"/>
              <a:defRPr sz="1200"/>
            </a:lvl5pPr>
            <a:lvl6pPr marL="2743200" lvl="5" indent="-342900" algn="l">
              <a:lnSpc>
                <a:spcPct val="100000"/>
              </a:lnSpc>
              <a:spcBef>
                <a:spcPts val="800"/>
              </a:spcBef>
              <a:spcAft>
                <a:spcPts val="0"/>
              </a:spcAft>
              <a:buSzPts val="1800"/>
              <a:buChar char="–"/>
              <a:defRPr sz="1800"/>
            </a:lvl6pPr>
            <a:lvl7pPr marL="3200400" lvl="6" indent="-342900" algn="l">
              <a:lnSpc>
                <a:spcPct val="100000"/>
              </a:lnSpc>
              <a:spcBef>
                <a:spcPts val="800"/>
              </a:spcBef>
              <a:spcAft>
                <a:spcPts val="0"/>
              </a:spcAft>
              <a:buSzPts val="1800"/>
              <a:buChar char="–"/>
              <a:defRPr sz="1800"/>
            </a:lvl7pPr>
            <a:lvl8pPr marL="3657600" lvl="7" indent="-342900" algn="l">
              <a:lnSpc>
                <a:spcPct val="100000"/>
              </a:lnSpc>
              <a:spcBef>
                <a:spcPts val="800"/>
              </a:spcBef>
              <a:spcAft>
                <a:spcPts val="0"/>
              </a:spcAft>
              <a:buSzPts val="1800"/>
              <a:buChar char="–"/>
              <a:defRPr sz="1800"/>
            </a:lvl8pPr>
            <a:lvl9pPr marL="4114800" lvl="8" indent="-342900" algn="l">
              <a:lnSpc>
                <a:spcPct val="100000"/>
              </a:lnSpc>
              <a:spcBef>
                <a:spcPts val="800"/>
              </a:spcBef>
              <a:spcAft>
                <a:spcPts val="0"/>
              </a:spcAft>
              <a:buSzPts val="1800"/>
              <a:buChar char="–"/>
              <a:defRPr sz="1800"/>
            </a:lvl9pPr>
          </a:lstStyle>
          <a:p>
            <a:endParaRPr/>
          </a:p>
        </p:txBody>
      </p:sp>
      <p:sp>
        <p:nvSpPr>
          <p:cNvPr id="95" name="Google Shape;95;p37"/>
          <p:cNvSpPr txBox="1">
            <a:spLocks noGrp="1"/>
          </p:cNvSpPr>
          <p:nvPr>
            <p:ph type="dt" idx="10"/>
          </p:nvPr>
        </p:nvSpPr>
        <p:spPr>
          <a:xfrm>
            <a:off x="0" y="6912000"/>
            <a:ext cx="0" cy="0"/>
          </a:xfrm>
          <a:prstGeom prst="rect">
            <a:avLst/>
          </a:prstGeom>
          <a:noFill/>
          <a:ln>
            <a:noFill/>
          </a:ln>
        </p:spPr>
        <p:txBody>
          <a:bodyPr spcFirstLastPara="1" wrap="square" lIns="91425" tIns="45700" rIns="91425" bIns="45700" anchor="ctr" anchorCtr="0">
            <a:noAutofit/>
          </a:bodyPr>
          <a:lstStyle>
            <a:lvl1pPr lvl="0" algn="l">
              <a:lnSpc>
                <a:spcPct val="108000"/>
              </a:lnSpc>
              <a:spcBef>
                <a:spcPts val="972"/>
              </a:spcBef>
              <a:spcAft>
                <a:spcPts val="0"/>
              </a:spcAft>
              <a:buSzPts val="1400"/>
              <a:buNone/>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7"/>
          <p:cNvSpPr txBox="1">
            <a:spLocks noGrp="1"/>
          </p:cNvSpPr>
          <p:nvPr>
            <p:ph type="ftr" idx="11"/>
          </p:nvPr>
        </p:nvSpPr>
        <p:spPr>
          <a:xfrm>
            <a:off x="1029600" y="6401052"/>
            <a:ext cx="3794400" cy="27485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37"/>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lvl1pPr marL="0" lvl="0" indent="0" algn="l">
              <a:lnSpc>
                <a:spcPct val="108000"/>
              </a:lnSpc>
              <a:spcBef>
                <a:spcPts val="0"/>
              </a:spcBef>
              <a:spcAft>
                <a:spcPts val="0"/>
              </a:spcAft>
              <a:buNone/>
              <a:defRPr/>
            </a:lvl1pPr>
            <a:lvl2pPr marL="0" lvl="1" indent="0" algn="l">
              <a:lnSpc>
                <a:spcPct val="108000"/>
              </a:lnSpc>
              <a:spcBef>
                <a:spcPts val="0"/>
              </a:spcBef>
              <a:spcAft>
                <a:spcPts val="0"/>
              </a:spcAft>
              <a:buNone/>
              <a:defRPr/>
            </a:lvl2pPr>
            <a:lvl3pPr marL="0" lvl="2" indent="0" algn="l">
              <a:lnSpc>
                <a:spcPct val="108000"/>
              </a:lnSpc>
              <a:spcBef>
                <a:spcPts val="0"/>
              </a:spcBef>
              <a:spcAft>
                <a:spcPts val="0"/>
              </a:spcAft>
              <a:buNone/>
              <a:defRPr/>
            </a:lvl3pPr>
            <a:lvl4pPr marL="0" lvl="3" indent="0" algn="l">
              <a:lnSpc>
                <a:spcPct val="108000"/>
              </a:lnSpc>
              <a:spcBef>
                <a:spcPts val="0"/>
              </a:spcBef>
              <a:spcAft>
                <a:spcPts val="0"/>
              </a:spcAft>
              <a:buNone/>
              <a:defRPr/>
            </a:lvl4pPr>
            <a:lvl5pPr marL="0" lvl="4" indent="0" algn="l">
              <a:lnSpc>
                <a:spcPct val="108000"/>
              </a:lnSpc>
              <a:spcBef>
                <a:spcPts val="0"/>
              </a:spcBef>
              <a:spcAft>
                <a:spcPts val="0"/>
              </a:spcAft>
              <a:buNone/>
              <a:defRPr/>
            </a:lvl5pPr>
            <a:lvl6pPr marL="0" lvl="5" indent="0" algn="l">
              <a:lnSpc>
                <a:spcPct val="108000"/>
              </a:lnSpc>
              <a:spcBef>
                <a:spcPts val="0"/>
              </a:spcBef>
              <a:spcAft>
                <a:spcPts val="0"/>
              </a:spcAft>
              <a:buNone/>
              <a:defRPr/>
            </a:lvl6pPr>
            <a:lvl7pPr marL="0" lvl="6" indent="0" algn="l">
              <a:lnSpc>
                <a:spcPct val="108000"/>
              </a:lnSpc>
              <a:spcBef>
                <a:spcPts val="0"/>
              </a:spcBef>
              <a:spcAft>
                <a:spcPts val="0"/>
              </a:spcAft>
              <a:buNone/>
              <a:defRPr/>
            </a:lvl7pPr>
            <a:lvl8pPr marL="0" lvl="7" indent="0" algn="l">
              <a:lnSpc>
                <a:spcPct val="108000"/>
              </a:lnSpc>
              <a:spcBef>
                <a:spcPts val="0"/>
              </a:spcBef>
              <a:spcAft>
                <a:spcPts val="0"/>
              </a:spcAft>
              <a:buNone/>
              <a:defRPr/>
            </a:lvl8pPr>
            <a:lvl9pPr marL="0" lvl="8" indent="0" algn="l">
              <a:lnSpc>
                <a:spcPct val="108000"/>
              </a:lnSpc>
              <a:spcBef>
                <a:spcPts val="0"/>
              </a:spcBef>
              <a:spcAft>
                <a:spcPts val="0"/>
              </a:spcAft>
              <a:buNone/>
              <a:defRPr/>
            </a:lvl9pPr>
          </a:lstStyle>
          <a:p>
            <a:pPr marL="0" lvl="0" indent="0" algn="l" rtl="0">
              <a:spcBef>
                <a:spcPts val="0"/>
              </a:spcBef>
              <a:spcAft>
                <a:spcPts val="0"/>
              </a:spcAft>
              <a:buNone/>
            </a:pPr>
            <a:fld id="{00000000-1234-1234-1234-123412341234}" type="slidenum">
              <a:rPr lang="da-DK"/>
              <a:t>‹nr.›</a:t>
            </a:fld>
            <a:endParaRPr/>
          </a:p>
        </p:txBody>
      </p:sp>
      <p:sp>
        <p:nvSpPr>
          <p:cNvPr id="98" name="Google Shape;98;p37"/>
          <p:cNvSpPr txBox="1">
            <a:spLocks noGrp="1"/>
          </p:cNvSpPr>
          <p:nvPr>
            <p:ph type="title"/>
          </p:nvPr>
        </p:nvSpPr>
        <p:spPr>
          <a:xfrm>
            <a:off x="701675" y="361840"/>
            <a:ext cx="10785475" cy="936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6000"/>
              </a:lnSpc>
              <a:spcBef>
                <a:spcPts val="0"/>
              </a:spcBef>
              <a:spcAft>
                <a:spcPts val="0"/>
              </a:spcAft>
              <a:buSzPts val="1400"/>
              <a:buNone/>
              <a:defRPr/>
            </a:lvl2pPr>
            <a:lvl3pPr lvl="2" algn="l">
              <a:lnSpc>
                <a:spcPct val="96000"/>
              </a:lnSpc>
              <a:spcBef>
                <a:spcPts val="0"/>
              </a:spcBef>
              <a:spcAft>
                <a:spcPts val="0"/>
              </a:spcAft>
              <a:buSzPts val="1400"/>
              <a:buNone/>
              <a:defRPr/>
            </a:lvl3pPr>
            <a:lvl4pPr lvl="3" algn="l">
              <a:lnSpc>
                <a:spcPct val="96000"/>
              </a:lnSpc>
              <a:spcBef>
                <a:spcPts val="0"/>
              </a:spcBef>
              <a:spcAft>
                <a:spcPts val="0"/>
              </a:spcAft>
              <a:buSzPts val="1400"/>
              <a:buNone/>
              <a:defRPr/>
            </a:lvl4pPr>
            <a:lvl5pPr lvl="4" algn="l">
              <a:lnSpc>
                <a:spcPct val="96000"/>
              </a:lnSpc>
              <a:spcBef>
                <a:spcPts val="0"/>
              </a:spcBef>
              <a:spcAft>
                <a:spcPts val="0"/>
              </a:spcAft>
              <a:buSzPts val="1400"/>
              <a:buNone/>
              <a:defRPr/>
            </a:lvl5pPr>
            <a:lvl6pPr lvl="5" algn="l">
              <a:lnSpc>
                <a:spcPct val="96000"/>
              </a:lnSpc>
              <a:spcBef>
                <a:spcPts val="0"/>
              </a:spcBef>
              <a:spcAft>
                <a:spcPts val="0"/>
              </a:spcAft>
              <a:buSzPts val="1400"/>
              <a:buNone/>
              <a:defRPr/>
            </a:lvl6pPr>
            <a:lvl7pPr lvl="6" algn="l">
              <a:lnSpc>
                <a:spcPct val="96000"/>
              </a:lnSpc>
              <a:spcBef>
                <a:spcPts val="0"/>
              </a:spcBef>
              <a:spcAft>
                <a:spcPts val="0"/>
              </a:spcAft>
              <a:buSzPts val="1400"/>
              <a:buNone/>
              <a:defRPr/>
            </a:lvl7pPr>
            <a:lvl8pPr lvl="7" algn="l">
              <a:lnSpc>
                <a:spcPct val="96000"/>
              </a:lnSpc>
              <a:spcBef>
                <a:spcPts val="0"/>
              </a:spcBef>
              <a:spcAft>
                <a:spcPts val="0"/>
              </a:spcAft>
              <a:buSzPts val="1400"/>
              <a:buNone/>
              <a:defRPr/>
            </a:lvl8pPr>
            <a:lvl9pPr lvl="8" algn="l">
              <a:lnSpc>
                <a:spcPct val="96000"/>
              </a:lnSpc>
              <a:spcBef>
                <a:spcPts val="0"/>
              </a:spcBef>
              <a:spcAft>
                <a:spcPts val="0"/>
              </a:spcAft>
              <a:buSzPts val="1400"/>
              <a:buNone/>
              <a:defRPr/>
            </a:lvl9pPr>
          </a:lstStyle>
          <a:p>
            <a:endParaRPr/>
          </a:p>
        </p:txBody>
      </p:sp>
      <p:sp>
        <p:nvSpPr>
          <p:cNvPr id="99" name="Google Shape;99;p37"/>
          <p:cNvSpPr txBox="1">
            <a:spLocks noGrp="1"/>
          </p:cNvSpPr>
          <p:nvPr>
            <p:ph type="body" idx="3"/>
          </p:nvPr>
        </p:nvSpPr>
        <p:spPr>
          <a:xfrm>
            <a:off x="8267101" y="1450800"/>
            <a:ext cx="3220050" cy="4464000"/>
          </a:xfrm>
          <a:prstGeom prst="rect">
            <a:avLst/>
          </a:prstGeom>
          <a:noFill/>
          <a:ln>
            <a:noFill/>
          </a:ln>
        </p:spPr>
        <p:txBody>
          <a:bodyPr spcFirstLastPara="1" wrap="square" lIns="0" tIns="0" rIns="144000" bIns="0" anchor="t" anchorCtr="0">
            <a:noAutofit/>
          </a:bodyPr>
          <a:lstStyle>
            <a:lvl1pPr marL="457200" lvl="0" indent="-330200" algn="l">
              <a:lnSpc>
                <a:spcPct val="100000"/>
              </a:lnSpc>
              <a:spcBef>
                <a:spcPts val="1100"/>
              </a:spcBef>
              <a:spcAft>
                <a:spcPts val="0"/>
              </a:spcAft>
              <a:buSzPts val="1600"/>
              <a:buChar char="∙"/>
              <a:defRPr sz="1600"/>
            </a:lvl1pPr>
            <a:lvl2pPr marL="914400" lvl="1" indent="-317500" algn="l">
              <a:lnSpc>
                <a:spcPct val="100000"/>
              </a:lnSpc>
              <a:spcBef>
                <a:spcPts val="800"/>
              </a:spcBef>
              <a:spcAft>
                <a:spcPts val="0"/>
              </a:spcAft>
              <a:buSzPts val="1400"/>
              <a:buChar char="–"/>
              <a:defRPr sz="1400"/>
            </a:lvl2pPr>
            <a:lvl3pPr marL="1371600" lvl="2" indent="-304800" algn="l">
              <a:lnSpc>
                <a:spcPct val="100000"/>
              </a:lnSpc>
              <a:spcBef>
                <a:spcPts val="800"/>
              </a:spcBef>
              <a:spcAft>
                <a:spcPts val="0"/>
              </a:spcAft>
              <a:buSzPts val="1200"/>
              <a:buChar char="–"/>
              <a:defRPr sz="1200"/>
            </a:lvl3pPr>
            <a:lvl4pPr marL="1828800" lvl="3" indent="-304800" algn="l">
              <a:lnSpc>
                <a:spcPct val="100000"/>
              </a:lnSpc>
              <a:spcBef>
                <a:spcPts val="800"/>
              </a:spcBef>
              <a:spcAft>
                <a:spcPts val="0"/>
              </a:spcAft>
              <a:buSzPts val="1200"/>
              <a:buChar char="–"/>
              <a:defRPr sz="1200"/>
            </a:lvl4pPr>
            <a:lvl5pPr marL="2286000" lvl="4" indent="-304800" algn="l">
              <a:lnSpc>
                <a:spcPct val="100000"/>
              </a:lnSpc>
              <a:spcBef>
                <a:spcPts val="800"/>
              </a:spcBef>
              <a:spcAft>
                <a:spcPts val="0"/>
              </a:spcAft>
              <a:buSzPts val="1200"/>
              <a:buChar char="–"/>
              <a:defRPr sz="1200"/>
            </a:lvl5pPr>
            <a:lvl6pPr marL="2743200" lvl="5" indent="-342900" algn="l">
              <a:lnSpc>
                <a:spcPct val="100000"/>
              </a:lnSpc>
              <a:spcBef>
                <a:spcPts val="800"/>
              </a:spcBef>
              <a:spcAft>
                <a:spcPts val="0"/>
              </a:spcAft>
              <a:buSzPts val="1800"/>
              <a:buChar char="–"/>
              <a:defRPr/>
            </a:lvl6pPr>
            <a:lvl7pPr marL="3200400" lvl="6" indent="-342900" algn="l">
              <a:lnSpc>
                <a:spcPct val="100000"/>
              </a:lnSpc>
              <a:spcBef>
                <a:spcPts val="800"/>
              </a:spcBef>
              <a:spcAft>
                <a:spcPts val="0"/>
              </a:spcAft>
              <a:buSzPts val="1800"/>
              <a:buChar char="–"/>
              <a:defRPr/>
            </a:lvl7pPr>
            <a:lvl8pPr marL="3657600" lvl="7" indent="-342900" algn="l">
              <a:lnSpc>
                <a:spcPct val="100000"/>
              </a:lnSpc>
              <a:spcBef>
                <a:spcPts val="800"/>
              </a:spcBef>
              <a:spcAft>
                <a:spcPts val="0"/>
              </a:spcAft>
              <a:buSzPts val="1800"/>
              <a:buChar char="–"/>
              <a:defRPr/>
            </a:lvl8pPr>
            <a:lvl9pPr marL="4114800" lvl="8" indent="-342900" algn="l">
              <a:lnSpc>
                <a:spcPct val="100000"/>
              </a:lnSpc>
              <a:spcBef>
                <a:spcPts val="800"/>
              </a:spcBef>
              <a:spcAft>
                <a:spcPts val="0"/>
              </a:spcAft>
              <a:buSzPts val="1800"/>
              <a:buChar char="–"/>
              <a:defRPr/>
            </a:lvl9pPr>
          </a:lstStyle>
          <a:p>
            <a:endParaRPr/>
          </a:p>
        </p:txBody>
      </p:sp>
      <p:cxnSp>
        <p:nvCxnSpPr>
          <p:cNvPr id="100" name="Google Shape;100;p37"/>
          <p:cNvCxnSpPr/>
          <p:nvPr/>
        </p:nvCxnSpPr>
        <p:spPr>
          <a:xfrm>
            <a:off x="7988588" y="1511301"/>
            <a:ext cx="0" cy="4391025"/>
          </a:xfrm>
          <a:prstGeom prst="straightConnector1">
            <a:avLst/>
          </a:prstGeom>
          <a:noFill/>
          <a:ln w="9525" cap="flat" cmpd="sng">
            <a:solidFill>
              <a:srgbClr val="BAB6B0"/>
            </a:solidFill>
            <a:prstDash val="solid"/>
            <a:round/>
            <a:headEnd type="none" w="med" len="med"/>
            <a:tailEnd type="none" w="med" len="med"/>
          </a:ln>
        </p:spPr>
      </p:cxnSp>
      <p:cxnSp>
        <p:nvCxnSpPr>
          <p:cNvPr id="101" name="Google Shape;101;p37"/>
          <p:cNvCxnSpPr/>
          <p:nvPr/>
        </p:nvCxnSpPr>
        <p:spPr>
          <a:xfrm>
            <a:off x="4204988" y="1512000"/>
            <a:ext cx="0" cy="4391025"/>
          </a:xfrm>
          <a:prstGeom prst="straightConnector1">
            <a:avLst/>
          </a:prstGeom>
          <a:noFill/>
          <a:ln w="9525" cap="flat" cmpd="sng">
            <a:solidFill>
              <a:srgbClr val="BAB6B0"/>
            </a:solidFill>
            <a:prstDash val="solid"/>
            <a:round/>
            <a:headEnd type="none" w="med" len="med"/>
            <a:tailEnd type="none" w="med" len="med"/>
          </a:ln>
        </p:spPr>
      </p:cxnSp>
    </p:spTree>
  </p:cSld>
  <p:clrMapOvr>
    <a:masterClrMapping/>
  </p:clrMapOvr>
  <p:extLst>
    <p:ext uri="{DCECCB84-F9BA-43D5-87BE-67443E8EF086}">
      <p15:sldGuideLst xmlns:p15="http://schemas.microsoft.com/office/powerpoint/2012/main">
        <p15:guide id="1" pos="2471">
          <p15:clr>
            <a:srgbClr val="A4A3A4"/>
          </p15:clr>
        </p15:guide>
        <p15:guide id="2" pos="2825">
          <p15:clr>
            <a:srgbClr val="A4A3A4"/>
          </p15:clr>
        </p15:guide>
        <p15:guide id="3" pos="4855">
          <p15:clr>
            <a:srgbClr val="A4A3A4"/>
          </p15:clr>
        </p15:guide>
        <p15:guide id="4" pos="5208">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re indhold A">
  <p:cSld name="Tre indhold A">
    <p:spTree>
      <p:nvGrpSpPr>
        <p:cNvPr id="1" name="Shape 102"/>
        <p:cNvGrpSpPr/>
        <p:nvPr/>
      </p:nvGrpSpPr>
      <p:grpSpPr>
        <a:xfrm>
          <a:off x="0" y="0"/>
          <a:ext cx="0" cy="0"/>
          <a:chOff x="0" y="0"/>
          <a:chExt cx="0" cy="0"/>
        </a:xfrm>
      </p:grpSpPr>
      <p:sp>
        <p:nvSpPr>
          <p:cNvPr id="103" name="Google Shape;103;p38"/>
          <p:cNvSpPr txBox="1">
            <a:spLocks noGrp="1"/>
          </p:cNvSpPr>
          <p:nvPr>
            <p:ph type="body" idx="1"/>
          </p:nvPr>
        </p:nvSpPr>
        <p:spPr>
          <a:xfrm>
            <a:off x="701676" y="1450800"/>
            <a:ext cx="3221038" cy="4464000"/>
          </a:xfrm>
          <a:prstGeom prst="rect">
            <a:avLst/>
          </a:prstGeom>
          <a:noFill/>
          <a:ln>
            <a:noFill/>
          </a:ln>
        </p:spPr>
        <p:txBody>
          <a:bodyPr spcFirstLastPara="1" wrap="square" lIns="0" tIns="0" rIns="144000" bIns="0" anchor="t" anchorCtr="0">
            <a:noAutofit/>
          </a:bodyPr>
          <a:lstStyle>
            <a:lvl1pPr marL="457200" lvl="0" indent="-330200" algn="l">
              <a:lnSpc>
                <a:spcPct val="100000"/>
              </a:lnSpc>
              <a:spcBef>
                <a:spcPts val="1100"/>
              </a:spcBef>
              <a:spcAft>
                <a:spcPts val="0"/>
              </a:spcAft>
              <a:buSzPts val="1600"/>
              <a:buChar char="∙"/>
              <a:defRPr sz="1600"/>
            </a:lvl1pPr>
            <a:lvl2pPr marL="914400" lvl="1" indent="-317500" algn="l">
              <a:lnSpc>
                <a:spcPct val="100000"/>
              </a:lnSpc>
              <a:spcBef>
                <a:spcPts val="800"/>
              </a:spcBef>
              <a:spcAft>
                <a:spcPts val="0"/>
              </a:spcAft>
              <a:buSzPts val="1400"/>
              <a:buChar char="–"/>
              <a:defRPr sz="1400"/>
            </a:lvl2pPr>
            <a:lvl3pPr marL="1371600" lvl="2" indent="-304800" algn="l">
              <a:lnSpc>
                <a:spcPct val="100000"/>
              </a:lnSpc>
              <a:spcBef>
                <a:spcPts val="800"/>
              </a:spcBef>
              <a:spcAft>
                <a:spcPts val="0"/>
              </a:spcAft>
              <a:buSzPts val="1200"/>
              <a:buChar char="–"/>
              <a:defRPr sz="1200"/>
            </a:lvl3pPr>
            <a:lvl4pPr marL="1828800" lvl="3" indent="-304800" algn="l">
              <a:lnSpc>
                <a:spcPct val="100000"/>
              </a:lnSpc>
              <a:spcBef>
                <a:spcPts val="800"/>
              </a:spcBef>
              <a:spcAft>
                <a:spcPts val="0"/>
              </a:spcAft>
              <a:buSzPts val="1200"/>
              <a:buChar char="–"/>
              <a:defRPr sz="1200"/>
            </a:lvl4pPr>
            <a:lvl5pPr marL="2286000" lvl="4" indent="-304800" algn="l">
              <a:lnSpc>
                <a:spcPct val="100000"/>
              </a:lnSpc>
              <a:spcBef>
                <a:spcPts val="800"/>
              </a:spcBef>
              <a:spcAft>
                <a:spcPts val="0"/>
              </a:spcAft>
              <a:buSzPts val="1200"/>
              <a:buChar char="–"/>
              <a:defRPr sz="1200"/>
            </a:lvl5pPr>
            <a:lvl6pPr marL="2743200" lvl="5" indent="-317500" algn="l">
              <a:lnSpc>
                <a:spcPct val="100000"/>
              </a:lnSpc>
              <a:spcBef>
                <a:spcPts val="800"/>
              </a:spcBef>
              <a:spcAft>
                <a:spcPts val="0"/>
              </a:spcAft>
              <a:buSzPts val="1400"/>
              <a:buChar char="–"/>
              <a:defRPr sz="1400"/>
            </a:lvl6pPr>
            <a:lvl7pPr marL="3200400" lvl="6" indent="-342900" algn="l">
              <a:lnSpc>
                <a:spcPct val="100000"/>
              </a:lnSpc>
              <a:spcBef>
                <a:spcPts val="800"/>
              </a:spcBef>
              <a:spcAft>
                <a:spcPts val="0"/>
              </a:spcAft>
              <a:buSzPts val="1800"/>
              <a:buChar char="–"/>
              <a:defRPr sz="1800"/>
            </a:lvl7pPr>
            <a:lvl8pPr marL="3657600" lvl="7" indent="-342900" algn="l">
              <a:lnSpc>
                <a:spcPct val="100000"/>
              </a:lnSpc>
              <a:spcBef>
                <a:spcPts val="800"/>
              </a:spcBef>
              <a:spcAft>
                <a:spcPts val="0"/>
              </a:spcAft>
              <a:buSzPts val="1800"/>
              <a:buChar char="–"/>
              <a:defRPr sz="1800"/>
            </a:lvl8pPr>
            <a:lvl9pPr marL="4114800" lvl="8" indent="-342900" algn="l">
              <a:lnSpc>
                <a:spcPct val="100000"/>
              </a:lnSpc>
              <a:spcBef>
                <a:spcPts val="800"/>
              </a:spcBef>
              <a:spcAft>
                <a:spcPts val="0"/>
              </a:spcAft>
              <a:buSzPts val="1800"/>
              <a:buChar char="–"/>
              <a:defRPr sz="1800"/>
            </a:lvl9pPr>
          </a:lstStyle>
          <a:p>
            <a:endParaRPr/>
          </a:p>
        </p:txBody>
      </p:sp>
      <p:sp>
        <p:nvSpPr>
          <p:cNvPr id="104" name="Google Shape;104;p38"/>
          <p:cNvSpPr txBox="1">
            <a:spLocks noGrp="1"/>
          </p:cNvSpPr>
          <p:nvPr>
            <p:ph type="body" idx="2"/>
          </p:nvPr>
        </p:nvSpPr>
        <p:spPr>
          <a:xfrm>
            <a:off x="4487264" y="1450800"/>
            <a:ext cx="3220050" cy="4464000"/>
          </a:xfrm>
          <a:prstGeom prst="rect">
            <a:avLst/>
          </a:prstGeom>
          <a:noFill/>
          <a:ln>
            <a:noFill/>
          </a:ln>
        </p:spPr>
        <p:txBody>
          <a:bodyPr spcFirstLastPara="1" wrap="square" lIns="0" tIns="0" rIns="144000" bIns="0" anchor="t" anchorCtr="0">
            <a:noAutofit/>
          </a:bodyPr>
          <a:lstStyle>
            <a:lvl1pPr marL="457200" lvl="0" indent="-330200" algn="l">
              <a:lnSpc>
                <a:spcPct val="100000"/>
              </a:lnSpc>
              <a:spcBef>
                <a:spcPts val="1100"/>
              </a:spcBef>
              <a:spcAft>
                <a:spcPts val="0"/>
              </a:spcAft>
              <a:buSzPts val="1600"/>
              <a:buChar char="∙"/>
              <a:defRPr sz="1600"/>
            </a:lvl1pPr>
            <a:lvl2pPr marL="914400" lvl="1" indent="-317500" algn="l">
              <a:lnSpc>
                <a:spcPct val="100000"/>
              </a:lnSpc>
              <a:spcBef>
                <a:spcPts val="800"/>
              </a:spcBef>
              <a:spcAft>
                <a:spcPts val="0"/>
              </a:spcAft>
              <a:buSzPts val="1400"/>
              <a:buChar char="–"/>
              <a:defRPr sz="1400"/>
            </a:lvl2pPr>
            <a:lvl3pPr marL="1371600" lvl="2" indent="-304800" algn="l">
              <a:lnSpc>
                <a:spcPct val="100000"/>
              </a:lnSpc>
              <a:spcBef>
                <a:spcPts val="800"/>
              </a:spcBef>
              <a:spcAft>
                <a:spcPts val="0"/>
              </a:spcAft>
              <a:buSzPts val="1200"/>
              <a:buChar char="–"/>
              <a:defRPr sz="1200"/>
            </a:lvl3pPr>
            <a:lvl4pPr marL="1828800" lvl="3" indent="-304800" algn="l">
              <a:lnSpc>
                <a:spcPct val="100000"/>
              </a:lnSpc>
              <a:spcBef>
                <a:spcPts val="800"/>
              </a:spcBef>
              <a:spcAft>
                <a:spcPts val="0"/>
              </a:spcAft>
              <a:buSzPts val="1200"/>
              <a:buChar char="–"/>
              <a:defRPr sz="1200"/>
            </a:lvl4pPr>
            <a:lvl5pPr marL="2286000" lvl="4" indent="-304800" algn="l">
              <a:lnSpc>
                <a:spcPct val="100000"/>
              </a:lnSpc>
              <a:spcBef>
                <a:spcPts val="800"/>
              </a:spcBef>
              <a:spcAft>
                <a:spcPts val="0"/>
              </a:spcAft>
              <a:buSzPts val="1200"/>
              <a:buChar char="–"/>
              <a:defRPr sz="1200"/>
            </a:lvl5pPr>
            <a:lvl6pPr marL="2743200" lvl="5" indent="-342900" algn="l">
              <a:lnSpc>
                <a:spcPct val="100000"/>
              </a:lnSpc>
              <a:spcBef>
                <a:spcPts val="800"/>
              </a:spcBef>
              <a:spcAft>
                <a:spcPts val="0"/>
              </a:spcAft>
              <a:buSzPts val="1800"/>
              <a:buChar char="–"/>
              <a:defRPr sz="1800"/>
            </a:lvl6pPr>
            <a:lvl7pPr marL="3200400" lvl="6" indent="-342900" algn="l">
              <a:lnSpc>
                <a:spcPct val="100000"/>
              </a:lnSpc>
              <a:spcBef>
                <a:spcPts val="800"/>
              </a:spcBef>
              <a:spcAft>
                <a:spcPts val="0"/>
              </a:spcAft>
              <a:buSzPts val="1800"/>
              <a:buChar char="–"/>
              <a:defRPr sz="1800"/>
            </a:lvl7pPr>
            <a:lvl8pPr marL="3657600" lvl="7" indent="-342900" algn="l">
              <a:lnSpc>
                <a:spcPct val="100000"/>
              </a:lnSpc>
              <a:spcBef>
                <a:spcPts val="800"/>
              </a:spcBef>
              <a:spcAft>
                <a:spcPts val="0"/>
              </a:spcAft>
              <a:buSzPts val="1800"/>
              <a:buChar char="–"/>
              <a:defRPr sz="1800"/>
            </a:lvl8pPr>
            <a:lvl9pPr marL="4114800" lvl="8" indent="-342900" algn="l">
              <a:lnSpc>
                <a:spcPct val="100000"/>
              </a:lnSpc>
              <a:spcBef>
                <a:spcPts val="800"/>
              </a:spcBef>
              <a:spcAft>
                <a:spcPts val="0"/>
              </a:spcAft>
              <a:buSzPts val="1800"/>
              <a:buChar char="–"/>
              <a:defRPr sz="1800"/>
            </a:lvl9pPr>
          </a:lstStyle>
          <a:p>
            <a:endParaRPr/>
          </a:p>
        </p:txBody>
      </p:sp>
      <p:sp>
        <p:nvSpPr>
          <p:cNvPr id="105" name="Google Shape;105;p38"/>
          <p:cNvSpPr txBox="1">
            <a:spLocks noGrp="1"/>
          </p:cNvSpPr>
          <p:nvPr>
            <p:ph type="dt" idx="10"/>
          </p:nvPr>
        </p:nvSpPr>
        <p:spPr>
          <a:xfrm>
            <a:off x="0" y="6912000"/>
            <a:ext cx="0" cy="0"/>
          </a:xfrm>
          <a:prstGeom prst="rect">
            <a:avLst/>
          </a:prstGeom>
          <a:noFill/>
          <a:ln>
            <a:noFill/>
          </a:ln>
        </p:spPr>
        <p:txBody>
          <a:bodyPr spcFirstLastPara="1" wrap="square" lIns="91425" tIns="45700" rIns="91425" bIns="45700" anchor="ctr" anchorCtr="0">
            <a:noAutofit/>
          </a:bodyPr>
          <a:lstStyle>
            <a:lvl1pPr lvl="0" algn="l">
              <a:lnSpc>
                <a:spcPct val="108000"/>
              </a:lnSpc>
              <a:spcBef>
                <a:spcPts val="972"/>
              </a:spcBef>
              <a:spcAft>
                <a:spcPts val="0"/>
              </a:spcAft>
              <a:buSzPts val="1400"/>
              <a:buNone/>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8"/>
          <p:cNvSpPr txBox="1">
            <a:spLocks noGrp="1"/>
          </p:cNvSpPr>
          <p:nvPr>
            <p:ph type="ftr" idx="11"/>
          </p:nvPr>
        </p:nvSpPr>
        <p:spPr>
          <a:xfrm>
            <a:off x="1029600" y="6401052"/>
            <a:ext cx="3794400" cy="27485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38"/>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lvl1pPr marL="0" lvl="0" indent="0" algn="l">
              <a:lnSpc>
                <a:spcPct val="108000"/>
              </a:lnSpc>
              <a:spcBef>
                <a:spcPts val="0"/>
              </a:spcBef>
              <a:spcAft>
                <a:spcPts val="0"/>
              </a:spcAft>
              <a:buNone/>
              <a:defRPr/>
            </a:lvl1pPr>
            <a:lvl2pPr marL="0" lvl="1" indent="0" algn="l">
              <a:lnSpc>
                <a:spcPct val="108000"/>
              </a:lnSpc>
              <a:spcBef>
                <a:spcPts val="0"/>
              </a:spcBef>
              <a:spcAft>
                <a:spcPts val="0"/>
              </a:spcAft>
              <a:buNone/>
              <a:defRPr/>
            </a:lvl2pPr>
            <a:lvl3pPr marL="0" lvl="2" indent="0" algn="l">
              <a:lnSpc>
                <a:spcPct val="108000"/>
              </a:lnSpc>
              <a:spcBef>
                <a:spcPts val="0"/>
              </a:spcBef>
              <a:spcAft>
                <a:spcPts val="0"/>
              </a:spcAft>
              <a:buNone/>
              <a:defRPr/>
            </a:lvl3pPr>
            <a:lvl4pPr marL="0" lvl="3" indent="0" algn="l">
              <a:lnSpc>
                <a:spcPct val="108000"/>
              </a:lnSpc>
              <a:spcBef>
                <a:spcPts val="0"/>
              </a:spcBef>
              <a:spcAft>
                <a:spcPts val="0"/>
              </a:spcAft>
              <a:buNone/>
              <a:defRPr/>
            </a:lvl4pPr>
            <a:lvl5pPr marL="0" lvl="4" indent="0" algn="l">
              <a:lnSpc>
                <a:spcPct val="108000"/>
              </a:lnSpc>
              <a:spcBef>
                <a:spcPts val="0"/>
              </a:spcBef>
              <a:spcAft>
                <a:spcPts val="0"/>
              </a:spcAft>
              <a:buNone/>
              <a:defRPr/>
            </a:lvl5pPr>
            <a:lvl6pPr marL="0" lvl="5" indent="0" algn="l">
              <a:lnSpc>
                <a:spcPct val="108000"/>
              </a:lnSpc>
              <a:spcBef>
                <a:spcPts val="0"/>
              </a:spcBef>
              <a:spcAft>
                <a:spcPts val="0"/>
              </a:spcAft>
              <a:buNone/>
              <a:defRPr/>
            </a:lvl6pPr>
            <a:lvl7pPr marL="0" lvl="6" indent="0" algn="l">
              <a:lnSpc>
                <a:spcPct val="108000"/>
              </a:lnSpc>
              <a:spcBef>
                <a:spcPts val="0"/>
              </a:spcBef>
              <a:spcAft>
                <a:spcPts val="0"/>
              </a:spcAft>
              <a:buNone/>
              <a:defRPr/>
            </a:lvl7pPr>
            <a:lvl8pPr marL="0" lvl="7" indent="0" algn="l">
              <a:lnSpc>
                <a:spcPct val="108000"/>
              </a:lnSpc>
              <a:spcBef>
                <a:spcPts val="0"/>
              </a:spcBef>
              <a:spcAft>
                <a:spcPts val="0"/>
              </a:spcAft>
              <a:buNone/>
              <a:defRPr/>
            </a:lvl8pPr>
            <a:lvl9pPr marL="0" lvl="8" indent="0" algn="l">
              <a:lnSpc>
                <a:spcPct val="108000"/>
              </a:lnSpc>
              <a:spcBef>
                <a:spcPts val="0"/>
              </a:spcBef>
              <a:spcAft>
                <a:spcPts val="0"/>
              </a:spcAft>
              <a:buNone/>
              <a:defRPr/>
            </a:lvl9pPr>
          </a:lstStyle>
          <a:p>
            <a:pPr marL="0" lvl="0" indent="0" algn="l" rtl="0">
              <a:spcBef>
                <a:spcPts val="0"/>
              </a:spcBef>
              <a:spcAft>
                <a:spcPts val="0"/>
              </a:spcAft>
              <a:buNone/>
            </a:pPr>
            <a:fld id="{00000000-1234-1234-1234-123412341234}" type="slidenum">
              <a:rPr lang="da-DK"/>
              <a:t>‹nr.›</a:t>
            </a:fld>
            <a:endParaRPr/>
          </a:p>
        </p:txBody>
      </p:sp>
      <p:sp>
        <p:nvSpPr>
          <p:cNvPr id="108" name="Google Shape;108;p38"/>
          <p:cNvSpPr txBox="1">
            <a:spLocks noGrp="1"/>
          </p:cNvSpPr>
          <p:nvPr>
            <p:ph type="title"/>
          </p:nvPr>
        </p:nvSpPr>
        <p:spPr>
          <a:xfrm>
            <a:off x="701675" y="361840"/>
            <a:ext cx="10785475" cy="936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6000"/>
              </a:lnSpc>
              <a:spcBef>
                <a:spcPts val="0"/>
              </a:spcBef>
              <a:spcAft>
                <a:spcPts val="0"/>
              </a:spcAft>
              <a:buSzPts val="1400"/>
              <a:buNone/>
              <a:defRPr/>
            </a:lvl2pPr>
            <a:lvl3pPr lvl="2" algn="l">
              <a:lnSpc>
                <a:spcPct val="96000"/>
              </a:lnSpc>
              <a:spcBef>
                <a:spcPts val="0"/>
              </a:spcBef>
              <a:spcAft>
                <a:spcPts val="0"/>
              </a:spcAft>
              <a:buSzPts val="1400"/>
              <a:buNone/>
              <a:defRPr/>
            </a:lvl3pPr>
            <a:lvl4pPr lvl="3" algn="l">
              <a:lnSpc>
                <a:spcPct val="96000"/>
              </a:lnSpc>
              <a:spcBef>
                <a:spcPts val="0"/>
              </a:spcBef>
              <a:spcAft>
                <a:spcPts val="0"/>
              </a:spcAft>
              <a:buSzPts val="1400"/>
              <a:buNone/>
              <a:defRPr/>
            </a:lvl4pPr>
            <a:lvl5pPr lvl="4" algn="l">
              <a:lnSpc>
                <a:spcPct val="96000"/>
              </a:lnSpc>
              <a:spcBef>
                <a:spcPts val="0"/>
              </a:spcBef>
              <a:spcAft>
                <a:spcPts val="0"/>
              </a:spcAft>
              <a:buSzPts val="1400"/>
              <a:buNone/>
              <a:defRPr/>
            </a:lvl5pPr>
            <a:lvl6pPr lvl="5" algn="l">
              <a:lnSpc>
                <a:spcPct val="96000"/>
              </a:lnSpc>
              <a:spcBef>
                <a:spcPts val="0"/>
              </a:spcBef>
              <a:spcAft>
                <a:spcPts val="0"/>
              </a:spcAft>
              <a:buSzPts val="1400"/>
              <a:buNone/>
              <a:defRPr/>
            </a:lvl6pPr>
            <a:lvl7pPr lvl="6" algn="l">
              <a:lnSpc>
                <a:spcPct val="96000"/>
              </a:lnSpc>
              <a:spcBef>
                <a:spcPts val="0"/>
              </a:spcBef>
              <a:spcAft>
                <a:spcPts val="0"/>
              </a:spcAft>
              <a:buSzPts val="1400"/>
              <a:buNone/>
              <a:defRPr/>
            </a:lvl7pPr>
            <a:lvl8pPr lvl="7" algn="l">
              <a:lnSpc>
                <a:spcPct val="96000"/>
              </a:lnSpc>
              <a:spcBef>
                <a:spcPts val="0"/>
              </a:spcBef>
              <a:spcAft>
                <a:spcPts val="0"/>
              </a:spcAft>
              <a:buSzPts val="1400"/>
              <a:buNone/>
              <a:defRPr/>
            </a:lvl8pPr>
            <a:lvl9pPr lvl="8" algn="l">
              <a:lnSpc>
                <a:spcPct val="96000"/>
              </a:lnSpc>
              <a:spcBef>
                <a:spcPts val="0"/>
              </a:spcBef>
              <a:spcAft>
                <a:spcPts val="0"/>
              </a:spcAft>
              <a:buSzPts val="1400"/>
              <a:buNone/>
              <a:defRPr/>
            </a:lvl9pPr>
          </a:lstStyle>
          <a:p>
            <a:endParaRPr/>
          </a:p>
        </p:txBody>
      </p:sp>
      <p:sp>
        <p:nvSpPr>
          <p:cNvPr id="109" name="Google Shape;109;p38"/>
          <p:cNvSpPr txBox="1">
            <a:spLocks noGrp="1"/>
          </p:cNvSpPr>
          <p:nvPr>
            <p:ph type="body" idx="3"/>
          </p:nvPr>
        </p:nvSpPr>
        <p:spPr>
          <a:xfrm>
            <a:off x="8267101" y="1450800"/>
            <a:ext cx="3220050" cy="4464000"/>
          </a:xfrm>
          <a:prstGeom prst="rect">
            <a:avLst/>
          </a:prstGeom>
          <a:noFill/>
          <a:ln>
            <a:noFill/>
          </a:ln>
        </p:spPr>
        <p:txBody>
          <a:bodyPr spcFirstLastPara="1" wrap="square" lIns="0" tIns="0" rIns="144000" bIns="0" anchor="t" anchorCtr="0">
            <a:noAutofit/>
          </a:bodyPr>
          <a:lstStyle>
            <a:lvl1pPr marL="457200" lvl="0" indent="-330200" algn="l">
              <a:lnSpc>
                <a:spcPct val="100000"/>
              </a:lnSpc>
              <a:spcBef>
                <a:spcPts val="1100"/>
              </a:spcBef>
              <a:spcAft>
                <a:spcPts val="0"/>
              </a:spcAft>
              <a:buSzPts val="1600"/>
              <a:buChar char="∙"/>
              <a:defRPr sz="1600"/>
            </a:lvl1pPr>
            <a:lvl2pPr marL="914400" lvl="1" indent="-317500" algn="l">
              <a:lnSpc>
                <a:spcPct val="100000"/>
              </a:lnSpc>
              <a:spcBef>
                <a:spcPts val="800"/>
              </a:spcBef>
              <a:spcAft>
                <a:spcPts val="0"/>
              </a:spcAft>
              <a:buSzPts val="1400"/>
              <a:buChar char="–"/>
              <a:defRPr sz="1400"/>
            </a:lvl2pPr>
            <a:lvl3pPr marL="1371600" lvl="2" indent="-304800" algn="l">
              <a:lnSpc>
                <a:spcPct val="100000"/>
              </a:lnSpc>
              <a:spcBef>
                <a:spcPts val="800"/>
              </a:spcBef>
              <a:spcAft>
                <a:spcPts val="0"/>
              </a:spcAft>
              <a:buSzPts val="1200"/>
              <a:buChar char="–"/>
              <a:defRPr sz="1200"/>
            </a:lvl3pPr>
            <a:lvl4pPr marL="1828800" lvl="3" indent="-304800" algn="l">
              <a:lnSpc>
                <a:spcPct val="100000"/>
              </a:lnSpc>
              <a:spcBef>
                <a:spcPts val="800"/>
              </a:spcBef>
              <a:spcAft>
                <a:spcPts val="0"/>
              </a:spcAft>
              <a:buSzPts val="1200"/>
              <a:buChar char="–"/>
              <a:defRPr sz="1200"/>
            </a:lvl4pPr>
            <a:lvl5pPr marL="2286000" lvl="4" indent="-304800" algn="l">
              <a:lnSpc>
                <a:spcPct val="100000"/>
              </a:lnSpc>
              <a:spcBef>
                <a:spcPts val="800"/>
              </a:spcBef>
              <a:spcAft>
                <a:spcPts val="0"/>
              </a:spcAft>
              <a:buSzPts val="1200"/>
              <a:buChar char="–"/>
              <a:defRPr sz="1200"/>
            </a:lvl5pPr>
            <a:lvl6pPr marL="2743200" lvl="5" indent="-342900" algn="l">
              <a:lnSpc>
                <a:spcPct val="100000"/>
              </a:lnSpc>
              <a:spcBef>
                <a:spcPts val="800"/>
              </a:spcBef>
              <a:spcAft>
                <a:spcPts val="0"/>
              </a:spcAft>
              <a:buSzPts val="1800"/>
              <a:buChar char="–"/>
              <a:defRPr/>
            </a:lvl6pPr>
            <a:lvl7pPr marL="3200400" lvl="6" indent="-342900" algn="l">
              <a:lnSpc>
                <a:spcPct val="100000"/>
              </a:lnSpc>
              <a:spcBef>
                <a:spcPts val="800"/>
              </a:spcBef>
              <a:spcAft>
                <a:spcPts val="0"/>
              </a:spcAft>
              <a:buSzPts val="1800"/>
              <a:buChar char="–"/>
              <a:defRPr/>
            </a:lvl7pPr>
            <a:lvl8pPr marL="3657600" lvl="7" indent="-342900" algn="l">
              <a:lnSpc>
                <a:spcPct val="100000"/>
              </a:lnSpc>
              <a:spcBef>
                <a:spcPts val="800"/>
              </a:spcBef>
              <a:spcAft>
                <a:spcPts val="0"/>
              </a:spcAft>
              <a:buSzPts val="1800"/>
              <a:buChar char="–"/>
              <a:defRPr/>
            </a:lvl8pPr>
            <a:lvl9pPr marL="4114800" lvl="8" indent="-342900" algn="l">
              <a:lnSpc>
                <a:spcPct val="100000"/>
              </a:lnSpc>
              <a:spcBef>
                <a:spcPts val="800"/>
              </a:spcBef>
              <a:spcAft>
                <a:spcPts val="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pos="2471">
          <p15:clr>
            <a:srgbClr val="A4A3A4"/>
          </p15:clr>
        </p15:guide>
        <p15:guide id="2" pos="2825">
          <p15:clr>
            <a:srgbClr val="A4A3A4"/>
          </p15:clr>
        </p15:guide>
        <p15:guide id="3" pos="4855">
          <p15:clr>
            <a:srgbClr val="A4A3A4"/>
          </p15:clr>
        </p15:guide>
        <p15:guide id="4" pos="5208">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ire indhold ">
  <p:cSld name="Fire indhold ">
    <p:spTree>
      <p:nvGrpSpPr>
        <p:cNvPr id="1" name="Shape 110"/>
        <p:cNvGrpSpPr/>
        <p:nvPr/>
      </p:nvGrpSpPr>
      <p:grpSpPr>
        <a:xfrm>
          <a:off x="0" y="0"/>
          <a:ext cx="0" cy="0"/>
          <a:chOff x="0" y="0"/>
          <a:chExt cx="0" cy="0"/>
        </a:xfrm>
      </p:grpSpPr>
      <p:sp>
        <p:nvSpPr>
          <p:cNvPr id="111" name="Google Shape;111;p39"/>
          <p:cNvSpPr txBox="1">
            <a:spLocks noGrp="1"/>
          </p:cNvSpPr>
          <p:nvPr>
            <p:ph type="body" idx="1"/>
          </p:nvPr>
        </p:nvSpPr>
        <p:spPr>
          <a:xfrm>
            <a:off x="701675" y="1450800"/>
            <a:ext cx="2426400" cy="4464000"/>
          </a:xfrm>
          <a:prstGeom prst="rect">
            <a:avLst/>
          </a:prstGeom>
          <a:noFill/>
          <a:ln>
            <a:noFill/>
          </a:ln>
        </p:spPr>
        <p:txBody>
          <a:bodyPr spcFirstLastPara="1" wrap="square" lIns="0" tIns="0" rIns="144000" bIns="0" anchor="t" anchorCtr="0">
            <a:noAutofit/>
          </a:bodyPr>
          <a:lstStyle>
            <a:lvl1pPr marL="457200" lvl="0" indent="-330200" algn="l">
              <a:lnSpc>
                <a:spcPct val="100000"/>
              </a:lnSpc>
              <a:spcBef>
                <a:spcPts val="1100"/>
              </a:spcBef>
              <a:spcAft>
                <a:spcPts val="0"/>
              </a:spcAft>
              <a:buSzPts val="1600"/>
              <a:buChar char="∙"/>
              <a:defRPr sz="1600"/>
            </a:lvl1pPr>
            <a:lvl2pPr marL="914400" lvl="1" indent="-317500" algn="l">
              <a:lnSpc>
                <a:spcPct val="100000"/>
              </a:lnSpc>
              <a:spcBef>
                <a:spcPts val="800"/>
              </a:spcBef>
              <a:spcAft>
                <a:spcPts val="0"/>
              </a:spcAft>
              <a:buSzPts val="1400"/>
              <a:buChar char="–"/>
              <a:defRPr sz="1400"/>
            </a:lvl2pPr>
            <a:lvl3pPr marL="1371600" lvl="2" indent="-304800" algn="l">
              <a:lnSpc>
                <a:spcPct val="100000"/>
              </a:lnSpc>
              <a:spcBef>
                <a:spcPts val="800"/>
              </a:spcBef>
              <a:spcAft>
                <a:spcPts val="0"/>
              </a:spcAft>
              <a:buSzPts val="1200"/>
              <a:buChar char="–"/>
              <a:defRPr sz="1200"/>
            </a:lvl3pPr>
            <a:lvl4pPr marL="1828800" lvl="3" indent="-304800" algn="l">
              <a:lnSpc>
                <a:spcPct val="100000"/>
              </a:lnSpc>
              <a:spcBef>
                <a:spcPts val="800"/>
              </a:spcBef>
              <a:spcAft>
                <a:spcPts val="0"/>
              </a:spcAft>
              <a:buSzPts val="1200"/>
              <a:buChar char="–"/>
              <a:defRPr sz="1200"/>
            </a:lvl4pPr>
            <a:lvl5pPr marL="2286000" lvl="4" indent="-304800" algn="l">
              <a:lnSpc>
                <a:spcPct val="100000"/>
              </a:lnSpc>
              <a:spcBef>
                <a:spcPts val="800"/>
              </a:spcBef>
              <a:spcAft>
                <a:spcPts val="0"/>
              </a:spcAft>
              <a:buSzPts val="1200"/>
              <a:buChar char="–"/>
              <a:defRPr sz="1200"/>
            </a:lvl5pPr>
            <a:lvl6pPr marL="2743200" lvl="5" indent="-317500" algn="l">
              <a:lnSpc>
                <a:spcPct val="100000"/>
              </a:lnSpc>
              <a:spcBef>
                <a:spcPts val="800"/>
              </a:spcBef>
              <a:spcAft>
                <a:spcPts val="0"/>
              </a:spcAft>
              <a:buSzPts val="1400"/>
              <a:buChar char="–"/>
              <a:defRPr sz="1400"/>
            </a:lvl6pPr>
            <a:lvl7pPr marL="3200400" lvl="6" indent="-342900" algn="l">
              <a:lnSpc>
                <a:spcPct val="100000"/>
              </a:lnSpc>
              <a:spcBef>
                <a:spcPts val="800"/>
              </a:spcBef>
              <a:spcAft>
                <a:spcPts val="0"/>
              </a:spcAft>
              <a:buSzPts val="1800"/>
              <a:buChar char="–"/>
              <a:defRPr sz="1800"/>
            </a:lvl7pPr>
            <a:lvl8pPr marL="3657600" lvl="7" indent="-342900" algn="l">
              <a:lnSpc>
                <a:spcPct val="100000"/>
              </a:lnSpc>
              <a:spcBef>
                <a:spcPts val="800"/>
              </a:spcBef>
              <a:spcAft>
                <a:spcPts val="0"/>
              </a:spcAft>
              <a:buSzPts val="1800"/>
              <a:buChar char="–"/>
              <a:defRPr sz="1800"/>
            </a:lvl8pPr>
            <a:lvl9pPr marL="4114800" lvl="8" indent="-342900" algn="l">
              <a:lnSpc>
                <a:spcPct val="100000"/>
              </a:lnSpc>
              <a:spcBef>
                <a:spcPts val="800"/>
              </a:spcBef>
              <a:spcAft>
                <a:spcPts val="0"/>
              </a:spcAft>
              <a:buSzPts val="1800"/>
              <a:buChar char="–"/>
              <a:defRPr sz="1800"/>
            </a:lvl9pPr>
          </a:lstStyle>
          <a:p>
            <a:endParaRPr/>
          </a:p>
        </p:txBody>
      </p:sp>
      <p:sp>
        <p:nvSpPr>
          <p:cNvPr id="112" name="Google Shape;112;p39"/>
          <p:cNvSpPr txBox="1">
            <a:spLocks noGrp="1"/>
          </p:cNvSpPr>
          <p:nvPr>
            <p:ph type="body" idx="2"/>
          </p:nvPr>
        </p:nvSpPr>
        <p:spPr>
          <a:xfrm>
            <a:off x="3488033" y="1450800"/>
            <a:ext cx="2426400" cy="4464000"/>
          </a:xfrm>
          <a:prstGeom prst="rect">
            <a:avLst/>
          </a:prstGeom>
          <a:noFill/>
          <a:ln>
            <a:noFill/>
          </a:ln>
        </p:spPr>
        <p:txBody>
          <a:bodyPr spcFirstLastPara="1" wrap="square" lIns="0" tIns="0" rIns="144000" bIns="0" anchor="t" anchorCtr="0">
            <a:noAutofit/>
          </a:bodyPr>
          <a:lstStyle>
            <a:lvl1pPr marL="457200" lvl="0" indent="-330200" algn="l">
              <a:lnSpc>
                <a:spcPct val="100000"/>
              </a:lnSpc>
              <a:spcBef>
                <a:spcPts val="1100"/>
              </a:spcBef>
              <a:spcAft>
                <a:spcPts val="0"/>
              </a:spcAft>
              <a:buSzPts val="1600"/>
              <a:buChar char="∙"/>
              <a:defRPr sz="1600"/>
            </a:lvl1pPr>
            <a:lvl2pPr marL="914400" lvl="1" indent="-317500" algn="l">
              <a:lnSpc>
                <a:spcPct val="100000"/>
              </a:lnSpc>
              <a:spcBef>
                <a:spcPts val="800"/>
              </a:spcBef>
              <a:spcAft>
                <a:spcPts val="0"/>
              </a:spcAft>
              <a:buSzPts val="1400"/>
              <a:buChar char="–"/>
              <a:defRPr sz="1400"/>
            </a:lvl2pPr>
            <a:lvl3pPr marL="1371600" lvl="2" indent="-304800" algn="l">
              <a:lnSpc>
                <a:spcPct val="100000"/>
              </a:lnSpc>
              <a:spcBef>
                <a:spcPts val="800"/>
              </a:spcBef>
              <a:spcAft>
                <a:spcPts val="0"/>
              </a:spcAft>
              <a:buSzPts val="1200"/>
              <a:buChar char="–"/>
              <a:defRPr sz="1200"/>
            </a:lvl3pPr>
            <a:lvl4pPr marL="1828800" lvl="3" indent="-304800" algn="l">
              <a:lnSpc>
                <a:spcPct val="100000"/>
              </a:lnSpc>
              <a:spcBef>
                <a:spcPts val="800"/>
              </a:spcBef>
              <a:spcAft>
                <a:spcPts val="0"/>
              </a:spcAft>
              <a:buSzPts val="1200"/>
              <a:buChar char="–"/>
              <a:defRPr sz="1200"/>
            </a:lvl4pPr>
            <a:lvl5pPr marL="2286000" lvl="4" indent="-304800" algn="l">
              <a:lnSpc>
                <a:spcPct val="100000"/>
              </a:lnSpc>
              <a:spcBef>
                <a:spcPts val="800"/>
              </a:spcBef>
              <a:spcAft>
                <a:spcPts val="0"/>
              </a:spcAft>
              <a:buSzPts val="1200"/>
              <a:buChar char="–"/>
              <a:defRPr sz="1200"/>
            </a:lvl5pPr>
            <a:lvl6pPr marL="2743200" lvl="5" indent="-342900" algn="l">
              <a:lnSpc>
                <a:spcPct val="100000"/>
              </a:lnSpc>
              <a:spcBef>
                <a:spcPts val="800"/>
              </a:spcBef>
              <a:spcAft>
                <a:spcPts val="0"/>
              </a:spcAft>
              <a:buSzPts val="1800"/>
              <a:buChar char="–"/>
              <a:defRPr sz="1800"/>
            </a:lvl6pPr>
            <a:lvl7pPr marL="3200400" lvl="6" indent="-342900" algn="l">
              <a:lnSpc>
                <a:spcPct val="100000"/>
              </a:lnSpc>
              <a:spcBef>
                <a:spcPts val="800"/>
              </a:spcBef>
              <a:spcAft>
                <a:spcPts val="0"/>
              </a:spcAft>
              <a:buSzPts val="1800"/>
              <a:buChar char="–"/>
              <a:defRPr sz="1800"/>
            </a:lvl7pPr>
            <a:lvl8pPr marL="3657600" lvl="7" indent="-342900" algn="l">
              <a:lnSpc>
                <a:spcPct val="100000"/>
              </a:lnSpc>
              <a:spcBef>
                <a:spcPts val="800"/>
              </a:spcBef>
              <a:spcAft>
                <a:spcPts val="0"/>
              </a:spcAft>
              <a:buSzPts val="1800"/>
              <a:buChar char="–"/>
              <a:defRPr sz="1800"/>
            </a:lvl8pPr>
            <a:lvl9pPr marL="4114800" lvl="8" indent="-342900" algn="l">
              <a:lnSpc>
                <a:spcPct val="100000"/>
              </a:lnSpc>
              <a:spcBef>
                <a:spcPts val="800"/>
              </a:spcBef>
              <a:spcAft>
                <a:spcPts val="0"/>
              </a:spcAft>
              <a:buSzPts val="1800"/>
              <a:buChar char="–"/>
              <a:defRPr sz="1800"/>
            </a:lvl9pPr>
          </a:lstStyle>
          <a:p>
            <a:endParaRPr/>
          </a:p>
        </p:txBody>
      </p:sp>
      <p:sp>
        <p:nvSpPr>
          <p:cNvPr id="113" name="Google Shape;113;p39"/>
          <p:cNvSpPr txBox="1">
            <a:spLocks noGrp="1"/>
          </p:cNvSpPr>
          <p:nvPr>
            <p:ph type="dt" idx="10"/>
          </p:nvPr>
        </p:nvSpPr>
        <p:spPr>
          <a:xfrm>
            <a:off x="0" y="6912000"/>
            <a:ext cx="0" cy="0"/>
          </a:xfrm>
          <a:prstGeom prst="rect">
            <a:avLst/>
          </a:prstGeom>
          <a:noFill/>
          <a:ln>
            <a:noFill/>
          </a:ln>
        </p:spPr>
        <p:txBody>
          <a:bodyPr spcFirstLastPara="1" wrap="square" lIns="91425" tIns="45700" rIns="91425" bIns="45700" anchor="ctr" anchorCtr="0">
            <a:noAutofit/>
          </a:bodyPr>
          <a:lstStyle>
            <a:lvl1pPr lvl="0" algn="l">
              <a:lnSpc>
                <a:spcPct val="108000"/>
              </a:lnSpc>
              <a:spcBef>
                <a:spcPts val="972"/>
              </a:spcBef>
              <a:spcAft>
                <a:spcPts val="0"/>
              </a:spcAft>
              <a:buSzPts val="1400"/>
              <a:buNone/>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39"/>
          <p:cNvSpPr txBox="1">
            <a:spLocks noGrp="1"/>
          </p:cNvSpPr>
          <p:nvPr>
            <p:ph type="ftr" idx="11"/>
          </p:nvPr>
        </p:nvSpPr>
        <p:spPr>
          <a:xfrm>
            <a:off x="1029600" y="6401052"/>
            <a:ext cx="3794400" cy="27485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39"/>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lvl1pPr marL="0" lvl="0" indent="0" algn="l">
              <a:lnSpc>
                <a:spcPct val="108000"/>
              </a:lnSpc>
              <a:spcBef>
                <a:spcPts val="0"/>
              </a:spcBef>
              <a:spcAft>
                <a:spcPts val="0"/>
              </a:spcAft>
              <a:buNone/>
              <a:defRPr/>
            </a:lvl1pPr>
            <a:lvl2pPr marL="0" lvl="1" indent="0" algn="l">
              <a:lnSpc>
                <a:spcPct val="108000"/>
              </a:lnSpc>
              <a:spcBef>
                <a:spcPts val="0"/>
              </a:spcBef>
              <a:spcAft>
                <a:spcPts val="0"/>
              </a:spcAft>
              <a:buNone/>
              <a:defRPr/>
            </a:lvl2pPr>
            <a:lvl3pPr marL="0" lvl="2" indent="0" algn="l">
              <a:lnSpc>
                <a:spcPct val="108000"/>
              </a:lnSpc>
              <a:spcBef>
                <a:spcPts val="0"/>
              </a:spcBef>
              <a:spcAft>
                <a:spcPts val="0"/>
              </a:spcAft>
              <a:buNone/>
              <a:defRPr/>
            </a:lvl3pPr>
            <a:lvl4pPr marL="0" lvl="3" indent="0" algn="l">
              <a:lnSpc>
                <a:spcPct val="108000"/>
              </a:lnSpc>
              <a:spcBef>
                <a:spcPts val="0"/>
              </a:spcBef>
              <a:spcAft>
                <a:spcPts val="0"/>
              </a:spcAft>
              <a:buNone/>
              <a:defRPr/>
            </a:lvl4pPr>
            <a:lvl5pPr marL="0" lvl="4" indent="0" algn="l">
              <a:lnSpc>
                <a:spcPct val="108000"/>
              </a:lnSpc>
              <a:spcBef>
                <a:spcPts val="0"/>
              </a:spcBef>
              <a:spcAft>
                <a:spcPts val="0"/>
              </a:spcAft>
              <a:buNone/>
              <a:defRPr/>
            </a:lvl5pPr>
            <a:lvl6pPr marL="0" lvl="5" indent="0" algn="l">
              <a:lnSpc>
                <a:spcPct val="108000"/>
              </a:lnSpc>
              <a:spcBef>
                <a:spcPts val="0"/>
              </a:spcBef>
              <a:spcAft>
                <a:spcPts val="0"/>
              </a:spcAft>
              <a:buNone/>
              <a:defRPr/>
            </a:lvl6pPr>
            <a:lvl7pPr marL="0" lvl="6" indent="0" algn="l">
              <a:lnSpc>
                <a:spcPct val="108000"/>
              </a:lnSpc>
              <a:spcBef>
                <a:spcPts val="0"/>
              </a:spcBef>
              <a:spcAft>
                <a:spcPts val="0"/>
              </a:spcAft>
              <a:buNone/>
              <a:defRPr/>
            </a:lvl7pPr>
            <a:lvl8pPr marL="0" lvl="7" indent="0" algn="l">
              <a:lnSpc>
                <a:spcPct val="108000"/>
              </a:lnSpc>
              <a:spcBef>
                <a:spcPts val="0"/>
              </a:spcBef>
              <a:spcAft>
                <a:spcPts val="0"/>
              </a:spcAft>
              <a:buNone/>
              <a:defRPr/>
            </a:lvl8pPr>
            <a:lvl9pPr marL="0" lvl="8" indent="0" algn="l">
              <a:lnSpc>
                <a:spcPct val="108000"/>
              </a:lnSpc>
              <a:spcBef>
                <a:spcPts val="0"/>
              </a:spcBef>
              <a:spcAft>
                <a:spcPts val="0"/>
              </a:spcAft>
              <a:buNone/>
              <a:defRPr/>
            </a:lvl9pPr>
          </a:lstStyle>
          <a:p>
            <a:pPr marL="0" lvl="0" indent="0" algn="l" rtl="0">
              <a:spcBef>
                <a:spcPts val="0"/>
              </a:spcBef>
              <a:spcAft>
                <a:spcPts val="0"/>
              </a:spcAft>
              <a:buNone/>
            </a:pPr>
            <a:fld id="{00000000-1234-1234-1234-123412341234}" type="slidenum">
              <a:rPr lang="da-DK"/>
              <a:t>‹nr.›</a:t>
            </a:fld>
            <a:endParaRPr/>
          </a:p>
        </p:txBody>
      </p:sp>
      <p:sp>
        <p:nvSpPr>
          <p:cNvPr id="116" name="Google Shape;116;p39"/>
          <p:cNvSpPr txBox="1">
            <a:spLocks noGrp="1"/>
          </p:cNvSpPr>
          <p:nvPr>
            <p:ph type="title"/>
          </p:nvPr>
        </p:nvSpPr>
        <p:spPr>
          <a:xfrm>
            <a:off x="701675" y="361840"/>
            <a:ext cx="10785475" cy="936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6000"/>
              </a:lnSpc>
              <a:spcBef>
                <a:spcPts val="0"/>
              </a:spcBef>
              <a:spcAft>
                <a:spcPts val="0"/>
              </a:spcAft>
              <a:buSzPts val="1400"/>
              <a:buNone/>
              <a:defRPr/>
            </a:lvl2pPr>
            <a:lvl3pPr lvl="2" algn="l">
              <a:lnSpc>
                <a:spcPct val="96000"/>
              </a:lnSpc>
              <a:spcBef>
                <a:spcPts val="0"/>
              </a:spcBef>
              <a:spcAft>
                <a:spcPts val="0"/>
              </a:spcAft>
              <a:buSzPts val="1400"/>
              <a:buNone/>
              <a:defRPr/>
            </a:lvl3pPr>
            <a:lvl4pPr lvl="3" algn="l">
              <a:lnSpc>
                <a:spcPct val="96000"/>
              </a:lnSpc>
              <a:spcBef>
                <a:spcPts val="0"/>
              </a:spcBef>
              <a:spcAft>
                <a:spcPts val="0"/>
              </a:spcAft>
              <a:buSzPts val="1400"/>
              <a:buNone/>
              <a:defRPr/>
            </a:lvl4pPr>
            <a:lvl5pPr lvl="4" algn="l">
              <a:lnSpc>
                <a:spcPct val="96000"/>
              </a:lnSpc>
              <a:spcBef>
                <a:spcPts val="0"/>
              </a:spcBef>
              <a:spcAft>
                <a:spcPts val="0"/>
              </a:spcAft>
              <a:buSzPts val="1400"/>
              <a:buNone/>
              <a:defRPr/>
            </a:lvl5pPr>
            <a:lvl6pPr lvl="5" algn="l">
              <a:lnSpc>
                <a:spcPct val="96000"/>
              </a:lnSpc>
              <a:spcBef>
                <a:spcPts val="0"/>
              </a:spcBef>
              <a:spcAft>
                <a:spcPts val="0"/>
              </a:spcAft>
              <a:buSzPts val="1400"/>
              <a:buNone/>
              <a:defRPr/>
            </a:lvl6pPr>
            <a:lvl7pPr lvl="6" algn="l">
              <a:lnSpc>
                <a:spcPct val="96000"/>
              </a:lnSpc>
              <a:spcBef>
                <a:spcPts val="0"/>
              </a:spcBef>
              <a:spcAft>
                <a:spcPts val="0"/>
              </a:spcAft>
              <a:buSzPts val="1400"/>
              <a:buNone/>
              <a:defRPr/>
            </a:lvl7pPr>
            <a:lvl8pPr lvl="7" algn="l">
              <a:lnSpc>
                <a:spcPct val="96000"/>
              </a:lnSpc>
              <a:spcBef>
                <a:spcPts val="0"/>
              </a:spcBef>
              <a:spcAft>
                <a:spcPts val="0"/>
              </a:spcAft>
              <a:buSzPts val="1400"/>
              <a:buNone/>
              <a:defRPr/>
            </a:lvl8pPr>
            <a:lvl9pPr lvl="8" algn="l">
              <a:lnSpc>
                <a:spcPct val="96000"/>
              </a:lnSpc>
              <a:spcBef>
                <a:spcPts val="0"/>
              </a:spcBef>
              <a:spcAft>
                <a:spcPts val="0"/>
              </a:spcAft>
              <a:buSzPts val="1400"/>
              <a:buNone/>
              <a:defRPr/>
            </a:lvl9pPr>
          </a:lstStyle>
          <a:p>
            <a:endParaRPr/>
          </a:p>
        </p:txBody>
      </p:sp>
      <p:sp>
        <p:nvSpPr>
          <p:cNvPr id="117" name="Google Shape;117;p39"/>
          <p:cNvSpPr txBox="1">
            <a:spLocks noGrp="1"/>
          </p:cNvSpPr>
          <p:nvPr>
            <p:ph type="body" idx="3"/>
          </p:nvPr>
        </p:nvSpPr>
        <p:spPr>
          <a:xfrm>
            <a:off x="6274391" y="1450800"/>
            <a:ext cx="2426400" cy="4464000"/>
          </a:xfrm>
          <a:prstGeom prst="rect">
            <a:avLst/>
          </a:prstGeom>
          <a:noFill/>
          <a:ln>
            <a:noFill/>
          </a:ln>
        </p:spPr>
        <p:txBody>
          <a:bodyPr spcFirstLastPara="1" wrap="square" lIns="0" tIns="0" rIns="144000" bIns="0" anchor="t" anchorCtr="0">
            <a:noAutofit/>
          </a:bodyPr>
          <a:lstStyle>
            <a:lvl1pPr marL="457200" lvl="0" indent="-330200" algn="l">
              <a:lnSpc>
                <a:spcPct val="100000"/>
              </a:lnSpc>
              <a:spcBef>
                <a:spcPts val="1100"/>
              </a:spcBef>
              <a:spcAft>
                <a:spcPts val="0"/>
              </a:spcAft>
              <a:buSzPts val="1600"/>
              <a:buChar char="∙"/>
              <a:defRPr sz="1600"/>
            </a:lvl1pPr>
            <a:lvl2pPr marL="914400" lvl="1" indent="-317500" algn="l">
              <a:lnSpc>
                <a:spcPct val="100000"/>
              </a:lnSpc>
              <a:spcBef>
                <a:spcPts val="800"/>
              </a:spcBef>
              <a:spcAft>
                <a:spcPts val="0"/>
              </a:spcAft>
              <a:buSzPts val="1400"/>
              <a:buChar char="–"/>
              <a:defRPr sz="1400"/>
            </a:lvl2pPr>
            <a:lvl3pPr marL="1371600" lvl="2" indent="-304800" algn="l">
              <a:lnSpc>
                <a:spcPct val="100000"/>
              </a:lnSpc>
              <a:spcBef>
                <a:spcPts val="800"/>
              </a:spcBef>
              <a:spcAft>
                <a:spcPts val="0"/>
              </a:spcAft>
              <a:buSzPts val="1200"/>
              <a:buChar char="–"/>
              <a:defRPr sz="1200"/>
            </a:lvl3pPr>
            <a:lvl4pPr marL="1828800" lvl="3" indent="-304800" algn="l">
              <a:lnSpc>
                <a:spcPct val="100000"/>
              </a:lnSpc>
              <a:spcBef>
                <a:spcPts val="800"/>
              </a:spcBef>
              <a:spcAft>
                <a:spcPts val="0"/>
              </a:spcAft>
              <a:buSzPts val="1200"/>
              <a:buChar char="–"/>
              <a:defRPr sz="1200"/>
            </a:lvl4pPr>
            <a:lvl5pPr marL="2286000" lvl="4" indent="-304800" algn="l">
              <a:lnSpc>
                <a:spcPct val="100000"/>
              </a:lnSpc>
              <a:spcBef>
                <a:spcPts val="800"/>
              </a:spcBef>
              <a:spcAft>
                <a:spcPts val="0"/>
              </a:spcAft>
              <a:buSzPts val="1200"/>
              <a:buChar char="–"/>
              <a:defRPr sz="1200"/>
            </a:lvl5pPr>
            <a:lvl6pPr marL="2743200" lvl="5" indent="-342900" algn="l">
              <a:lnSpc>
                <a:spcPct val="100000"/>
              </a:lnSpc>
              <a:spcBef>
                <a:spcPts val="800"/>
              </a:spcBef>
              <a:spcAft>
                <a:spcPts val="0"/>
              </a:spcAft>
              <a:buSzPts val="1800"/>
              <a:buChar char="–"/>
              <a:defRPr/>
            </a:lvl6pPr>
            <a:lvl7pPr marL="3200400" lvl="6" indent="-342900" algn="l">
              <a:lnSpc>
                <a:spcPct val="100000"/>
              </a:lnSpc>
              <a:spcBef>
                <a:spcPts val="800"/>
              </a:spcBef>
              <a:spcAft>
                <a:spcPts val="0"/>
              </a:spcAft>
              <a:buSzPts val="1800"/>
              <a:buChar char="–"/>
              <a:defRPr/>
            </a:lvl7pPr>
            <a:lvl8pPr marL="3657600" lvl="7" indent="-342900" algn="l">
              <a:lnSpc>
                <a:spcPct val="100000"/>
              </a:lnSpc>
              <a:spcBef>
                <a:spcPts val="800"/>
              </a:spcBef>
              <a:spcAft>
                <a:spcPts val="0"/>
              </a:spcAft>
              <a:buSzPts val="1800"/>
              <a:buChar char="–"/>
              <a:defRPr/>
            </a:lvl8pPr>
            <a:lvl9pPr marL="4114800" lvl="8" indent="-342900" algn="l">
              <a:lnSpc>
                <a:spcPct val="100000"/>
              </a:lnSpc>
              <a:spcBef>
                <a:spcPts val="800"/>
              </a:spcBef>
              <a:spcAft>
                <a:spcPts val="0"/>
              </a:spcAft>
              <a:buSzPts val="1800"/>
              <a:buChar char="–"/>
              <a:defRPr/>
            </a:lvl9pPr>
          </a:lstStyle>
          <a:p>
            <a:endParaRPr/>
          </a:p>
        </p:txBody>
      </p:sp>
      <p:sp>
        <p:nvSpPr>
          <p:cNvPr id="118" name="Google Shape;118;p39"/>
          <p:cNvSpPr txBox="1">
            <a:spLocks noGrp="1"/>
          </p:cNvSpPr>
          <p:nvPr>
            <p:ph type="body" idx="4"/>
          </p:nvPr>
        </p:nvSpPr>
        <p:spPr>
          <a:xfrm>
            <a:off x="9060750" y="1455600"/>
            <a:ext cx="2426400" cy="4459200"/>
          </a:xfrm>
          <a:prstGeom prst="rect">
            <a:avLst/>
          </a:prstGeom>
          <a:noFill/>
          <a:ln>
            <a:noFill/>
          </a:ln>
        </p:spPr>
        <p:txBody>
          <a:bodyPr spcFirstLastPara="1" wrap="square" lIns="0" tIns="0" rIns="144000" bIns="0" anchor="t" anchorCtr="0">
            <a:noAutofit/>
          </a:bodyPr>
          <a:lstStyle>
            <a:lvl1pPr marL="457200" lvl="0" indent="-330200" algn="l">
              <a:lnSpc>
                <a:spcPct val="100000"/>
              </a:lnSpc>
              <a:spcBef>
                <a:spcPts val="1100"/>
              </a:spcBef>
              <a:spcAft>
                <a:spcPts val="0"/>
              </a:spcAft>
              <a:buSzPts val="1600"/>
              <a:buChar char="∙"/>
              <a:defRPr sz="1600"/>
            </a:lvl1pPr>
            <a:lvl2pPr marL="914400" lvl="1" indent="-317500" algn="l">
              <a:lnSpc>
                <a:spcPct val="100000"/>
              </a:lnSpc>
              <a:spcBef>
                <a:spcPts val="800"/>
              </a:spcBef>
              <a:spcAft>
                <a:spcPts val="0"/>
              </a:spcAft>
              <a:buSzPts val="1400"/>
              <a:buChar char="–"/>
              <a:defRPr sz="1400"/>
            </a:lvl2pPr>
            <a:lvl3pPr marL="1371600" lvl="2" indent="-304800" algn="l">
              <a:lnSpc>
                <a:spcPct val="100000"/>
              </a:lnSpc>
              <a:spcBef>
                <a:spcPts val="800"/>
              </a:spcBef>
              <a:spcAft>
                <a:spcPts val="0"/>
              </a:spcAft>
              <a:buSzPts val="1200"/>
              <a:buChar char="–"/>
              <a:defRPr sz="1200"/>
            </a:lvl3pPr>
            <a:lvl4pPr marL="1828800" lvl="3" indent="-304800" algn="l">
              <a:lnSpc>
                <a:spcPct val="100000"/>
              </a:lnSpc>
              <a:spcBef>
                <a:spcPts val="800"/>
              </a:spcBef>
              <a:spcAft>
                <a:spcPts val="0"/>
              </a:spcAft>
              <a:buSzPts val="1200"/>
              <a:buChar char="–"/>
              <a:defRPr sz="1200"/>
            </a:lvl4pPr>
            <a:lvl5pPr marL="2286000" lvl="4" indent="-304800" algn="l">
              <a:lnSpc>
                <a:spcPct val="100000"/>
              </a:lnSpc>
              <a:spcBef>
                <a:spcPts val="800"/>
              </a:spcBef>
              <a:spcAft>
                <a:spcPts val="0"/>
              </a:spcAft>
              <a:buSzPts val="1200"/>
              <a:buChar char="–"/>
              <a:defRPr sz="1200"/>
            </a:lvl5pPr>
            <a:lvl6pPr marL="2743200" lvl="5" indent="-342900" algn="l">
              <a:lnSpc>
                <a:spcPct val="100000"/>
              </a:lnSpc>
              <a:spcBef>
                <a:spcPts val="800"/>
              </a:spcBef>
              <a:spcAft>
                <a:spcPts val="0"/>
              </a:spcAft>
              <a:buSzPts val="1800"/>
              <a:buChar char="–"/>
              <a:defRPr/>
            </a:lvl6pPr>
            <a:lvl7pPr marL="3200400" lvl="6" indent="-342900" algn="l">
              <a:lnSpc>
                <a:spcPct val="100000"/>
              </a:lnSpc>
              <a:spcBef>
                <a:spcPts val="800"/>
              </a:spcBef>
              <a:spcAft>
                <a:spcPts val="0"/>
              </a:spcAft>
              <a:buSzPts val="1800"/>
              <a:buChar char="–"/>
              <a:defRPr/>
            </a:lvl7pPr>
            <a:lvl8pPr marL="3657600" lvl="7" indent="-342900" algn="l">
              <a:lnSpc>
                <a:spcPct val="100000"/>
              </a:lnSpc>
              <a:spcBef>
                <a:spcPts val="800"/>
              </a:spcBef>
              <a:spcAft>
                <a:spcPts val="0"/>
              </a:spcAft>
              <a:buSzPts val="1800"/>
              <a:buChar char="–"/>
              <a:defRPr/>
            </a:lvl8pPr>
            <a:lvl9pPr marL="4114800" lvl="8" indent="-342900" algn="l">
              <a:lnSpc>
                <a:spcPct val="100000"/>
              </a:lnSpc>
              <a:spcBef>
                <a:spcPts val="800"/>
              </a:spcBef>
              <a:spcAft>
                <a:spcPts val="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pos="1970">
          <p15:clr>
            <a:srgbClr val="A4A3A4"/>
          </p15:clr>
        </p15:guide>
        <p15:guide id="2" pos="2197">
          <p15:clr>
            <a:srgbClr val="A4A3A4"/>
          </p15:clr>
        </p15:guide>
        <p15:guide id="3" pos="3725">
          <p15:clr>
            <a:srgbClr val="A4A3A4"/>
          </p15:clr>
        </p15:guide>
        <p15:guide id="4" pos="3952">
          <p15:clr>
            <a:srgbClr val="A4A3A4"/>
          </p15:clr>
        </p15:guide>
        <p15:guide id="5" pos="5481">
          <p15:clr>
            <a:srgbClr val="A4A3A4"/>
          </p15:clr>
        </p15:guide>
        <p15:guide id="6" pos="570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e ikoner og tekst">
  <p:cSld name="Tre ikoner og tekst">
    <p:spTree>
      <p:nvGrpSpPr>
        <p:cNvPr id="1" name="Shape 119"/>
        <p:cNvGrpSpPr/>
        <p:nvPr/>
      </p:nvGrpSpPr>
      <p:grpSpPr>
        <a:xfrm>
          <a:off x="0" y="0"/>
          <a:ext cx="0" cy="0"/>
          <a:chOff x="0" y="0"/>
          <a:chExt cx="0" cy="0"/>
        </a:xfrm>
      </p:grpSpPr>
      <p:sp>
        <p:nvSpPr>
          <p:cNvPr id="120" name="Google Shape;120;p40"/>
          <p:cNvSpPr txBox="1">
            <a:spLocks noGrp="1"/>
          </p:cNvSpPr>
          <p:nvPr>
            <p:ph type="body" idx="1"/>
          </p:nvPr>
        </p:nvSpPr>
        <p:spPr>
          <a:xfrm>
            <a:off x="701676" y="2610000"/>
            <a:ext cx="3221038" cy="3303438"/>
          </a:xfrm>
          <a:prstGeom prst="rect">
            <a:avLst/>
          </a:prstGeom>
          <a:noFill/>
          <a:ln>
            <a:noFill/>
          </a:ln>
        </p:spPr>
        <p:txBody>
          <a:bodyPr spcFirstLastPara="1" wrap="square" lIns="0" tIns="0" rIns="144000" bIns="0" anchor="t" anchorCtr="0">
            <a:noAutofit/>
          </a:bodyPr>
          <a:lstStyle>
            <a:lvl1pPr marL="457200" lvl="0" indent="-381000" algn="ctr">
              <a:lnSpc>
                <a:spcPct val="100000"/>
              </a:lnSpc>
              <a:spcBef>
                <a:spcPts val="0"/>
              </a:spcBef>
              <a:spcAft>
                <a:spcPts val="0"/>
              </a:spcAft>
              <a:buClr>
                <a:schemeClr val="dk2"/>
              </a:buClr>
              <a:buSzPts val="2400"/>
              <a:buFont typeface="Arial"/>
              <a:buChar char="​"/>
              <a:defRPr sz="2400">
                <a:solidFill>
                  <a:schemeClr val="dk2"/>
                </a:solidFill>
                <a:latin typeface="Cambria"/>
                <a:ea typeface="Cambria"/>
                <a:cs typeface="Cambria"/>
                <a:sym typeface="Cambria"/>
              </a:defRPr>
            </a:lvl1pPr>
            <a:lvl2pPr marL="914400" lvl="1" indent="-330200" algn="ctr">
              <a:lnSpc>
                <a:spcPct val="100000"/>
              </a:lnSpc>
              <a:spcBef>
                <a:spcPts val="600"/>
              </a:spcBef>
              <a:spcAft>
                <a:spcPts val="0"/>
              </a:spcAft>
              <a:buSzPts val="1600"/>
              <a:buFont typeface="Arial"/>
              <a:buChar char="​"/>
              <a:defRPr sz="1600"/>
            </a:lvl2pPr>
            <a:lvl3pPr marL="1371600" lvl="2" indent="-330200" algn="l">
              <a:lnSpc>
                <a:spcPct val="100000"/>
              </a:lnSpc>
              <a:spcBef>
                <a:spcPts val="600"/>
              </a:spcBef>
              <a:spcAft>
                <a:spcPts val="0"/>
              </a:spcAft>
              <a:buSzPts val="1600"/>
              <a:buFont typeface="Arial"/>
              <a:buChar char="​"/>
              <a:defRPr sz="1600"/>
            </a:lvl3pPr>
            <a:lvl4pPr marL="1828800" lvl="3" indent="-330200" algn="l">
              <a:lnSpc>
                <a:spcPct val="100000"/>
              </a:lnSpc>
              <a:spcBef>
                <a:spcPts val="600"/>
              </a:spcBef>
              <a:spcAft>
                <a:spcPts val="0"/>
              </a:spcAft>
              <a:buSzPts val="1600"/>
              <a:buFont typeface="Arial"/>
              <a:buChar char="​"/>
              <a:defRPr sz="1600"/>
            </a:lvl4pPr>
            <a:lvl5pPr marL="2286000" lvl="4" indent="-330200" algn="l">
              <a:lnSpc>
                <a:spcPct val="100000"/>
              </a:lnSpc>
              <a:spcBef>
                <a:spcPts val="600"/>
              </a:spcBef>
              <a:spcAft>
                <a:spcPts val="0"/>
              </a:spcAft>
              <a:buSzPts val="1600"/>
              <a:buFont typeface="Arial"/>
              <a:buChar char="​"/>
              <a:defRPr sz="1600"/>
            </a:lvl5pPr>
            <a:lvl6pPr marL="2743200" lvl="5" indent="-317500" algn="ctr">
              <a:lnSpc>
                <a:spcPct val="100000"/>
              </a:lnSpc>
              <a:spcBef>
                <a:spcPts val="600"/>
              </a:spcBef>
              <a:spcAft>
                <a:spcPts val="0"/>
              </a:spcAft>
              <a:buSzPts val="1400"/>
              <a:buFont typeface="Arial"/>
              <a:buChar char="​"/>
              <a:defRPr sz="1400"/>
            </a:lvl6pPr>
            <a:lvl7pPr marL="3200400" lvl="6" indent="-330200" algn="l">
              <a:lnSpc>
                <a:spcPct val="100000"/>
              </a:lnSpc>
              <a:spcBef>
                <a:spcPts val="600"/>
              </a:spcBef>
              <a:spcAft>
                <a:spcPts val="0"/>
              </a:spcAft>
              <a:buSzPts val="1600"/>
              <a:buFont typeface="Arial"/>
              <a:buChar char="​"/>
              <a:defRPr sz="1600"/>
            </a:lvl7pPr>
            <a:lvl8pPr marL="3657600" lvl="7" indent="-330200" algn="l">
              <a:lnSpc>
                <a:spcPct val="100000"/>
              </a:lnSpc>
              <a:spcBef>
                <a:spcPts val="600"/>
              </a:spcBef>
              <a:spcAft>
                <a:spcPts val="0"/>
              </a:spcAft>
              <a:buSzPts val="1600"/>
              <a:buFont typeface="Arial"/>
              <a:buChar char="​"/>
              <a:defRPr sz="1600"/>
            </a:lvl8pPr>
            <a:lvl9pPr marL="4114800" lvl="8" indent="-330200" algn="l">
              <a:lnSpc>
                <a:spcPct val="100000"/>
              </a:lnSpc>
              <a:spcBef>
                <a:spcPts val="600"/>
              </a:spcBef>
              <a:spcAft>
                <a:spcPts val="0"/>
              </a:spcAft>
              <a:buSzPts val="1600"/>
              <a:buFont typeface="Arial"/>
              <a:buChar char="​"/>
              <a:defRPr sz="1600"/>
            </a:lvl9pPr>
          </a:lstStyle>
          <a:p>
            <a:endParaRPr/>
          </a:p>
        </p:txBody>
      </p:sp>
      <p:sp>
        <p:nvSpPr>
          <p:cNvPr id="121" name="Google Shape;121;p40"/>
          <p:cNvSpPr txBox="1">
            <a:spLocks noGrp="1"/>
          </p:cNvSpPr>
          <p:nvPr>
            <p:ph type="body" idx="2"/>
          </p:nvPr>
        </p:nvSpPr>
        <p:spPr>
          <a:xfrm>
            <a:off x="4487264" y="2610000"/>
            <a:ext cx="3220050" cy="3303438"/>
          </a:xfrm>
          <a:prstGeom prst="rect">
            <a:avLst/>
          </a:prstGeom>
          <a:noFill/>
          <a:ln>
            <a:noFill/>
          </a:ln>
        </p:spPr>
        <p:txBody>
          <a:bodyPr spcFirstLastPara="1" wrap="square" lIns="0" tIns="0" rIns="144000" bIns="0" anchor="t" anchorCtr="0">
            <a:noAutofit/>
          </a:bodyPr>
          <a:lstStyle>
            <a:lvl1pPr marL="457200" lvl="0" indent="-381000" algn="ctr">
              <a:lnSpc>
                <a:spcPct val="100000"/>
              </a:lnSpc>
              <a:spcBef>
                <a:spcPts val="0"/>
              </a:spcBef>
              <a:spcAft>
                <a:spcPts val="0"/>
              </a:spcAft>
              <a:buClr>
                <a:schemeClr val="dk2"/>
              </a:buClr>
              <a:buSzPts val="2400"/>
              <a:buFont typeface="Arial"/>
              <a:buChar char="​"/>
              <a:defRPr sz="2400">
                <a:solidFill>
                  <a:schemeClr val="dk2"/>
                </a:solidFill>
                <a:latin typeface="Cambria"/>
                <a:ea typeface="Cambria"/>
                <a:cs typeface="Cambria"/>
                <a:sym typeface="Cambria"/>
              </a:defRPr>
            </a:lvl1pPr>
            <a:lvl2pPr marL="914400" lvl="1" indent="-330200" algn="ctr">
              <a:lnSpc>
                <a:spcPct val="100000"/>
              </a:lnSpc>
              <a:spcBef>
                <a:spcPts val="600"/>
              </a:spcBef>
              <a:spcAft>
                <a:spcPts val="0"/>
              </a:spcAft>
              <a:buSzPts val="1600"/>
              <a:buFont typeface="Arial"/>
              <a:buChar char="​"/>
              <a:defRPr sz="1600"/>
            </a:lvl2pPr>
            <a:lvl3pPr marL="1371600" lvl="2" indent="-330200" algn="ctr">
              <a:lnSpc>
                <a:spcPct val="100000"/>
              </a:lnSpc>
              <a:spcBef>
                <a:spcPts val="600"/>
              </a:spcBef>
              <a:spcAft>
                <a:spcPts val="0"/>
              </a:spcAft>
              <a:buSzPts val="1600"/>
              <a:buFont typeface="Arial"/>
              <a:buChar char="​"/>
              <a:defRPr sz="1600"/>
            </a:lvl3pPr>
            <a:lvl4pPr marL="1828800" lvl="3" indent="-330200" algn="l">
              <a:lnSpc>
                <a:spcPct val="100000"/>
              </a:lnSpc>
              <a:spcBef>
                <a:spcPts val="600"/>
              </a:spcBef>
              <a:spcAft>
                <a:spcPts val="0"/>
              </a:spcAft>
              <a:buSzPts val="1600"/>
              <a:buFont typeface="Arial"/>
              <a:buChar char="​"/>
              <a:defRPr sz="1600"/>
            </a:lvl4pPr>
            <a:lvl5pPr marL="2286000" lvl="4" indent="-330200" algn="l">
              <a:lnSpc>
                <a:spcPct val="100000"/>
              </a:lnSpc>
              <a:spcBef>
                <a:spcPts val="600"/>
              </a:spcBef>
              <a:spcAft>
                <a:spcPts val="0"/>
              </a:spcAft>
              <a:buSzPts val="1600"/>
              <a:buFont typeface="Arial"/>
              <a:buChar char="​"/>
              <a:defRPr sz="1600"/>
            </a:lvl5pPr>
            <a:lvl6pPr marL="2743200" lvl="5" indent="-330200" algn="l">
              <a:lnSpc>
                <a:spcPct val="100000"/>
              </a:lnSpc>
              <a:spcBef>
                <a:spcPts val="600"/>
              </a:spcBef>
              <a:spcAft>
                <a:spcPts val="0"/>
              </a:spcAft>
              <a:buSzPts val="1600"/>
              <a:buFont typeface="Arial"/>
              <a:buChar char="​"/>
              <a:defRPr sz="1600"/>
            </a:lvl6pPr>
            <a:lvl7pPr marL="3200400" lvl="6" indent="-330200" algn="l">
              <a:lnSpc>
                <a:spcPct val="100000"/>
              </a:lnSpc>
              <a:spcBef>
                <a:spcPts val="600"/>
              </a:spcBef>
              <a:spcAft>
                <a:spcPts val="0"/>
              </a:spcAft>
              <a:buSzPts val="1600"/>
              <a:buFont typeface="Arial"/>
              <a:buChar char="​"/>
              <a:defRPr sz="1600"/>
            </a:lvl7pPr>
            <a:lvl8pPr marL="3657600" lvl="7" indent="-330200" algn="l">
              <a:lnSpc>
                <a:spcPct val="100000"/>
              </a:lnSpc>
              <a:spcBef>
                <a:spcPts val="600"/>
              </a:spcBef>
              <a:spcAft>
                <a:spcPts val="0"/>
              </a:spcAft>
              <a:buSzPts val="1600"/>
              <a:buFont typeface="Arial"/>
              <a:buChar char="​"/>
              <a:defRPr sz="1600"/>
            </a:lvl8pPr>
            <a:lvl9pPr marL="4114800" lvl="8" indent="-330200" algn="l">
              <a:lnSpc>
                <a:spcPct val="100000"/>
              </a:lnSpc>
              <a:spcBef>
                <a:spcPts val="600"/>
              </a:spcBef>
              <a:spcAft>
                <a:spcPts val="0"/>
              </a:spcAft>
              <a:buSzPts val="1600"/>
              <a:buFont typeface="Arial"/>
              <a:buChar char="​"/>
              <a:defRPr sz="1600"/>
            </a:lvl9pPr>
          </a:lstStyle>
          <a:p>
            <a:endParaRPr/>
          </a:p>
        </p:txBody>
      </p:sp>
      <p:sp>
        <p:nvSpPr>
          <p:cNvPr id="122" name="Google Shape;122;p40"/>
          <p:cNvSpPr txBox="1">
            <a:spLocks noGrp="1"/>
          </p:cNvSpPr>
          <p:nvPr>
            <p:ph type="dt" idx="10"/>
          </p:nvPr>
        </p:nvSpPr>
        <p:spPr>
          <a:xfrm>
            <a:off x="0" y="6912000"/>
            <a:ext cx="0" cy="0"/>
          </a:xfrm>
          <a:prstGeom prst="rect">
            <a:avLst/>
          </a:prstGeom>
          <a:noFill/>
          <a:ln>
            <a:noFill/>
          </a:ln>
        </p:spPr>
        <p:txBody>
          <a:bodyPr spcFirstLastPara="1" wrap="square" lIns="91425" tIns="45700" rIns="91425" bIns="45700" anchor="ctr" anchorCtr="0">
            <a:noAutofit/>
          </a:bodyPr>
          <a:lstStyle>
            <a:lvl1pPr lvl="0" algn="l">
              <a:lnSpc>
                <a:spcPct val="108000"/>
              </a:lnSpc>
              <a:spcBef>
                <a:spcPts val="972"/>
              </a:spcBef>
              <a:spcAft>
                <a:spcPts val="0"/>
              </a:spcAft>
              <a:buSzPts val="1400"/>
              <a:buNone/>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40"/>
          <p:cNvSpPr txBox="1">
            <a:spLocks noGrp="1"/>
          </p:cNvSpPr>
          <p:nvPr>
            <p:ph type="ftr" idx="11"/>
          </p:nvPr>
        </p:nvSpPr>
        <p:spPr>
          <a:xfrm>
            <a:off x="1029600" y="6401052"/>
            <a:ext cx="3794400" cy="27485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40"/>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lvl1pPr marL="0" lvl="0" indent="0" algn="l">
              <a:lnSpc>
                <a:spcPct val="108000"/>
              </a:lnSpc>
              <a:spcBef>
                <a:spcPts val="0"/>
              </a:spcBef>
              <a:spcAft>
                <a:spcPts val="0"/>
              </a:spcAft>
              <a:buNone/>
              <a:defRPr/>
            </a:lvl1pPr>
            <a:lvl2pPr marL="0" lvl="1" indent="0" algn="l">
              <a:lnSpc>
                <a:spcPct val="108000"/>
              </a:lnSpc>
              <a:spcBef>
                <a:spcPts val="0"/>
              </a:spcBef>
              <a:spcAft>
                <a:spcPts val="0"/>
              </a:spcAft>
              <a:buNone/>
              <a:defRPr/>
            </a:lvl2pPr>
            <a:lvl3pPr marL="0" lvl="2" indent="0" algn="l">
              <a:lnSpc>
                <a:spcPct val="108000"/>
              </a:lnSpc>
              <a:spcBef>
                <a:spcPts val="0"/>
              </a:spcBef>
              <a:spcAft>
                <a:spcPts val="0"/>
              </a:spcAft>
              <a:buNone/>
              <a:defRPr/>
            </a:lvl3pPr>
            <a:lvl4pPr marL="0" lvl="3" indent="0" algn="l">
              <a:lnSpc>
                <a:spcPct val="108000"/>
              </a:lnSpc>
              <a:spcBef>
                <a:spcPts val="0"/>
              </a:spcBef>
              <a:spcAft>
                <a:spcPts val="0"/>
              </a:spcAft>
              <a:buNone/>
              <a:defRPr/>
            </a:lvl4pPr>
            <a:lvl5pPr marL="0" lvl="4" indent="0" algn="l">
              <a:lnSpc>
                <a:spcPct val="108000"/>
              </a:lnSpc>
              <a:spcBef>
                <a:spcPts val="0"/>
              </a:spcBef>
              <a:spcAft>
                <a:spcPts val="0"/>
              </a:spcAft>
              <a:buNone/>
              <a:defRPr/>
            </a:lvl5pPr>
            <a:lvl6pPr marL="0" lvl="5" indent="0" algn="l">
              <a:lnSpc>
                <a:spcPct val="108000"/>
              </a:lnSpc>
              <a:spcBef>
                <a:spcPts val="0"/>
              </a:spcBef>
              <a:spcAft>
                <a:spcPts val="0"/>
              </a:spcAft>
              <a:buNone/>
              <a:defRPr/>
            </a:lvl6pPr>
            <a:lvl7pPr marL="0" lvl="6" indent="0" algn="l">
              <a:lnSpc>
                <a:spcPct val="108000"/>
              </a:lnSpc>
              <a:spcBef>
                <a:spcPts val="0"/>
              </a:spcBef>
              <a:spcAft>
                <a:spcPts val="0"/>
              </a:spcAft>
              <a:buNone/>
              <a:defRPr/>
            </a:lvl7pPr>
            <a:lvl8pPr marL="0" lvl="7" indent="0" algn="l">
              <a:lnSpc>
                <a:spcPct val="108000"/>
              </a:lnSpc>
              <a:spcBef>
                <a:spcPts val="0"/>
              </a:spcBef>
              <a:spcAft>
                <a:spcPts val="0"/>
              </a:spcAft>
              <a:buNone/>
              <a:defRPr/>
            </a:lvl8pPr>
            <a:lvl9pPr marL="0" lvl="8" indent="0" algn="l">
              <a:lnSpc>
                <a:spcPct val="108000"/>
              </a:lnSpc>
              <a:spcBef>
                <a:spcPts val="0"/>
              </a:spcBef>
              <a:spcAft>
                <a:spcPts val="0"/>
              </a:spcAft>
              <a:buNone/>
              <a:defRPr/>
            </a:lvl9pPr>
          </a:lstStyle>
          <a:p>
            <a:pPr marL="0" lvl="0" indent="0" algn="l" rtl="0">
              <a:spcBef>
                <a:spcPts val="0"/>
              </a:spcBef>
              <a:spcAft>
                <a:spcPts val="0"/>
              </a:spcAft>
              <a:buNone/>
            </a:pPr>
            <a:fld id="{00000000-1234-1234-1234-123412341234}" type="slidenum">
              <a:rPr lang="da-DK"/>
              <a:t>‹nr.›</a:t>
            </a:fld>
            <a:endParaRPr/>
          </a:p>
        </p:txBody>
      </p:sp>
      <p:sp>
        <p:nvSpPr>
          <p:cNvPr id="125" name="Google Shape;125;p40"/>
          <p:cNvSpPr txBox="1">
            <a:spLocks noGrp="1"/>
          </p:cNvSpPr>
          <p:nvPr>
            <p:ph type="title"/>
          </p:nvPr>
        </p:nvSpPr>
        <p:spPr>
          <a:xfrm>
            <a:off x="701675" y="361840"/>
            <a:ext cx="10785475" cy="936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6000"/>
              </a:lnSpc>
              <a:spcBef>
                <a:spcPts val="0"/>
              </a:spcBef>
              <a:spcAft>
                <a:spcPts val="0"/>
              </a:spcAft>
              <a:buSzPts val="1400"/>
              <a:buNone/>
              <a:defRPr/>
            </a:lvl2pPr>
            <a:lvl3pPr lvl="2" algn="l">
              <a:lnSpc>
                <a:spcPct val="96000"/>
              </a:lnSpc>
              <a:spcBef>
                <a:spcPts val="0"/>
              </a:spcBef>
              <a:spcAft>
                <a:spcPts val="0"/>
              </a:spcAft>
              <a:buSzPts val="1400"/>
              <a:buNone/>
              <a:defRPr/>
            </a:lvl3pPr>
            <a:lvl4pPr lvl="3" algn="l">
              <a:lnSpc>
                <a:spcPct val="96000"/>
              </a:lnSpc>
              <a:spcBef>
                <a:spcPts val="0"/>
              </a:spcBef>
              <a:spcAft>
                <a:spcPts val="0"/>
              </a:spcAft>
              <a:buSzPts val="1400"/>
              <a:buNone/>
              <a:defRPr/>
            </a:lvl4pPr>
            <a:lvl5pPr lvl="4" algn="l">
              <a:lnSpc>
                <a:spcPct val="96000"/>
              </a:lnSpc>
              <a:spcBef>
                <a:spcPts val="0"/>
              </a:spcBef>
              <a:spcAft>
                <a:spcPts val="0"/>
              </a:spcAft>
              <a:buSzPts val="1400"/>
              <a:buNone/>
              <a:defRPr/>
            </a:lvl5pPr>
            <a:lvl6pPr lvl="5" algn="l">
              <a:lnSpc>
                <a:spcPct val="96000"/>
              </a:lnSpc>
              <a:spcBef>
                <a:spcPts val="0"/>
              </a:spcBef>
              <a:spcAft>
                <a:spcPts val="0"/>
              </a:spcAft>
              <a:buSzPts val="1400"/>
              <a:buNone/>
              <a:defRPr/>
            </a:lvl6pPr>
            <a:lvl7pPr lvl="6" algn="l">
              <a:lnSpc>
                <a:spcPct val="96000"/>
              </a:lnSpc>
              <a:spcBef>
                <a:spcPts val="0"/>
              </a:spcBef>
              <a:spcAft>
                <a:spcPts val="0"/>
              </a:spcAft>
              <a:buSzPts val="1400"/>
              <a:buNone/>
              <a:defRPr/>
            </a:lvl7pPr>
            <a:lvl8pPr lvl="7" algn="l">
              <a:lnSpc>
                <a:spcPct val="96000"/>
              </a:lnSpc>
              <a:spcBef>
                <a:spcPts val="0"/>
              </a:spcBef>
              <a:spcAft>
                <a:spcPts val="0"/>
              </a:spcAft>
              <a:buSzPts val="1400"/>
              <a:buNone/>
              <a:defRPr/>
            </a:lvl8pPr>
            <a:lvl9pPr lvl="8" algn="l">
              <a:lnSpc>
                <a:spcPct val="96000"/>
              </a:lnSpc>
              <a:spcBef>
                <a:spcPts val="0"/>
              </a:spcBef>
              <a:spcAft>
                <a:spcPts val="0"/>
              </a:spcAft>
              <a:buSzPts val="1400"/>
              <a:buNone/>
              <a:defRPr/>
            </a:lvl9pPr>
          </a:lstStyle>
          <a:p>
            <a:endParaRPr/>
          </a:p>
        </p:txBody>
      </p:sp>
      <p:sp>
        <p:nvSpPr>
          <p:cNvPr id="126" name="Google Shape;126;p40"/>
          <p:cNvSpPr txBox="1">
            <a:spLocks noGrp="1"/>
          </p:cNvSpPr>
          <p:nvPr>
            <p:ph type="body" idx="3"/>
          </p:nvPr>
        </p:nvSpPr>
        <p:spPr>
          <a:xfrm>
            <a:off x="8267101" y="2610000"/>
            <a:ext cx="3220050" cy="3303438"/>
          </a:xfrm>
          <a:prstGeom prst="rect">
            <a:avLst/>
          </a:prstGeom>
          <a:noFill/>
          <a:ln>
            <a:noFill/>
          </a:ln>
        </p:spPr>
        <p:txBody>
          <a:bodyPr spcFirstLastPara="1" wrap="square" lIns="0" tIns="0" rIns="144000" bIns="0" anchor="t" anchorCtr="0">
            <a:noAutofit/>
          </a:bodyPr>
          <a:lstStyle>
            <a:lvl1pPr marL="457200" lvl="0" indent="-381000" algn="ctr">
              <a:lnSpc>
                <a:spcPct val="100000"/>
              </a:lnSpc>
              <a:spcBef>
                <a:spcPts val="0"/>
              </a:spcBef>
              <a:spcAft>
                <a:spcPts val="0"/>
              </a:spcAft>
              <a:buClr>
                <a:schemeClr val="dk2"/>
              </a:buClr>
              <a:buSzPts val="2400"/>
              <a:buFont typeface="Arial"/>
              <a:buChar char="​"/>
              <a:defRPr sz="2400">
                <a:solidFill>
                  <a:schemeClr val="dk2"/>
                </a:solidFill>
                <a:latin typeface="Cambria"/>
                <a:ea typeface="Cambria"/>
                <a:cs typeface="Cambria"/>
                <a:sym typeface="Cambria"/>
              </a:defRPr>
            </a:lvl1pPr>
            <a:lvl2pPr marL="914400" lvl="1" indent="-330200" algn="ctr">
              <a:lnSpc>
                <a:spcPct val="100000"/>
              </a:lnSpc>
              <a:spcBef>
                <a:spcPts val="600"/>
              </a:spcBef>
              <a:spcAft>
                <a:spcPts val="0"/>
              </a:spcAft>
              <a:buClr>
                <a:schemeClr val="dk1"/>
              </a:buClr>
              <a:buSzPts val="1600"/>
              <a:buFont typeface="Arial"/>
              <a:buChar char="​"/>
              <a:defRPr sz="1600"/>
            </a:lvl2pPr>
            <a:lvl3pPr marL="1371600" lvl="2" indent="-330200" algn="ctr">
              <a:lnSpc>
                <a:spcPct val="100000"/>
              </a:lnSpc>
              <a:spcBef>
                <a:spcPts val="600"/>
              </a:spcBef>
              <a:spcAft>
                <a:spcPts val="0"/>
              </a:spcAft>
              <a:buClr>
                <a:schemeClr val="dk1"/>
              </a:buClr>
              <a:buSzPts val="1600"/>
              <a:buFont typeface="Arial"/>
              <a:buChar char="​"/>
              <a:defRPr sz="1600"/>
            </a:lvl3pPr>
            <a:lvl4pPr marL="1828800" lvl="3" indent="-330200" algn="l">
              <a:lnSpc>
                <a:spcPct val="100000"/>
              </a:lnSpc>
              <a:spcBef>
                <a:spcPts val="600"/>
              </a:spcBef>
              <a:spcAft>
                <a:spcPts val="0"/>
              </a:spcAft>
              <a:buClr>
                <a:schemeClr val="dk1"/>
              </a:buClr>
              <a:buSzPts val="1600"/>
              <a:buFont typeface="Arial"/>
              <a:buChar char="​"/>
              <a:defRPr sz="1600"/>
            </a:lvl4pPr>
            <a:lvl5pPr marL="2286000" lvl="4" indent="-330200" algn="l">
              <a:lnSpc>
                <a:spcPct val="100000"/>
              </a:lnSpc>
              <a:spcBef>
                <a:spcPts val="600"/>
              </a:spcBef>
              <a:spcAft>
                <a:spcPts val="0"/>
              </a:spcAft>
              <a:buClr>
                <a:schemeClr val="dk1"/>
              </a:buClr>
              <a:buSzPts val="1600"/>
              <a:buFont typeface="Arial"/>
              <a:buChar char="​"/>
              <a:defRPr sz="1600"/>
            </a:lvl5pPr>
            <a:lvl6pPr marL="2743200" lvl="5" indent="-330200" algn="l">
              <a:lnSpc>
                <a:spcPct val="100000"/>
              </a:lnSpc>
              <a:spcBef>
                <a:spcPts val="600"/>
              </a:spcBef>
              <a:spcAft>
                <a:spcPts val="0"/>
              </a:spcAft>
              <a:buClr>
                <a:schemeClr val="dk1"/>
              </a:buClr>
              <a:buSzPts val="1600"/>
              <a:buFont typeface="Arial"/>
              <a:buChar char="​"/>
              <a:defRPr sz="1600"/>
            </a:lvl6pPr>
            <a:lvl7pPr marL="3200400" lvl="6" indent="-330200" algn="l">
              <a:lnSpc>
                <a:spcPct val="100000"/>
              </a:lnSpc>
              <a:spcBef>
                <a:spcPts val="600"/>
              </a:spcBef>
              <a:spcAft>
                <a:spcPts val="0"/>
              </a:spcAft>
              <a:buClr>
                <a:schemeClr val="dk1"/>
              </a:buClr>
              <a:buSzPts val="1600"/>
              <a:buFont typeface="Arial"/>
              <a:buChar char="​"/>
              <a:defRPr sz="1600"/>
            </a:lvl7pPr>
            <a:lvl8pPr marL="3657600" lvl="7" indent="-330200" algn="l">
              <a:lnSpc>
                <a:spcPct val="100000"/>
              </a:lnSpc>
              <a:spcBef>
                <a:spcPts val="600"/>
              </a:spcBef>
              <a:spcAft>
                <a:spcPts val="0"/>
              </a:spcAft>
              <a:buClr>
                <a:schemeClr val="dk1"/>
              </a:buClr>
              <a:buSzPts val="1600"/>
              <a:buFont typeface="Arial"/>
              <a:buChar char="​"/>
              <a:defRPr sz="1600"/>
            </a:lvl8pPr>
            <a:lvl9pPr marL="4114800" lvl="8" indent="-330200" algn="l">
              <a:lnSpc>
                <a:spcPct val="100000"/>
              </a:lnSpc>
              <a:spcBef>
                <a:spcPts val="600"/>
              </a:spcBef>
              <a:spcAft>
                <a:spcPts val="0"/>
              </a:spcAft>
              <a:buClr>
                <a:schemeClr val="dk1"/>
              </a:buClr>
              <a:buSzPts val="1600"/>
              <a:buFont typeface="Arial"/>
              <a:buChar char="​"/>
              <a:defRPr sz="1600"/>
            </a:lvl9pPr>
          </a:lstStyle>
          <a:p>
            <a:endParaRPr/>
          </a:p>
        </p:txBody>
      </p:sp>
      <p:cxnSp>
        <p:nvCxnSpPr>
          <p:cNvPr id="127" name="Google Shape;127;p40"/>
          <p:cNvCxnSpPr/>
          <p:nvPr/>
        </p:nvCxnSpPr>
        <p:spPr>
          <a:xfrm>
            <a:off x="7988588" y="1511301"/>
            <a:ext cx="0" cy="4391025"/>
          </a:xfrm>
          <a:prstGeom prst="straightConnector1">
            <a:avLst/>
          </a:prstGeom>
          <a:noFill/>
          <a:ln w="9525" cap="flat" cmpd="sng">
            <a:solidFill>
              <a:srgbClr val="BAB6B0"/>
            </a:solidFill>
            <a:prstDash val="solid"/>
            <a:round/>
            <a:headEnd type="none" w="med" len="med"/>
            <a:tailEnd type="none" w="med" len="med"/>
          </a:ln>
        </p:spPr>
      </p:cxnSp>
      <p:cxnSp>
        <p:nvCxnSpPr>
          <p:cNvPr id="128" name="Google Shape;128;p40"/>
          <p:cNvCxnSpPr/>
          <p:nvPr/>
        </p:nvCxnSpPr>
        <p:spPr>
          <a:xfrm>
            <a:off x="4204988" y="1512000"/>
            <a:ext cx="0" cy="4391025"/>
          </a:xfrm>
          <a:prstGeom prst="straightConnector1">
            <a:avLst/>
          </a:prstGeom>
          <a:noFill/>
          <a:ln w="9525" cap="flat" cmpd="sng">
            <a:solidFill>
              <a:srgbClr val="BAB6B0"/>
            </a:solidFill>
            <a:prstDash val="solid"/>
            <a:round/>
            <a:headEnd type="none" w="med" len="med"/>
            <a:tailEnd type="none" w="med" len="med"/>
          </a:ln>
        </p:spPr>
      </p:cxnSp>
    </p:spTree>
  </p:cSld>
  <p:clrMapOvr>
    <a:masterClrMapping/>
  </p:clrMapOvr>
  <p:extLst>
    <p:ext uri="{DCECCB84-F9BA-43D5-87BE-67443E8EF086}">
      <p15:sldGuideLst xmlns:p15="http://schemas.microsoft.com/office/powerpoint/2012/main">
        <p15:guide id="1" pos="2471">
          <p15:clr>
            <a:srgbClr val="A4A3A4"/>
          </p15:clr>
        </p15:guide>
        <p15:guide id="2" pos="2825">
          <p15:clr>
            <a:srgbClr val="A4A3A4"/>
          </p15:clr>
        </p15:guide>
        <p15:guide id="3" pos="4855">
          <p15:clr>
            <a:srgbClr val="A4A3A4"/>
          </p15:clr>
        </p15:guide>
        <p15:guide id="4" pos="5208">
          <p15:clr>
            <a:srgbClr val="A4A3A4"/>
          </p15:clr>
        </p15:guide>
        <p15:guide id="5" orient="horz" pos="1510">
          <p15:clr>
            <a:srgbClr val="A4A3A4"/>
          </p15:clr>
        </p15:guide>
        <p15:guide id="6" pos="1161">
          <p15:clr>
            <a:srgbClr val="A4A3A4"/>
          </p15:clr>
        </p15:guide>
        <p15:guide id="7" pos="1750">
          <p15:clr>
            <a:srgbClr val="A4A3A4"/>
          </p15:clr>
        </p15:guide>
        <p15:guide id="8" pos="3544">
          <p15:clr>
            <a:srgbClr val="A4A3A4"/>
          </p15:clr>
        </p15:guide>
        <p15:guide id="9" pos="4134">
          <p15:clr>
            <a:srgbClr val="A4A3A4"/>
          </p15:clr>
        </p15:guide>
        <p15:guide id="10" pos="5925">
          <p15:clr>
            <a:srgbClr val="A4A3A4"/>
          </p15:clr>
        </p15:guide>
        <p15:guide id="11" pos="6515">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ire ikoner og tekst">
  <p:cSld name="Fire ikoner og tekst">
    <p:spTree>
      <p:nvGrpSpPr>
        <p:cNvPr id="1" name="Shape 129"/>
        <p:cNvGrpSpPr/>
        <p:nvPr/>
      </p:nvGrpSpPr>
      <p:grpSpPr>
        <a:xfrm>
          <a:off x="0" y="0"/>
          <a:ext cx="0" cy="0"/>
          <a:chOff x="0" y="0"/>
          <a:chExt cx="0" cy="0"/>
        </a:xfrm>
      </p:grpSpPr>
      <p:sp>
        <p:nvSpPr>
          <p:cNvPr id="130" name="Google Shape;130;p41"/>
          <p:cNvSpPr txBox="1">
            <a:spLocks noGrp="1"/>
          </p:cNvSpPr>
          <p:nvPr>
            <p:ph type="title"/>
          </p:nvPr>
        </p:nvSpPr>
        <p:spPr>
          <a:xfrm>
            <a:off x="701675" y="361840"/>
            <a:ext cx="10785475" cy="936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6000"/>
              </a:lnSpc>
              <a:spcBef>
                <a:spcPts val="0"/>
              </a:spcBef>
              <a:spcAft>
                <a:spcPts val="0"/>
              </a:spcAft>
              <a:buSzPts val="1400"/>
              <a:buNone/>
              <a:defRPr/>
            </a:lvl2pPr>
            <a:lvl3pPr lvl="2" algn="l">
              <a:lnSpc>
                <a:spcPct val="96000"/>
              </a:lnSpc>
              <a:spcBef>
                <a:spcPts val="0"/>
              </a:spcBef>
              <a:spcAft>
                <a:spcPts val="0"/>
              </a:spcAft>
              <a:buSzPts val="1400"/>
              <a:buNone/>
              <a:defRPr/>
            </a:lvl3pPr>
            <a:lvl4pPr lvl="3" algn="l">
              <a:lnSpc>
                <a:spcPct val="96000"/>
              </a:lnSpc>
              <a:spcBef>
                <a:spcPts val="0"/>
              </a:spcBef>
              <a:spcAft>
                <a:spcPts val="0"/>
              </a:spcAft>
              <a:buSzPts val="1400"/>
              <a:buNone/>
              <a:defRPr/>
            </a:lvl4pPr>
            <a:lvl5pPr lvl="4" algn="l">
              <a:lnSpc>
                <a:spcPct val="96000"/>
              </a:lnSpc>
              <a:spcBef>
                <a:spcPts val="0"/>
              </a:spcBef>
              <a:spcAft>
                <a:spcPts val="0"/>
              </a:spcAft>
              <a:buSzPts val="1400"/>
              <a:buNone/>
              <a:defRPr/>
            </a:lvl5pPr>
            <a:lvl6pPr lvl="5" algn="l">
              <a:lnSpc>
                <a:spcPct val="96000"/>
              </a:lnSpc>
              <a:spcBef>
                <a:spcPts val="0"/>
              </a:spcBef>
              <a:spcAft>
                <a:spcPts val="0"/>
              </a:spcAft>
              <a:buSzPts val="1400"/>
              <a:buNone/>
              <a:defRPr/>
            </a:lvl6pPr>
            <a:lvl7pPr lvl="6" algn="l">
              <a:lnSpc>
                <a:spcPct val="96000"/>
              </a:lnSpc>
              <a:spcBef>
                <a:spcPts val="0"/>
              </a:spcBef>
              <a:spcAft>
                <a:spcPts val="0"/>
              </a:spcAft>
              <a:buSzPts val="1400"/>
              <a:buNone/>
              <a:defRPr/>
            </a:lvl7pPr>
            <a:lvl8pPr lvl="7" algn="l">
              <a:lnSpc>
                <a:spcPct val="96000"/>
              </a:lnSpc>
              <a:spcBef>
                <a:spcPts val="0"/>
              </a:spcBef>
              <a:spcAft>
                <a:spcPts val="0"/>
              </a:spcAft>
              <a:buSzPts val="1400"/>
              <a:buNone/>
              <a:defRPr/>
            </a:lvl8pPr>
            <a:lvl9pPr lvl="8" algn="l">
              <a:lnSpc>
                <a:spcPct val="96000"/>
              </a:lnSpc>
              <a:spcBef>
                <a:spcPts val="0"/>
              </a:spcBef>
              <a:spcAft>
                <a:spcPts val="0"/>
              </a:spcAft>
              <a:buSzPts val="1400"/>
              <a:buNone/>
              <a:defRPr/>
            </a:lvl9pPr>
          </a:lstStyle>
          <a:p>
            <a:endParaRPr/>
          </a:p>
        </p:txBody>
      </p:sp>
      <p:sp>
        <p:nvSpPr>
          <p:cNvPr id="131" name="Google Shape;131;p41"/>
          <p:cNvSpPr txBox="1">
            <a:spLocks noGrp="1"/>
          </p:cNvSpPr>
          <p:nvPr>
            <p:ph type="body" idx="1"/>
          </p:nvPr>
        </p:nvSpPr>
        <p:spPr>
          <a:xfrm>
            <a:off x="2135559" y="1383417"/>
            <a:ext cx="9351591" cy="1108800"/>
          </a:xfrm>
          <a:prstGeom prst="rect">
            <a:avLst/>
          </a:prstGeom>
          <a:noFill/>
          <a:ln>
            <a:noFill/>
          </a:ln>
        </p:spPr>
        <p:txBody>
          <a:bodyPr spcFirstLastPara="1" wrap="square" lIns="0" tIns="0" rIns="144000" bIns="0" anchor="t" anchorCtr="0">
            <a:noAutofit/>
          </a:bodyPr>
          <a:lstStyle>
            <a:lvl1pPr marL="457200" lvl="0" indent="-381000" algn="l">
              <a:lnSpc>
                <a:spcPct val="100000"/>
              </a:lnSpc>
              <a:spcBef>
                <a:spcPts val="0"/>
              </a:spcBef>
              <a:spcAft>
                <a:spcPts val="0"/>
              </a:spcAft>
              <a:buSzPts val="2400"/>
              <a:buFont typeface="Arial"/>
              <a:buChar char="​"/>
              <a:defRPr sz="2400">
                <a:solidFill>
                  <a:schemeClr val="dk2"/>
                </a:solidFill>
                <a:latin typeface="Cambria"/>
                <a:ea typeface="Cambria"/>
                <a:cs typeface="Cambria"/>
                <a:sym typeface="Cambria"/>
              </a:defRPr>
            </a:lvl1pPr>
            <a:lvl2pPr marL="914400" lvl="1" indent="-330200" algn="l">
              <a:lnSpc>
                <a:spcPct val="100000"/>
              </a:lnSpc>
              <a:spcBef>
                <a:spcPts val="600"/>
              </a:spcBef>
              <a:spcAft>
                <a:spcPts val="0"/>
              </a:spcAft>
              <a:buSzPts val="1600"/>
              <a:buFont typeface="Arial"/>
              <a:buChar char="​"/>
              <a:defRPr sz="1600">
                <a:latin typeface="Arial"/>
                <a:ea typeface="Arial"/>
                <a:cs typeface="Arial"/>
                <a:sym typeface="Arial"/>
              </a:defRPr>
            </a:lvl2pPr>
            <a:lvl3pPr marL="1371600" lvl="2" indent="-330200" algn="l">
              <a:lnSpc>
                <a:spcPct val="100000"/>
              </a:lnSpc>
              <a:spcBef>
                <a:spcPts val="600"/>
              </a:spcBef>
              <a:spcAft>
                <a:spcPts val="0"/>
              </a:spcAft>
              <a:buSzPts val="1600"/>
              <a:buFont typeface="Arial"/>
              <a:buChar char="​"/>
              <a:defRPr sz="1600">
                <a:latin typeface="Arial"/>
                <a:ea typeface="Arial"/>
                <a:cs typeface="Arial"/>
                <a:sym typeface="Arial"/>
              </a:defRPr>
            </a:lvl3pPr>
            <a:lvl4pPr marL="1828800" lvl="3" indent="-330200" algn="l">
              <a:lnSpc>
                <a:spcPct val="100000"/>
              </a:lnSpc>
              <a:spcBef>
                <a:spcPts val="600"/>
              </a:spcBef>
              <a:spcAft>
                <a:spcPts val="0"/>
              </a:spcAft>
              <a:buSzPts val="1600"/>
              <a:buFont typeface="Arial"/>
              <a:buChar char="​"/>
              <a:defRPr sz="1600">
                <a:latin typeface="Arial"/>
                <a:ea typeface="Arial"/>
                <a:cs typeface="Arial"/>
                <a:sym typeface="Arial"/>
              </a:defRPr>
            </a:lvl4pPr>
            <a:lvl5pPr marL="2286000" lvl="4" indent="-330200" algn="l">
              <a:lnSpc>
                <a:spcPct val="100000"/>
              </a:lnSpc>
              <a:spcBef>
                <a:spcPts val="600"/>
              </a:spcBef>
              <a:spcAft>
                <a:spcPts val="0"/>
              </a:spcAft>
              <a:buSzPts val="1600"/>
              <a:buFont typeface="Arial"/>
              <a:buChar char="​"/>
              <a:defRPr sz="1600">
                <a:latin typeface="Arial"/>
                <a:ea typeface="Arial"/>
                <a:cs typeface="Arial"/>
                <a:sym typeface="Arial"/>
              </a:defRPr>
            </a:lvl5pPr>
            <a:lvl6pPr marL="2743200" lvl="5" indent="-330200" algn="l">
              <a:lnSpc>
                <a:spcPct val="100000"/>
              </a:lnSpc>
              <a:spcBef>
                <a:spcPts val="600"/>
              </a:spcBef>
              <a:spcAft>
                <a:spcPts val="0"/>
              </a:spcAft>
              <a:buSzPts val="1600"/>
              <a:buFont typeface="Arial"/>
              <a:buChar char="​"/>
              <a:defRPr sz="1600">
                <a:latin typeface="Arial"/>
                <a:ea typeface="Arial"/>
                <a:cs typeface="Arial"/>
                <a:sym typeface="Arial"/>
              </a:defRPr>
            </a:lvl6pPr>
            <a:lvl7pPr marL="3200400" lvl="6" indent="-330200" algn="l">
              <a:lnSpc>
                <a:spcPct val="100000"/>
              </a:lnSpc>
              <a:spcBef>
                <a:spcPts val="600"/>
              </a:spcBef>
              <a:spcAft>
                <a:spcPts val="0"/>
              </a:spcAft>
              <a:buSzPts val="1600"/>
              <a:buFont typeface="Arial"/>
              <a:buChar char="​"/>
              <a:defRPr sz="1600">
                <a:latin typeface="Arial"/>
                <a:ea typeface="Arial"/>
                <a:cs typeface="Arial"/>
                <a:sym typeface="Arial"/>
              </a:defRPr>
            </a:lvl7pPr>
            <a:lvl8pPr marL="3657600" lvl="7" indent="-330200" algn="l">
              <a:lnSpc>
                <a:spcPct val="100000"/>
              </a:lnSpc>
              <a:spcBef>
                <a:spcPts val="600"/>
              </a:spcBef>
              <a:spcAft>
                <a:spcPts val="0"/>
              </a:spcAft>
              <a:buSzPts val="1600"/>
              <a:buFont typeface="Arial"/>
              <a:buChar char="​"/>
              <a:defRPr sz="1600">
                <a:latin typeface="Arial"/>
                <a:ea typeface="Arial"/>
                <a:cs typeface="Arial"/>
                <a:sym typeface="Arial"/>
              </a:defRPr>
            </a:lvl8pPr>
            <a:lvl9pPr marL="4114800" lvl="8" indent="-330200" algn="l">
              <a:lnSpc>
                <a:spcPct val="100000"/>
              </a:lnSpc>
              <a:spcBef>
                <a:spcPts val="600"/>
              </a:spcBef>
              <a:spcAft>
                <a:spcPts val="0"/>
              </a:spcAft>
              <a:buSzPts val="1600"/>
              <a:buFont typeface="Arial"/>
              <a:buChar char="​"/>
              <a:defRPr sz="1600">
                <a:latin typeface="Arial"/>
                <a:ea typeface="Arial"/>
                <a:cs typeface="Arial"/>
                <a:sym typeface="Arial"/>
              </a:defRPr>
            </a:lvl9pPr>
          </a:lstStyle>
          <a:p>
            <a:endParaRPr/>
          </a:p>
        </p:txBody>
      </p:sp>
      <p:sp>
        <p:nvSpPr>
          <p:cNvPr id="132" name="Google Shape;132;p41"/>
          <p:cNvSpPr txBox="1">
            <a:spLocks noGrp="1"/>
          </p:cNvSpPr>
          <p:nvPr>
            <p:ph type="body" idx="2"/>
          </p:nvPr>
        </p:nvSpPr>
        <p:spPr>
          <a:xfrm>
            <a:off x="2135559" y="2516400"/>
            <a:ext cx="9351590" cy="1148400"/>
          </a:xfrm>
          <a:prstGeom prst="rect">
            <a:avLst/>
          </a:prstGeom>
          <a:noFill/>
          <a:ln>
            <a:noFill/>
          </a:ln>
        </p:spPr>
        <p:txBody>
          <a:bodyPr spcFirstLastPara="1" wrap="square" lIns="0" tIns="36000" rIns="144000" bIns="0" anchor="t" anchorCtr="0">
            <a:noAutofit/>
          </a:bodyPr>
          <a:lstStyle>
            <a:lvl1pPr marL="457200" lvl="0" indent="-381000" algn="l">
              <a:lnSpc>
                <a:spcPct val="100000"/>
              </a:lnSpc>
              <a:spcBef>
                <a:spcPts val="0"/>
              </a:spcBef>
              <a:spcAft>
                <a:spcPts val="0"/>
              </a:spcAft>
              <a:buSzPts val="2400"/>
              <a:buFont typeface="Arial"/>
              <a:buChar char="​"/>
              <a:defRPr sz="2400">
                <a:solidFill>
                  <a:schemeClr val="dk2"/>
                </a:solidFill>
                <a:latin typeface="Cambria"/>
                <a:ea typeface="Cambria"/>
                <a:cs typeface="Cambria"/>
                <a:sym typeface="Cambria"/>
              </a:defRPr>
            </a:lvl1pPr>
            <a:lvl2pPr marL="914400" lvl="1" indent="-330200" algn="l">
              <a:lnSpc>
                <a:spcPct val="100000"/>
              </a:lnSpc>
              <a:spcBef>
                <a:spcPts val="600"/>
              </a:spcBef>
              <a:spcAft>
                <a:spcPts val="0"/>
              </a:spcAft>
              <a:buSzPts val="1600"/>
              <a:buFont typeface="Arial"/>
              <a:buChar char="​"/>
              <a:defRPr sz="1600">
                <a:latin typeface="Arial"/>
                <a:ea typeface="Arial"/>
                <a:cs typeface="Arial"/>
                <a:sym typeface="Arial"/>
              </a:defRPr>
            </a:lvl2pPr>
            <a:lvl3pPr marL="1371600" lvl="2" indent="-228600" algn="l">
              <a:lnSpc>
                <a:spcPct val="100000"/>
              </a:lnSpc>
              <a:spcBef>
                <a:spcPts val="600"/>
              </a:spcBef>
              <a:spcAft>
                <a:spcPts val="0"/>
              </a:spcAft>
              <a:buSzPts val="1600"/>
              <a:buFont typeface="Arial"/>
              <a:buNone/>
              <a:defRPr sz="1600">
                <a:latin typeface="Arial"/>
                <a:ea typeface="Arial"/>
                <a:cs typeface="Arial"/>
                <a:sym typeface="Arial"/>
              </a:defRPr>
            </a:lvl3pPr>
            <a:lvl4pPr marL="1828800" lvl="3" indent="-330200" algn="l">
              <a:lnSpc>
                <a:spcPct val="100000"/>
              </a:lnSpc>
              <a:spcBef>
                <a:spcPts val="600"/>
              </a:spcBef>
              <a:spcAft>
                <a:spcPts val="0"/>
              </a:spcAft>
              <a:buSzPts val="1600"/>
              <a:buFont typeface="Arial"/>
              <a:buChar char="​"/>
              <a:defRPr sz="1600">
                <a:latin typeface="Arial"/>
                <a:ea typeface="Arial"/>
                <a:cs typeface="Arial"/>
                <a:sym typeface="Arial"/>
              </a:defRPr>
            </a:lvl4pPr>
            <a:lvl5pPr marL="2286000" lvl="4" indent="-330200" algn="l">
              <a:lnSpc>
                <a:spcPct val="100000"/>
              </a:lnSpc>
              <a:spcBef>
                <a:spcPts val="600"/>
              </a:spcBef>
              <a:spcAft>
                <a:spcPts val="0"/>
              </a:spcAft>
              <a:buSzPts val="1600"/>
              <a:buFont typeface="Arial"/>
              <a:buChar char="​"/>
              <a:defRPr sz="1600">
                <a:latin typeface="Arial"/>
                <a:ea typeface="Arial"/>
                <a:cs typeface="Arial"/>
                <a:sym typeface="Arial"/>
              </a:defRPr>
            </a:lvl5pPr>
            <a:lvl6pPr marL="2743200" lvl="5" indent="-330200" algn="l">
              <a:lnSpc>
                <a:spcPct val="100000"/>
              </a:lnSpc>
              <a:spcBef>
                <a:spcPts val="600"/>
              </a:spcBef>
              <a:spcAft>
                <a:spcPts val="0"/>
              </a:spcAft>
              <a:buSzPts val="1600"/>
              <a:buFont typeface="Arial"/>
              <a:buChar char="​"/>
              <a:defRPr sz="1600">
                <a:latin typeface="Arial"/>
                <a:ea typeface="Arial"/>
                <a:cs typeface="Arial"/>
                <a:sym typeface="Arial"/>
              </a:defRPr>
            </a:lvl6pPr>
            <a:lvl7pPr marL="3200400" lvl="6" indent="-330200" algn="l">
              <a:lnSpc>
                <a:spcPct val="100000"/>
              </a:lnSpc>
              <a:spcBef>
                <a:spcPts val="600"/>
              </a:spcBef>
              <a:spcAft>
                <a:spcPts val="0"/>
              </a:spcAft>
              <a:buSzPts val="1600"/>
              <a:buFont typeface="Arial"/>
              <a:buChar char="​"/>
              <a:defRPr sz="1600">
                <a:latin typeface="Arial"/>
                <a:ea typeface="Arial"/>
                <a:cs typeface="Arial"/>
                <a:sym typeface="Arial"/>
              </a:defRPr>
            </a:lvl7pPr>
            <a:lvl8pPr marL="3657600" lvl="7" indent="-330200" algn="l">
              <a:lnSpc>
                <a:spcPct val="100000"/>
              </a:lnSpc>
              <a:spcBef>
                <a:spcPts val="600"/>
              </a:spcBef>
              <a:spcAft>
                <a:spcPts val="0"/>
              </a:spcAft>
              <a:buSzPts val="1600"/>
              <a:buFont typeface="Arial"/>
              <a:buChar char="​"/>
              <a:defRPr sz="1600">
                <a:latin typeface="Arial"/>
                <a:ea typeface="Arial"/>
                <a:cs typeface="Arial"/>
                <a:sym typeface="Arial"/>
              </a:defRPr>
            </a:lvl8pPr>
            <a:lvl9pPr marL="4114800" lvl="8" indent="-330200" algn="l">
              <a:lnSpc>
                <a:spcPct val="100000"/>
              </a:lnSpc>
              <a:spcBef>
                <a:spcPts val="600"/>
              </a:spcBef>
              <a:spcAft>
                <a:spcPts val="0"/>
              </a:spcAft>
              <a:buSzPts val="1600"/>
              <a:buFont typeface="Arial"/>
              <a:buChar char="​"/>
              <a:defRPr sz="1600">
                <a:latin typeface="Arial"/>
                <a:ea typeface="Arial"/>
                <a:cs typeface="Arial"/>
                <a:sym typeface="Arial"/>
              </a:defRPr>
            </a:lvl9pPr>
          </a:lstStyle>
          <a:p>
            <a:endParaRPr/>
          </a:p>
        </p:txBody>
      </p:sp>
      <p:sp>
        <p:nvSpPr>
          <p:cNvPr id="133" name="Google Shape;133;p41"/>
          <p:cNvSpPr txBox="1">
            <a:spLocks noGrp="1"/>
          </p:cNvSpPr>
          <p:nvPr>
            <p:ph type="body" idx="3"/>
          </p:nvPr>
        </p:nvSpPr>
        <p:spPr>
          <a:xfrm>
            <a:off x="2135559" y="3690000"/>
            <a:ext cx="9351590" cy="1144800"/>
          </a:xfrm>
          <a:prstGeom prst="rect">
            <a:avLst/>
          </a:prstGeom>
          <a:noFill/>
          <a:ln>
            <a:noFill/>
          </a:ln>
        </p:spPr>
        <p:txBody>
          <a:bodyPr spcFirstLastPara="1" wrap="square" lIns="0" tIns="36000" rIns="144000" bIns="0" anchor="t" anchorCtr="0">
            <a:noAutofit/>
          </a:bodyPr>
          <a:lstStyle>
            <a:lvl1pPr marL="457200" lvl="0" indent="-381000" algn="l">
              <a:lnSpc>
                <a:spcPct val="100000"/>
              </a:lnSpc>
              <a:spcBef>
                <a:spcPts val="0"/>
              </a:spcBef>
              <a:spcAft>
                <a:spcPts val="0"/>
              </a:spcAft>
              <a:buSzPts val="2400"/>
              <a:buFont typeface="Arial"/>
              <a:buChar char="​"/>
              <a:defRPr sz="2400">
                <a:solidFill>
                  <a:schemeClr val="dk2"/>
                </a:solidFill>
                <a:latin typeface="Cambria"/>
                <a:ea typeface="Cambria"/>
                <a:cs typeface="Cambria"/>
                <a:sym typeface="Cambria"/>
              </a:defRPr>
            </a:lvl1pPr>
            <a:lvl2pPr marL="914400" lvl="1" indent="-330200" algn="l">
              <a:lnSpc>
                <a:spcPct val="100000"/>
              </a:lnSpc>
              <a:spcBef>
                <a:spcPts val="600"/>
              </a:spcBef>
              <a:spcAft>
                <a:spcPts val="0"/>
              </a:spcAft>
              <a:buSzPts val="1600"/>
              <a:buFont typeface="Arial"/>
              <a:buChar char="​"/>
              <a:defRPr sz="1600">
                <a:latin typeface="Arial"/>
                <a:ea typeface="Arial"/>
                <a:cs typeface="Arial"/>
                <a:sym typeface="Arial"/>
              </a:defRPr>
            </a:lvl2pPr>
            <a:lvl3pPr marL="1371600" lvl="2" indent="-228600" algn="l">
              <a:lnSpc>
                <a:spcPct val="100000"/>
              </a:lnSpc>
              <a:spcBef>
                <a:spcPts val="600"/>
              </a:spcBef>
              <a:spcAft>
                <a:spcPts val="0"/>
              </a:spcAft>
              <a:buSzPts val="1600"/>
              <a:buFont typeface="Arial"/>
              <a:buNone/>
              <a:defRPr sz="1600">
                <a:latin typeface="Arial"/>
                <a:ea typeface="Arial"/>
                <a:cs typeface="Arial"/>
                <a:sym typeface="Arial"/>
              </a:defRPr>
            </a:lvl3pPr>
            <a:lvl4pPr marL="1828800" lvl="3" indent="-330200" algn="l">
              <a:lnSpc>
                <a:spcPct val="100000"/>
              </a:lnSpc>
              <a:spcBef>
                <a:spcPts val="600"/>
              </a:spcBef>
              <a:spcAft>
                <a:spcPts val="0"/>
              </a:spcAft>
              <a:buSzPts val="1600"/>
              <a:buFont typeface="Arial"/>
              <a:buChar char="​"/>
              <a:defRPr sz="1600">
                <a:latin typeface="Arial"/>
                <a:ea typeface="Arial"/>
                <a:cs typeface="Arial"/>
                <a:sym typeface="Arial"/>
              </a:defRPr>
            </a:lvl4pPr>
            <a:lvl5pPr marL="2286000" lvl="4" indent="-330200" algn="l">
              <a:lnSpc>
                <a:spcPct val="100000"/>
              </a:lnSpc>
              <a:spcBef>
                <a:spcPts val="600"/>
              </a:spcBef>
              <a:spcAft>
                <a:spcPts val="0"/>
              </a:spcAft>
              <a:buSzPts val="1600"/>
              <a:buFont typeface="Arial"/>
              <a:buChar char="​"/>
              <a:defRPr sz="1600">
                <a:latin typeface="Arial"/>
                <a:ea typeface="Arial"/>
                <a:cs typeface="Arial"/>
                <a:sym typeface="Arial"/>
              </a:defRPr>
            </a:lvl5pPr>
            <a:lvl6pPr marL="2743200" lvl="5" indent="-330200" algn="l">
              <a:lnSpc>
                <a:spcPct val="100000"/>
              </a:lnSpc>
              <a:spcBef>
                <a:spcPts val="600"/>
              </a:spcBef>
              <a:spcAft>
                <a:spcPts val="0"/>
              </a:spcAft>
              <a:buSzPts val="1600"/>
              <a:buFont typeface="Arial"/>
              <a:buChar char="​"/>
              <a:defRPr sz="1600">
                <a:latin typeface="Arial"/>
                <a:ea typeface="Arial"/>
                <a:cs typeface="Arial"/>
                <a:sym typeface="Arial"/>
              </a:defRPr>
            </a:lvl6pPr>
            <a:lvl7pPr marL="3200400" lvl="6" indent="-330200" algn="l">
              <a:lnSpc>
                <a:spcPct val="100000"/>
              </a:lnSpc>
              <a:spcBef>
                <a:spcPts val="600"/>
              </a:spcBef>
              <a:spcAft>
                <a:spcPts val="0"/>
              </a:spcAft>
              <a:buSzPts val="1600"/>
              <a:buFont typeface="Arial"/>
              <a:buChar char="​"/>
              <a:defRPr sz="1600">
                <a:latin typeface="Arial"/>
                <a:ea typeface="Arial"/>
                <a:cs typeface="Arial"/>
                <a:sym typeface="Arial"/>
              </a:defRPr>
            </a:lvl7pPr>
            <a:lvl8pPr marL="3657600" lvl="7" indent="-330200" algn="l">
              <a:lnSpc>
                <a:spcPct val="100000"/>
              </a:lnSpc>
              <a:spcBef>
                <a:spcPts val="600"/>
              </a:spcBef>
              <a:spcAft>
                <a:spcPts val="0"/>
              </a:spcAft>
              <a:buSzPts val="1600"/>
              <a:buFont typeface="Arial"/>
              <a:buChar char="​"/>
              <a:defRPr sz="1600">
                <a:latin typeface="Arial"/>
                <a:ea typeface="Arial"/>
                <a:cs typeface="Arial"/>
                <a:sym typeface="Arial"/>
              </a:defRPr>
            </a:lvl8pPr>
            <a:lvl9pPr marL="4114800" lvl="8" indent="-330200" algn="l">
              <a:lnSpc>
                <a:spcPct val="100000"/>
              </a:lnSpc>
              <a:spcBef>
                <a:spcPts val="600"/>
              </a:spcBef>
              <a:spcAft>
                <a:spcPts val="0"/>
              </a:spcAft>
              <a:buSzPts val="1600"/>
              <a:buFont typeface="Arial"/>
              <a:buChar char="​"/>
              <a:defRPr sz="1600">
                <a:latin typeface="Arial"/>
                <a:ea typeface="Arial"/>
                <a:cs typeface="Arial"/>
                <a:sym typeface="Arial"/>
              </a:defRPr>
            </a:lvl9pPr>
          </a:lstStyle>
          <a:p>
            <a:endParaRPr/>
          </a:p>
        </p:txBody>
      </p:sp>
      <p:sp>
        <p:nvSpPr>
          <p:cNvPr id="134" name="Google Shape;134;p41"/>
          <p:cNvSpPr txBox="1">
            <a:spLocks noGrp="1"/>
          </p:cNvSpPr>
          <p:nvPr>
            <p:ph type="body" idx="4"/>
          </p:nvPr>
        </p:nvSpPr>
        <p:spPr>
          <a:xfrm>
            <a:off x="2135559" y="4860000"/>
            <a:ext cx="9351591" cy="1054800"/>
          </a:xfrm>
          <a:prstGeom prst="rect">
            <a:avLst/>
          </a:prstGeom>
          <a:noFill/>
          <a:ln>
            <a:noFill/>
          </a:ln>
        </p:spPr>
        <p:txBody>
          <a:bodyPr spcFirstLastPara="1" wrap="square" lIns="0" tIns="36000" rIns="144000" bIns="0" anchor="t" anchorCtr="0">
            <a:noAutofit/>
          </a:bodyPr>
          <a:lstStyle>
            <a:lvl1pPr marL="457200" lvl="0" indent="-381000" algn="l">
              <a:lnSpc>
                <a:spcPct val="100000"/>
              </a:lnSpc>
              <a:spcBef>
                <a:spcPts val="0"/>
              </a:spcBef>
              <a:spcAft>
                <a:spcPts val="0"/>
              </a:spcAft>
              <a:buSzPts val="2400"/>
              <a:buFont typeface="Arial"/>
              <a:buChar char="​"/>
              <a:defRPr sz="2400">
                <a:solidFill>
                  <a:schemeClr val="dk2"/>
                </a:solidFill>
                <a:latin typeface="Cambria"/>
                <a:ea typeface="Cambria"/>
                <a:cs typeface="Cambria"/>
                <a:sym typeface="Cambria"/>
              </a:defRPr>
            </a:lvl1pPr>
            <a:lvl2pPr marL="914400" lvl="1" indent="-330200" algn="l">
              <a:lnSpc>
                <a:spcPct val="100000"/>
              </a:lnSpc>
              <a:spcBef>
                <a:spcPts val="600"/>
              </a:spcBef>
              <a:spcAft>
                <a:spcPts val="0"/>
              </a:spcAft>
              <a:buSzPts val="1600"/>
              <a:buFont typeface="Arial"/>
              <a:buChar char="​"/>
              <a:defRPr sz="1600">
                <a:latin typeface="Arial"/>
                <a:ea typeface="Arial"/>
                <a:cs typeface="Arial"/>
                <a:sym typeface="Arial"/>
              </a:defRPr>
            </a:lvl2pPr>
            <a:lvl3pPr marL="1371600" lvl="2" indent="-330200" algn="l">
              <a:lnSpc>
                <a:spcPct val="100000"/>
              </a:lnSpc>
              <a:spcBef>
                <a:spcPts val="600"/>
              </a:spcBef>
              <a:spcAft>
                <a:spcPts val="0"/>
              </a:spcAft>
              <a:buSzPts val="1600"/>
              <a:buFont typeface="Arial"/>
              <a:buChar char="​"/>
              <a:defRPr sz="1600">
                <a:latin typeface="Arial"/>
                <a:ea typeface="Arial"/>
                <a:cs typeface="Arial"/>
                <a:sym typeface="Arial"/>
              </a:defRPr>
            </a:lvl3pPr>
            <a:lvl4pPr marL="1828800" lvl="3" indent="-330200" algn="l">
              <a:lnSpc>
                <a:spcPct val="100000"/>
              </a:lnSpc>
              <a:spcBef>
                <a:spcPts val="600"/>
              </a:spcBef>
              <a:spcAft>
                <a:spcPts val="0"/>
              </a:spcAft>
              <a:buSzPts val="1600"/>
              <a:buFont typeface="Arial"/>
              <a:buChar char="​"/>
              <a:defRPr sz="1600">
                <a:latin typeface="Arial"/>
                <a:ea typeface="Arial"/>
                <a:cs typeface="Arial"/>
                <a:sym typeface="Arial"/>
              </a:defRPr>
            </a:lvl4pPr>
            <a:lvl5pPr marL="2286000" lvl="4" indent="-330200" algn="l">
              <a:lnSpc>
                <a:spcPct val="100000"/>
              </a:lnSpc>
              <a:spcBef>
                <a:spcPts val="600"/>
              </a:spcBef>
              <a:spcAft>
                <a:spcPts val="0"/>
              </a:spcAft>
              <a:buSzPts val="1600"/>
              <a:buFont typeface="Arial"/>
              <a:buChar char="​"/>
              <a:defRPr sz="1600">
                <a:latin typeface="Arial"/>
                <a:ea typeface="Arial"/>
                <a:cs typeface="Arial"/>
                <a:sym typeface="Arial"/>
              </a:defRPr>
            </a:lvl5pPr>
            <a:lvl6pPr marL="2743200" lvl="5" indent="-330200" algn="l">
              <a:lnSpc>
                <a:spcPct val="100000"/>
              </a:lnSpc>
              <a:spcBef>
                <a:spcPts val="600"/>
              </a:spcBef>
              <a:spcAft>
                <a:spcPts val="0"/>
              </a:spcAft>
              <a:buSzPts val="1600"/>
              <a:buFont typeface="Arial"/>
              <a:buChar char="​"/>
              <a:defRPr sz="1600">
                <a:latin typeface="Arial"/>
                <a:ea typeface="Arial"/>
                <a:cs typeface="Arial"/>
                <a:sym typeface="Arial"/>
              </a:defRPr>
            </a:lvl6pPr>
            <a:lvl7pPr marL="3200400" lvl="6" indent="-330200" algn="l">
              <a:lnSpc>
                <a:spcPct val="100000"/>
              </a:lnSpc>
              <a:spcBef>
                <a:spcPts val="600"/>
              </a:spcBef>
              <a:spcAft>
                <a:spcPts val="0"/>
              </a:spcAft>
              <a:buSzPts val="1600"/>
              <a:buFont typeface="Arial"/>
              <a:buChar char="​"/>
              <a:defRPr sz="1600">
                <a:latin typeface="Arial"/>
                <a:ea typeface="Arial"/>
                <a:cs typeface="Arial"/>
                <a:sym typeface="Arial"/>
              </a:defRPr>
            </a:lvl7pPr>
            <a:lvl8pPr marL="3657600" lvl="7" indent="-330200" algn="l">
              <a:lnSpc>
                <a:spcPct val="100000"/>
              </a:lnSpc>
              <a:spcBef>
                <a:spcPts val="600"/>
              </a:spcBef>
              <a:spcAft>
                <a:spcPts val="0"/>
              </a:spcAft>
              <a:buSzPts val="1600"/>
              <a:buFont typeface="Arial"/>
              <a:buChar char="​"/>
              <a:defRPr sz="1600">
                <a:latin typeface="Arial"/>
                <a:ea typeface="Arial"/>
                <a:cs typeface="Arial"/>
                <a:sym typeface="Arial"/>
              </a:defRPr>
            </a:lvl8pPr>
            <a:lvl9pPr marL="4114800" lvl="8" indent="-330200" algn="l">
              <a:lnSpc>
                <a:spcPct val="100000"/>
              </a:lnSpc>
              <a:spcBef>
                <a:spcPts val="600"/>
              </a:spcBef>
              <a:spcAft>
                <a:spcPts val="0"/>
              </a:spcAft>
              <a:buSzPts val="1600"/>
              <a:buFont typeface="Arial"/>
              <a:buChar char="​"/>
              <a:defRPr sz="1600">
                <a:latin typeface="Arial"/>
                <a:ea typeface="Arial"/>
                <a:cs typeface="Arial"/>
                <a:sym typeface="Arial"/>
              </a:defRPr>
            </a:lvl9pPr>
          </a:lstStyle>
          <a:p>
            <a:endParaRPr/>
          </a:p>
        </p:txBody>
      </p:sp>
      <p:cxnSp>
        <p:nvCxnSpPr>
          <p:cNvPr id="135" name="Google Shape;135;p41"/>
          <p:cNvCxnSpPr/>
          <p:nvPr/>
        </p:nvCxnSpPr>
        <p:spPr>
          <a:xfrm>
            <a:off x="2135559" y="2505563"/>
            <a:ext cx="9351591" cy="0"/>
          </a:xfrm>
          <a:prstGeom prst="straightConnector1">
            <a:avLst/>
          </a:prstGeom>
          <a:solidFill>
            <a:schemeClr val="accent1"/>
          </a:solidFill>
          <a:ln w="9525" cap="flat" cmpd="sng">
            <a:solidFill>
              <a:srgbClr val="BAB6B0"/>
            </a:solidFill>
            <a:prstDash val="solid"/>
            <a:round/>
            <a:headEnd type="none" w="sm" len="sm"/>
            <a:tailEnd type="none" w="sm" len="sm"/>
          </a:ln>
        </p:spPr>
      </p:cxnSp>
      <p:cxnSp>
        <p:nvCxnSpPr>
          <p:cNvPr id="136" name="Google Shape;136;p41"/>
          <p:cNvCxnSpPr/>
          <p:nvPr/>
        </p:nvCxnSpPr>
        <p:spPr>
          <a:xfrm>
            <a:off x="2135559" y="3675182"/>
            <a:ext cx="9351591" cy="0"/>
          </a:xfrm>
          <a:prstGeom prst="straightConnector1">
            <a:avLst/>
          </a:prstGeom>
          <a:solidFill>
            <a:schemeClr val="accent1"/>
          </a:solidFill>
          <a:ln w="9525" cap="flat" cmpd="sng">
            <a:solidFill>
              <a:srgbClr val="BAB6B0"/>
            </a:solidFill>
            <a:prstDash val="solid"/>
            <a:round/>
            <a:headEnd type="none" w="sm" len="sm"/>
            <a:tailEnd type="none" w="sm" len="sm"/>
          </a:ln>
        </p:spPr>
      </p:cxnSp>
      <p:cxnSp>
        <p:nvCxnSpPr>
          <p:cNvPr id="137" name="Google Shape;137;p41"/>
          <p:cNvCxnSpPr/>
          <p:nvPr/>
        </p:nvCxnSpPr>
        <p:spPr>
          <a:xfrm>
            <a:off x="2135559" y="4844800"/>
            <a:ext cx="9351591" cy="0"/>
          </a:xfrm>
          <a:prstGeom prst="straightConnector1">
            <a:avLst/>
          </a:prstGeom>
          <a:solidFill>
            <a:schemeClr val="accent1"/>
          </a:solidFill>
          <a:ln w="9525" cap="flat" cmpd="sng">
            <a:solidFill>
              <a:srgbClr val="BAB6B0"/>
            </a:solidFill>
            <a:prstDash val="solid"/>
            <a:round/>
            <a:headEnd type="none" w="sm" len="sm"/>
            <a:tailEnd type="none" w="sm" len="sm"/>
          </a:ln>
        </p:spPr>
      </p:cxnSp>
      <p:sp>
        <p:nvSpPr>
          <p:cNvPr id="138" name="Google Shape;138;p41"/>
          <p:cNvSpPr txBox="1">
            <a:spLocks noGrp="1"/>
          </p:cNvSpPr>
          <p:nvPr>
            <p:ph type="dt" idx="10"/>
          </p:nvPr>
        </p:nvSpPr>
        <p:spPr>
          <a:xfrm>
            <a:off x="0" y="6912000"/>
            <a:ext cx="0" cy="0"/>
          </a:xfrm>
          <a:prstGeom prst="rect">
            <a:avLst/>
          </a:prstGeom>
          <a:noFill/>
          <a:ln>
            <a:noFill/>
          </a:ln>
        </p:spPr>
        <p:txBody>
          <a:bodyPr spcFirstLastPara="1" wrap="square" lIns="91425" tIns="45700" rIns="91425" bIns="45700" anchor="ctr" anchorCtr="0">
            <a:noAutofit/>
          </a:bodyPr>
          <a:lstStyle>
            <a:lvl1pPr lvl="0" algn="l">
              <a:lnSpc>
                <a:spcPct val="108000"/>
              </a:lnSpc>
              <a:spcBef>
                <a:spcPts val="972"/>
              </a:spcBef>
              <a:spcAft>
                <a:spcPts val="0"/>
              </a:spcAft>
              <a:buSzPts val="1400"/>
              <a:buNone/>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41"/>
          <p:cNvSpPr txBox="1">
            <a:spLocks noGrp="1"/>
          </p:cNvSpPr>
          <p:nvPr>
            <p:ph type="ftr" idx="11"/>
          </p:nvPr>
        </p:nvSpPr>
        <p:spPr>
          <a:xfrm>
            <a:off x="1029600" y="6401052"/>
            <a:ext cx="3794400" cy="27485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41"/>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lvl1pPr marL="0" lvl="0" indent="0" algn="l">
              <a:lnSpc>
                <a:spcPct val="108000"/>
              </a:lnSpc>
              <a:spcBef>
                <a:spcPts val="0"/>
              </a:spcBef>
              <a:spcAft>
                <a:spcPts val="0"/>
              </a:spcAft>
              <a:buNone/>
              <a:defRPr/>
            </a:lvl1pPr>
            <a:lvl2pPr marL="0" lvl="1" indent="0" algn="l">
              <a:lnSpc>
                <a:spcPct val="108000"/>
              </a:lnSpc>
              <a:spcBef>
                <a:spcPts val="0"/>
              </a:spcBef>
              <a:spcAft>
                <a:spcPts val="0"/>
              </a:spcAft>
              <a:buNone/>
              <a:defRPr/>
            </a:lvl2pPr>
            <a:lvl3pPr marL="0" lvl="2" indent="0" algn="l">
              <a:lnSpc>
                <a:spcPct val="108000"/>
              </a:lnSpc>
              <a:spcBef>
                <a:spcPts val="0"/>
              </a:spcBef>
              <a:spcAft>
                <a:spcPts val="0"/>
              </a:spcAft>
              <a:buNone/>
              <a:defRPr/>
            </a:lvl3pPr>
            <a:lvl4pPr marL="0" lvl="3" indent="0" algn="l">
              <a:lnSpc>
                <a:spcPct val="108000"/>
              </a:lnSpc>
              <a:spcBef>
                <a:spcPts val="0"/>
              </a:spcBef>
              <a:spcAft>
                <a:spcPts val="0"/>
              </a:spcAft>
              <a:buNone/>
              <a:defRPr/>
            </a:lvl4pPr>
            <a:lvl5pPr marL="0" lvl="4" indent="0" algn="l">
              <a:lnSpc>
                <a:spcPct val="108000"/>
              </a:lnSpc>
              <a:spcBef>
                <a:spcPts val="0"/>
              </a:spcBef>
              <a:spcAft>
                <a:spcPts val="0"/>
              </a:spcAft>
              <a:buNone/>
              <a:defRPr/>
            </a:lvl5pPr>
            <a:lvl6pPr marL="0" lvl="5" indent="0" algn="l">
              <a:lnSpc>
                <a:spcPct val="108000"/>
              </a:lnSpc>
              <a:spcBef>
                <a:spcPts val="0"/>
              </a:spcBef>
              <a:spcAft>
                <a:spcPts val="0"/>
              </a:spcAft>
              <a:buNone/>
              <a:defRPr/>
            </a:lvl6pPr>
            <a:lvl7pPr marL="0" lvl="6" indent="0" algn="l">
              <a:lnSpc>
                <a:spcPct val="108000"/>
              </a:lnSpc>
              <a:spcBef>
                <a:spcPts val="0"/>
              </a:spcBef>
              <a:spcAft>
                <a:spcPts val="0"/>
              </a:spcAft>
              <a:buNone/>
              <a:defRPr/>
            </a:lvl7pPr>
            <a:lvl8pPr marL="0" lvl="7" indent="0" algn="l">
              <a:lnSpc>
                <a:spcPct val="108000"/>
              </a:lnSpc>
              <a:spcBef>
                <a:spcPts val="0"/>
              </a:spcBef>
              <a:spcAft>
                <a:spcPts val="0"/>
              </a:spcAft>
              <a:buNone/>
              <a:defRPr/>
            </a:lvl8pPr>
            <a:lvl9pPr marL="0" lvl="8" indent="0" algn="l">
              <a:lnSpc>
                <a:spcPct val="108000"/>
              </a:lnSpc>
              <a:spcBef>
                <a:spcPts val="0"/>
              </a:spcBef>
              <a:spcAft>
                <a:spcPts val="0"/>
              </a:spcAft>
              <a:buNone/>
              <a:defRPr/>
            </a:lvl9pPr>
          </a:lstStyle>
          <a:p>
            <a:pPr marL="0" lvl="0" indent="0" algn="l" rtl="0">
              <a:spcBef>
                <a:spcPts val="0"/>
              </a:spcBef>
              <a:spcAft>
                <a:spcPts val="0"/>
              </a:spcAft>
              <a:buNone/>
            </a:pPr>
            <a:fld id="{00000000-1234-1234-1234-123412341234}" type="slidenum">
              <a:rPr lang="da-DK"/>
              <a:t>‹nr.›</a:t>
            </a:fld>
            <a:endParaRPr/>
          </a:p>
        </p:txBody>
      </p:sp>
    </p:spTree>
  </p:cSld>
  <p:clrMapOvr>
    <a:masterClrMapping/>
  </p:clrMapOvr>
  <p:extLst>
    <p:ext uri="{DCECCB84-F9BA-43D5-87BE-67443E8EF086}">
      <p15:sldGuideLst xmlns:p15="http://schemas.microsoft.com/office/powerpoint/2012/main">
        <p15:guide id="1" pos="1970">
          <p15:clr>
            <a:srgbClr val="A4A3A4"/>
          </p15:clr>
        </p15:guide>
        <p15:guide id="2" pos="2197">
          <p15:clr>
            <a:srgbClr val="A4A3A4"/>
          </p15:clr>
        </p15:guide>
        <p15:guide id="3" pos="3725">
          <p15:clr>
            <a:srgbClr val="A4A3A4"/>
          </p15:clr>
        </p15:guide>
        <p15:guide id="4" pos="3952">
          <p15:clr>
            <a:srgbClr val="A4A3A4"/>
          </p15:clr>
        </p15:guide>
        <p15:guide id="5" pos="5481">
          <p15:clr>
            <a:srgbClr val="A4A3A4"/>
          </p15:clr>
        </p15:guide>
        <p15:guide id="6" pos="5707">
          <p15:clr>
            <a:srgbClr val="A4A3A4"/>
          </p15:clr>
        </p15:guide>
        <p15:guide id="7" pos="1031">
          <p15:clr>
            <a:srgbClr val="A4A3A4"/>
          </p15:clr>
        </p15:guide>
        <p15:guide id="8" orient="horz" pos="1508">
          <p15:clr>
            <a:srgbClr val="A4A3A4"/>
          </p15:clr>
        </p15:guide>
        <p15:guide id="9" orient="horz" pos="2240">
          <p15:clr>
            <a:srgbClr val="A4A3A4"/>
          </p15:clr>
        </p15:guide>
        <p15:guide id="10" orient="horz" pos="1650">
          <p15:clr>
            <a:srgbClr val="A4A3A4"/>
          </p15:clr>
        </p15:guide>
        <p15:guide id="11" orient="horz" pos="2392">
          <p15:clr>
            <a:srgbClr val="A4A3A4"/>
          </p15:clr>
        </p15:guide>
        <p15:guide id="12" orient="horz" pos="2982">
          <p15:clr>
            <a:srgbClr val="A4A3A4"/>
          </p15:clr>
        </p15:guide>
        <p15:guide id="13" orient="horz" pos="312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    Statement    (kort tekst)">
  <p:cSld name="    Statement    (kort tekst)">
    <p:spTree>
      <p:nvGrpSpPr>
        <p:cNvPr id="1" name="Shape 141"/>
        <p:cNvGrpSpPr/>
        <p:nvPr/>
      </p:nvGrpSpPr>
      <p:grpSpPr>
        <a:xfrm>
          <a:off x="0" y="0"/>
          <a:ext cx="0" cy="0"/>
          <a:chOff x="0" y="0"/>
          <a:chExt cx="0" cy="0"/>
        </a:xfrm>
      </p:grpSpPr>
      <p:sp>
        <p:nvSpPr>
          <p:cNvPr id="142" name="Google Shape;142;p42"/>
          <p:cNvSpPr/>
          <p:nvPr/>
        </p:nvSpPr>
        <p:spPr>
          <a:xfrm>
            <a:off x="179388" y="180975"/>
            <a:ext cx="11830050" cy="6496050"/>
          </a:xfrm>
          <a:prstGeom prst="rect">
            <a:avLst/>
          </a:prstGeom>
          <a:solidFill>
            <a:schemeClr val="dk2"/>
          </a:solidFill>
          <a:ln>
            <a:noFill/>
          </a:ln>
        </p:spPr>
        <p:txBody>
          <a:bodyPr spcFirstLastPara="1" wrap="square" lIns="0" tIns="0" rIns="0" bIns="0" anchor="ctr" anchorCtr="0">
            <a:noAutofit/>
          </a:bodyPr>
          <a:lstStyle/>
          <a:p>
            <a:pPr marL="0" marR="0" lvl="0" indent="0" algn="l" rtl="0">
              <a:lnSpc>
                <a:spcPct val="108000"/>
              </a:lnSpc>
              <a:spcBef>
                <a:spcPts val="0"/>
              </a:spcBef>
              <a:spcAft>
                <a:spcPts val="0"/>
              </a:spcAft>
              <a:buNone/>
            </a:pPr>
            <a:endParaRPr sz="1700">
              <a:solidFill>
                <a:schemeClr val="dk1"/>
              </a:solidFill>
              <a:latin typeface="Arial"/>
              <a:ea typeface="Arial"/>
              <a:cs typeface="Arial"/>
              <a:sym typeface="Arial"/>
            </a:endParaRPr>
          </a:p>
        </p:txBody>
      </p:sp>
      <p:sp>
        <p:nvSpPr>
          <p:cNvPr id="143" name="Google Shape;143;p42"/>
          <p:cNvSpPr txBox="1">
            <a:spLocks noGrp="1"/>
          </p:cNvSpPr>
          <p:nvPr>
            <p:ph type="title"/>
          </p:nvPr>
        </p:nvSpPr>
        <p:spPr>
          <a:xfrm>
            <a:off x="701675" y="1357273"/>
            <a:ext cx="10785475" cy="4566398"/>
          </a:xfrm>
          <a:prstGeom prst="rect">
            <a:avLst/>
          </a:prstGeom>
          <a:noFill/>
          <a:ln>
            <a:noFill/>
          </a:ln>
        </p:spPr>
        <p:txBody>
          <a:bodyPr spcFirstLastPara="1" wrap="square" lIns="0" tIns="0" rIns="0" bIns="0" anchor="t" anchorCtr="0">
            <a:noAutofit/>
          </a:bodyPr>
          <a:lstStyle>
            <a:lvl1pPr lvl="0" algn="ctr">
              <a:lnSpc>
                <a:spcPct val="88000"/>
              </a:lnSpc>
              <a:spcBef>
                <a:spcPts val="0"/>
              </a:spcBef>
              <a:spcAft>
                <a:spcPts val="0"/>
              </a:spcAft>
              <a:buSzPts val="1400"/>
              <a:buNone/>
              <a:defRPr sz="4400">
                <a:solidFill>
                  <a:schemeClr val="lt1"/>
                </a:solidFill>
              </a:defRPr>
            </a:lvl1pPr>
            <a:lvl2pPr lvl="1" algn="l">
              <a:lnSpc>
                <a:spcPct val="96000"/>
              </a:lnSpc>
              <a:spcBef>
                <a:spcPts val="0"/>
              </a:spcBef>
              <a:spcAft>
                <a:spcPts val="0"/>
              </a:spcAft>
              <a:buSzPts val="1400"/>
              <a:buNone/>
              <a:defRPr/>
            </a:lvl2pPr>
            <a:lvl3pPr lvl="2" algn="l">
              <a:lnSpc>
                <a:spcPct val="96000"/>
              </a:lnSpc>
              <a:spcBef>
                <a:spcPts val="0"/>
              </a:spcBef>
              <a:spcAft>
                <a:spcPts val="0"/>
              </a:spcAft>
              <a:buSzPts val="1400"/>
              <a:buNone/>
              <a:defRPr/>
            </a:lvl3pPr>
            <a:lvl4pPr lvl="3" algn="l">
              <a:lnSpc>
                <a:spcPct val="96000"/>
              </a:lnSpc>
              <a:spcBef>
                <a:spcPts val="0"/>
              </a:spcBef>
              <a:spcAft>
                <a:spcPts val="0"/>
              </a:spcAft>
              <a:buSzPts val="1400"/>
              <a:buNone/>
              <a:defRPr/>
            </a:lvl4pPr>
            <a:lvl5pPr lvl="4" algn="l">
              <a:lnSpc>
                <a:spcPct val="96000"/>
              </a:lnSpc>
              <a:spcBef>
                <a:spcPts val="0"/>
              </a:spcBef>
              <a:spcAft>
                <a:spcPts val="0"/>
              </a:spcAft>
              <a:buSzPts val="1400"/>
              <a:buNone/>
              <a:defRPr/>
            </a:lvl5pPr>
            <a:lvl6pPr lvl="5" algn="l">
              <a:lnSpc>
                <a:spcPct val="96000"/>
              </a:lnSpc>
              <a:spcBef>
                <a:spcPts val="0"/>
              </a:spcBef>
              <a:spcAft>
                <a:spcPts val="0"/>
              </a:spcAft>
              <a:buSzPts val="1400"/>
              <a:buNone/>
              <a:defRPr/>
            </a:lvl6pPr>
            <a:lvl7pPr lvl="6" algn="l">
              <a:lnSpc>
                <a:spcPct val="96000"/>
              </a:lnSpc>
              <a:spcBef>
                <a:spcPts val="0"/>
              </a:spcBef>
              <a:spcAft>
                <a:spcPts val="0"/>
              </a:spcAft>
              <a:buSzPts val="1400"/>
              <a:buNone/>
              <a:defRPr/>
            </a:lvl7pPr>
            <a:lvl8pPr lvl="7" algn="l">
              <a:lnSpc>
                <a:spcPct val="96000"/>
              </a:lnSpc>
              <a:spcBef>
                <a:spcPts val="0"/>
              </a:spcBef>
              <a:spcAft>
                <a:spcPts val="0"/>
              </a:spcAft>
              <a:buSzPts val="1400"/>
              <a:buNone/>
              <a:defRPr/>
            </a:lvl8pPr>
            <a:lvl9pPr lvl="8" algn="l">
              <a:lnSpc>
                <a:spcPct val="96000"/>
              </a:lnSpc>
              <a:spcBef>
                <a:spcPts val="0"/>
              </a:spcBef>
              <a:spcAft>
                <a:spcPts val="0"/>
              </a:spcAft>
              <a:buSzPts val="1400"/>
              <a:buNone/>
              <a:defRPr/>
            </a:lvl9pPr>
          </a:lstStyle>
          <a:p>
            <a:endParaRPr/>
          </a:p>
        </p:txBody>
      </p:sp>
      <p:sp>
        <p:nvSpPr>
          <p:cNvPr id="144" name="Google Shape;144;p42"/>
          <p:cNvSpPr txBox="1">
            <a:spLocks noGrp="1"/>
          </p:cNvSpPr>
          <p:nvPr>
            <p:ph type="dt" idx="10"/>
          </p:nvPr>
        </p:nvSpPr>
        <p:spPr>
          <a:xfrm>
            <a:off x="0" y="6912000"/>
            <a:ext cx="0" cy="0"/>
          </a:xfrm>
          <a:prstGeom prst="rect">
            <a:avLst/>
          </a:prstGeom>
          <a:noFill/>
          <a:ln>
            <a:noFill/>
          </a:ln>
        </p:spPr>
        <p:txBody>
          <a:bodyPr spcFirstLastPara="1" wrap="square" lIns="91425" tIns="45700" rIns="91425" bIns="45700" anchor="ctr" anchorCtr="0">
            <a:noAutofit/>
          </a:bodyPr>
          <a:lstStyle>
            <a:lvl1pPr lvl="0" algn="l">
              <a:lnSpc>
                <a:spcPct val="108000"/>
              </a:lnSpc>
              <a:spcBef>
                <a:spcPts val="972"/>
              </a:spcBef>
              <a:spcAft>
                <a:spcPts val="0"/>
              </a:spcAft>
              <a:buSzPts val="1400"/>
              <a:buNone/>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42"/>
          <p:cNvSpPr txBox="1">
            <a:spLocks noGrp="1"/>
          </p:cNvSpPr>
          <p:nvPr>
            <p:ph type="ftr" idx="11"/>
          </p:nvPr>
        </p:nvSpPr>
        <p:spPr>
          <a:xfrm>
            <a:off x="1029600" y="6401052"/>
            <a:ext cx="3794400" cy="27485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42"/>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lvl1pPr marL="0" lvl="0" indent="0" algn="l">
              <a:lnSpc>
                <a:spcPct val="108000"/>
              </a:lnSpc>
              <a:spcBef>
                <a:spcPts val="0"/>
              </a:spcBef>
              <a:spcAft>
                <a:spcPts val="0"/>
              </a:spcAft>
              <a:buNone/>
              <a:defRPr/>
            </a:lvl1pPr>
            <a:lvl2pPr marL="0" lvl="1" indent="0" algn="l">
              <a:lnSpc>
                <a:spcPct val="108000"/>
              </a:lnSpc>
              <a:spcBef>
                <a:spcPts val="0"/>
              </a:spcBef>
              <a:spcAft>
                <a:spcPts val="0"/>
              </a:spcAft>
              <a:buNone/>
              <a:defRPr/>
            </a:lvl2pPr>
            <a:lvl3pPr marL="0" lvl="2" indent="0" algn="l">
              <a:lnSpc>
                <a:spcPct val="108000"/>
              </a:lnSpc>
              <a:spcBef>
                <a:spcPts val="0"/>
              </a:spcBef>
              <a:spcAft>
                <a:spcPts val="0"/>
              </a:spcAft>
              <a:buNone/>
              <a:defRPr/>
            </a:lvl3pPr>
            <a:lvl4pPr marL="0" lvl="3" indent="0" algn="l">
              <a:lnSpc>
                <a:spcPct val="108000"/>
              </a:lnSpc>
              <a:spcBef>
                <a:spcPts val="0"/>
              </a:spcBef>
              <a:spcAft>
                <a:spcPts val="0"/>
              </a:spcAft>
              <a:buNone/>
              <a:defRPr/>
            </a:lvl4pPr>
            <a:lvl5pPr marL="0" lvl="4" indent="0" algn="l">
              <a:lnSpc>
                <a:spcPct val="108000"/>
              </a:lnSpc>
              <a:spcBef>
                <a:spcPts val="0"/>
              </a:spcBef>
              <a:spcAft>
                <a:spcPts val="0"/>
              </a:spcAft>
              <a:buNone/>
              <a:defRPr/>
            </a:lvl5pPr>
            <a:lvl6pPr marL="0" lvl="5" indent="0" algn="l">
              <a:lnSpc>
                <a:spcPct val="108000"/>
              </a:lnSpc>
              <a:spcBef>
                <a:spcPts val="0"/>
              </a:spcBef>
              <a:spcAft>
                <a:spcPts val="0"/>
              </a:spcAft>
              <a:buNone/>
              <a:defRPr/>
            </a:lvl6pPr>
            <a:lvl7pPr marL="0" lvl="6" indent="0" algn="l">
              <a:lnSpc>
                <a:spcPct val="108000"/>
              </a:lnSpc>
              <a:spcBef>
                <a:spcPts val="0"/>
              </a:spcBef>
              <a:spcAft>
                <a:spcPts val="0"/>
              </a:spcAft>
              <a:buNone/>
              <a:defRPr/>
            </a:lvl7pPr>
            <a:lvl8pPr marL="0" lvl="7" indent="0" algn="l">
              <a:lnSpc>
                <a:spcPct val="108000"/>
              </a:lnSpc>
              <a:spcBef>
                <a:spcPts val="0"/>
              </a:spcBef>
              <a:spcAft>
                <a:spcPts val="0"/>
              </a:spcAft>
              <a:buNone/>
              <a:defRPr/>
            </a:lvl8pPr>
            <a:lvl9pPr marL="0" lvl="8" indent="0" algn="l">
              <a:lnSpc>
                <a:spcPct val="108000"/>
              </a:lnSpc>
              <a:spcBef>
                <a:spcPts val="0"/>
              </a:spcBef>
              <a:spcAft>
                <a:spcPts val="0"/>
              </a:spcAft>
              <a:buNone/>
              <a:defRPr/>
            </a:lvl9pPr>
          </a:lstStyle>
          <a:p>
            <a:pPr marL="0" lvl="0" indent="0" algn="l" rtl="0">
              <a:spcBef>
                <a:spcPts val="0"/>
              </a:spcBef>
              <a:spcAft>
                <a:spcPts val="0"/>
              </a:spcAft>
              <a:buNone/>
            </a:pPr>
            <a:fld id="{00000000-1234-1234-1234-123412341234}" type="slidenum">
              <a:rPr lang="da-DK"/>
              <a:t>‹nr.›</a:t>
            </a:fld>
            <a:endParaRPr/>
          </a:p>
        </p:txBody>
      </p:sp>
      <p:sp>
        <p:nvSpPr>
          <p:cNvPr id="147" name="Google Shape;147;p42"/>
          <p:cNvSpPr txBox="1"/>
          <p:nvPr/>
        </p:nvSpPr>
        <p:spPr>
          <a:xfrm>
            <a:off x="702668" y="6422400"/>
            <a:ext cx="279770" cy="356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900"/>
              <a:buFont typeface="Arial"/>
              <a:buNone/>
            </a:pPr>
            <a:fld id="{00000000-1234-1234-1234-123412341234}" type="slidenum">
              <a:rPr lang="da-DK" sz="900" b="0" i="0" u="none" strike="noStrike" cap="none">
                <a:solidFill>
                  <a:schemeClr val="lt1"/>
                </a:solidFill>
                <a:latin typeface="Arial"/>
                <a:ea typeface="Arial"/>
                <a:cs typeface="Arial"/>
                <a:sym typeface="Arial"/>
              </a:rPr>
              <a:t>‹nr.›</a:t>
            </a:fld>
            <a:endParaRPr sz="900" b="0" i="0" u="none" strike="noStrike" cap="none">
              <a:solidFill>
                <a:schemeClr val="lt1"/>
              </a:solidFill>
              <a:latin typeface="Arial"/>
              <a:ea typeface="Arial"/>
              <a:cs typeface="Arial"/>
              <a:sym typeface="Arial"/>
            </a:endParaRPr>
          </a:p>
        </p:txBody>
      </p:sp>
      <p:pic>
        <p:nvPicPr>
          <p:cNvPr id="148" name="Google Shape;148;p42" descr="{&quot;templafy&quot;:{&quot;type&quot;:&quot;image&quot;,&quot;width&quot;:&quot;7.04 cm&quot;,&quot;height&quot;:&quot;1.82 cm&quot;,&quot;binding&quot;:&quot;UserProfile.LogoInsertion.PpLogoNameWhite&quot;}}" title="UserProfile.LogoInsertion.PpLogoNameWhite"/>
          <p:cNvPicPr preferRelativeResize="0"/>
          <p:nvPr/>
        </p:nvPicPr>
        <p:blipFill rotWithShape="1">
          <a:blip r:embed="rId2">
            <a:alphaModFix/>
          </a:blip>
          <a:srcRect/>
          <a:stretch/>
        </p:blipFill>
        <p:spPr>
          <a:xfrm>
            <a:off x="8976321" y="6042696"/>
            <a:ext cx="2532533" cy="65492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Skilleside">
  <p:cSld name="Skilleside">
    <p:bg>
      <p:bgPr>
        <a:solidFill>
          <a:schemeClr val="lt1"/>
        </a:solidFill>
        <a:effectLst/>
      </p:bgPr>
    </p:bg>
    <p:spTree>
      <p:nvGrpSpPr>
        <p:cNvPr id="1" name="Shape 149"/>
        <p:cNvGrpSpPr/>
        <p:nvPr/>
      </p:nvGrpSpPr>
      <p:grpSpPr>
        <a:xfrm>
          <a:off x="0" y="0"/>
          <a:ext cx="0" cy="0"/>
          <a:chOff x="0" y="0"/>
          <a:chExt cx="0" cy="0"/>
        </a:xfrm>
      </p:grpSpPr>
      <p:sp>
        <p:nvSpPr>
          <p:cNvPr id="150" name="Google Shape;150;p43"/>
          <p:cNvSpPr>
            <a:spLocks noGrp="1"/>
          </p:cNvSpPr>
          <p:nvPr>
            <p:ph type="pic" idx="2"/>
          </p:nvPr>
        </p:nvSpPr>
        <p:spPr>
          <a:xfrm>
            <a:off x="179388" y="179388"/>
            <a:ext cx="11830050" cy="6498612"/>
          </a:xfrm>
          <a:prstGeom prst="rect">
            <a:avLst/>
          </a:prstGeom>
          <a:noFill/>
          <a:ln>
            <a:noFill/>
          </a:ln>
        </p:spPr>
      </p:sp>
      <p:sp>
        <p:nvSpPr>
          <p:cNvPr id="151" name="Google Shape;151;p43"/>
          <p:cNvSpPr txBox="1">
            <a:spLocks noGrp="1"/>
          </p:cNvSpPr>
          <p:nvPr>
            <p:ph type="title"/>
          </p:nvPr>
        </p:nvSpPr>
        <p:spPr>
          <a:xfrm>
            <a:off x="7282800" y="180000"/>
            <a:ext cx="4438800" cy="6498000"/>
          </a:xfrm>
          <a:prstGeom prst="rect">
            <a:avLst/>
          </a:prstGeom>
          <a:solidFill>
            <a:schemeClr val="dk2"/>
          </a:solidFill>
          <a:ln>
            <a:noFill/>
          </a:ln>
        </p:spPr>
        <p:txBody>
          <a:bodyPr spcFirstLastPara="1" wrap="square" lIns="241200" tIns="234000" rIns="241200" bIns="234000" anchor="t" anchorCtr="0">
            <a:noAutofit/>
          </a:bodyPr>
          <a:lstStyle>
            <a:lvl1pPr lvl="0" algn="l">
              <a:lnSpc>
                <a:spcPct val="88000"/>
              </a:lnSpc>
              <a:spcBef>
                <a:spcPts val="0"/>
              </a:spcBef>
              <a:spcAft>
                <a:spcPts val="0"/>
              </a:spcAft>
              <a:buSzPts val="1400"/>
              <a:buNone/>
              <a:defRPr sz="3400">
                <a:solidFill>
                  <a:schemeClr val="lt1"/>
                </a:solidFill>
              </a:defRPr>
            </a:lvl1pPr>
            <a:lvl2pPr lvl="1" algn="l">
              <a:lnSpc>
                <a:spcPct val="96000"/>
              </a:lnSpc>
              <a:spcBef>
                <a:spcPts val="0"/>
              </a:spcBef>
              <a:spcAft>
                <a:spcPts val="0"/>
              </a:spcAft>
              <a:buSzPts val="1400"/>
              <a:buNone/>
              <a:defRPr/>
            </a:lvl2pPr>
            <a:lvl3pPr lvl="2" algn="l">
              <a:lnSpc>
                <a:spcPct val="96000"/>
              </a:lnSpc>
              <a:spcBef>
                <a:spcPts val="0"/>
              </a:spcBef>
              <a:spcAft>
                <a:spcPts val="0"/>
              </a:spcAft>
              <a:buSzPts val="1400"/>
              <a:buNone/>
              <a:defRPr/>
            </a:lvl3pPr>
            <a:lvl4pPr lvl="3" algn="l">
              <a:lnSpc>
                <a:spcPct val="96000"/>
              </a:lnSpc>
              <a:spcBef>
                <a:spcPts val="0"/>
              </a:spcBef>
              <a:spcAft>
                <a:spcPts val="0"/>
              </a:spcAft>
              <a:buSzPts val="1400"/>
              <a:buNone/>
              <a:defRPr/>
            </a:lvl4pPr>
            <a:lvl5pPr lvl="4" algn="l">
              <a:lnSpc>
                <a:spcPct val="96000"/>
              </a:lnSpc>
              <a:spcBef>
                <a:spcPts val="0"/>
              </a:spcBef>
              <a:spcAft>
                <a:spcPts val="0"/>
              </a:spcAft>
              <a:buSzPts val="1400"/>
              <a:buNone/>
              <a:defRPr/>
            </a:lvl5pPr>
            <a:lvl6pPr lvl="5" algn="l">
              <a:lnSpc>
                <a:spcPct val="96000"/>
              </a:lnSpc>
              <a:spcBef>
                <a:spcPts val="0"/>
              </a:spcBef>
              <a:spcAft>
                <a:spcPts val="0"/>
              </a:spcAft>
              <a:buSzPts val="1400"/>
              <a:buNone/>
              <a:defRPr/>
            </a:lvl6pPr>
            <a:lvl7pPr lvl="6" algn="l">
              <a:lnSpc>
                <a:spcPct val="96000"/>
              </a:lnSpc>
              <a:spcBef>
                <a:spcPts val="0"/>
              </a:spcBef>
              <a:spcAft>
                <a:spcPts val="0"/>
              </a:spcAft>
              <a:buSzPts val="1400"/>
              <a:buNone/>
              <a:defRPr/>
            </a:lvl7pPr>
            <a:lvl8pPr lvl="7" algn="l">
              <a:lnSpc>
                <a:spcPct val="96000"/>
              </a:lnSpc>
              <a:spcBef>
                <a:spcPts val="0"/>
              </a:spcBef>
              <a:spcAft>
                <a:spcPts val="0"/>
              </a:spcAft>
              <a:buSzPts val="1400"/>
              <a:buNone/>
              <a:defRPr/>
            </a:lvl8pPr>
            <a:lvl9pPr lvl="8" algn="l">
              <a:lnSpc>
                <a:spcPct val="96000"/>
              </a:lnSpc>
              <a:spcBef>
                <a:spcPts val="0"/>
              </a:spcBef>
              <a:spcAft>
                <a:spcPts val="0"/>
              </a:spcAft>
              <a:buSzPts val="1400"/>
              <a:buNone/>
              <a:defRPr/>
            </a:lvl9pPr>
          </a:lstStyle>
          <a:p>
            <a:endParaRPr/>
          </a:p>
        </p:txBody>
      </p:sp>
      <p:sp>
        <p:nvSpPr>
          <p:cNvPr id="152" name="Google Shape;152;p43"/>
          <p:cNvSpPr txBox="1">
            <a:spLocks noGrp="1"/>
          </p:cNvSpPr>
          <p:nvPr>
            <p:ph type="body" idx="1"/>
          </p:nvPr>
        </p:nvSpPr>
        <p:spPr>
          <a:xfrm>
            <a:off x="7550034" y="1450800"/>
            <a:ext cx="3941166" cy="3780000"/>
          </a:xfrm>
          <a:prstGeom prst="rect">
            <a:avLst/>
          </a:prstGeom>
          <a:noFill/>
          <a:ln>
            <a:noFill/>
          </a:ln>
        </p:spPr>
        <p:txBody>
          <a:bodyPr spcFirstLastPara="1" wrap="square" lIns="0" tIns="0" rIns="144000" bIns="0" anchor="t" anchorCtr="0">
            <a:noAutofit/>
          </a:bodyPr>
          <a:lstStyle>
            <a:lvl1pPr marL="457200" lvl="0" indent="-330200" algn="l">
              <a:lnSpc>
                <a:spcPct val="100000"/>
              </a:lnSpc>
              <a:spcBef>
                <a:spcPts val="1100"/>
              </a:spcBef>
              <a:spcAft>
                <a:spcPts val="0"/>
              </a:spcAft>
              <a:buClr>
                <a:schemeClr val="lt1"/>
              </a:buClr>
              <a:buSzPts val="1600"/>
              <a:buChar char="∙"/>
              <a:defRPr>
                <a:solidFill>
                  <a:schemeClr val="lt1"/>
                </a:solidFill>
              </a:defRPr>
            </a:lvl1pPr>
            <a:lvl2pPr marL="914400" lvl="1" indent="-317500" algn="l">
              <a:lnSpc>
                <a:spcPct val="100000"/>
              </a:lnSpc>
              <a:spcBef>
                <a:spcPts val="800"/>
              </a:spcBef>
              <a:spcAft>
                <a:spcPts val="0"/>
              </a:spcAft>
              <a:buClr>
                <a:schemeClr val="lt1"/>
              </a:buClr>
              <a:buSzPts val="1400"/>
              <a:buChar char="–"/>
              <a:defRPr>
                <a:solidFill>
                  <a:schemeClr val="lt1"/>
                </a:solidFill>
              </a:defRPr>
            </a:lvl2pPr>
            <a:lvl3pPr marL="1371600" lvl="2" indent="-304800" algn="l">
              <a:lnSpc>
                <a:spcPct val="100000"/>
              </a:lnSpc>
              <a:spcBef>
                <a:spcPts val="800"/>
              </a:spcBef>
              <a:spcAft>
                <a:spcPts val="0"/>
              </a:spcAft>
              <a:buClr>
                <a:schemeClr val="lt1"/>
              </a:buClr>
              <a:buSzPts val="1200"/>
              <a:buChar char="–"/>
              <a:defRPr>
                <a:solidFill>
                  <a:schemeClr val="lt1"/>
                </a:solidFill>
              </a:defRPr>
            </a:lvl3pPr>
            <a:lvl4pPr marL="1828800" lvl="3" indent="-304800" algn="l">
              <a:lnSpc>
                <a:spcPct val="100000"/>
              </a:lnSpc>
              <a:spcBef>
                <a:spcPts val="800"/>
              </a:spcBef>
              <a:spcAft>
                <a:spcPts val="0"/>
              </a:spcAft>
              <a:buClr>
                <a:schemeClr val="lt1"/>
              </a:buClr>
              <a:buSzPts val="1200"/>
              <a:buChar char="–"/>
              <a:defRPr>
                <a:solidFill>
                  <a:schemeClr val="lt1"/>
                </a:solidFill>
              </a:defRPr>
            </a:lvl4pPr>
            <a:lvl5pPr marL="2286000" lvl="4" indent="-304800" algn="l">
              <a:lnSpc>
                <a:spcPct val="100000"/>
              </a:lnSpc>
              <a:spcBef>
                <a:spcPts val="800"/>
              </a:spcBef>
              <a:spcAft>
                <a:spcPts val="0"/>
              </a:spcAft>
              <a:buClr>
                <a:schemeClr val="lt1"/>
              </a:buClr>
              <a:buSzPts val="1200"/>
              <a:buChar char="–"/>
              <a:defRPr>
                <a:solidFill>
                  <a:schemeClr val="lt1"/>
                </a:solidFill>
              </a:defRPr>
            </a:lvl5pPr>
            <a:lvl6pPr marL="2743200" lvl="5" indent="-304800" algn="l">
              <a:lnSpc>
                <a:spcPct val="100000"/>
              </a:lnSpc>
              <a:spcBef>
                <a:spcPts val="800"/>
              </a:spcBef>
              <a:spcAft>
                <a:spcPts val="0"/>
              </a:spcAft>
              <a:buClr>
                <a:schemeClr val="lt1"/>
              </a:buClr>
              <a:buSzPts val="1200"/>
              <a:buChar char="–"/>
              <a:defRPr>
                <a:solidFill>
                  <a:schemeClr val="lt1"/>
                </a:solidFill>
              </a:defRPr>
            </a:lvl6pPr>
            <a:lvl7pPr marL="3200400" lvl="6" indent="-304800" algn="l">
              <a:lnSpc>
                <a:spcPct val="100000"/>
              </a:lnSpc>
              <a:spcBef>
                <a:spcPts val="800"/>
              </a:spcBef>
              <a:spcAft>
                <a:spcPts val="0"/>
              </a:spcAft>
              <a:buClr>
                <a:schemeClr val="lt1"/>
              </a:buClr>
              <a:buSzPts val="1200"/>
              <a:buChar char="–"/>
              <a:defRPr>
                <a:solidFill>
                  <a:schemeClr val="lt1"/>
                </a:solidFill>
              </a:defRPr>
            </a:lvl7pPr>
            <a:lvl8pPr marL="3657600" lvl="7" indent="-304800" algn="l">
              <a:lnSpc>
                <a:spcPct val="100000"/>
              </a:lnSpc>
              <a:spcBef>
                <a:spcPts val="800"/>
              </a:spcBef>
              <a:spcAft>
                <a:spcPts val="0"/>
              </a:spcAft>
              <a:buClr>
                <a:schemeClr val="lt1"/>
              </a:buClr>
              <a:buSzPts val="1200"/>
              <a:buChar char="–"/>
              <a:defRPr>
                <a:solidFill>
                  <a:schemeClr val="lt1"/>
                </a:solidFill>
              </a:defRPr>
            </a:lvl8pPr>
            <a:lvl9pPr marL="4114800" lvl="8" indent="-304800" algn="l">
              <a:lnSpc>
                <a:spcPct val="100000"/>
              </a:lnSpc>
              <a:spcBef>
                <a:spcPts val="800"/>
              </a:spcBef>
              <a:spcAft>
                <a:spcPts val="0"/>
              </a:spcAft>
              <a:buClr>
                <a:schemeClr val="lt1"/>
              </a:buClr>
              <a:buSzPts val="1200"/>
              <a:buChar char="–"/>
              <a:defRPr>
                <a:solidFill>
                  <a:schemeClr val="lt1"/>
                </a:solidFill>
              </a:defRPr>
            </a:lvl9pPr>
          </a:lstStyle>
          <a:p>
            <a:endParaRPr/>
          </a:p>
        </p:txBody>
      </p:sp>
      <p:sp>
        <p:nvSpPr>
          <p:cNvPr id="153" name="Google Shape;153;p43"/>
          <p:cNvSpPr txBox="1">
            <a:spLocks noGrp="1"/>
          </p:cNvSpPr>
          <p:nvPr>
            <p:ph type="dt" idx="10"/>
          </p:nvPr>
        </p:nvSpPr>
        <p:spPr>
          <a:xfrm>
            <a:off x="0" y="6912000"/>
            <a:ext cx="0" cy="0"/>
          </a:xfrm>
          <a:prstGeom prst="rect">
            <a:avLst/>
          </a:prstGeom>
          <a:noFill/>
          <a:ln>
            <a:noFill/>
          </a:ln>
        </p:spPr>
        <p:txBody>
          <a:bodyPr spcFirstLastPara="1" wrap="square" lIns="91425" tIns="45700" rIns="91425" bIns="45700" anchor="ctr" anchorCtr="0">
            <a:noAutofit/>
          </a:bodyPr>
          <a:lstStyle>
            <a:lvl1pPr lvl="0" algn="l">
              <a:lnSpc>
                <a:spcPct val="108000"/>
              </a:lnSpc>
              <a:spcBef>
                <a:spcPts val="972"/>
              </a:spcBef>
              <a:spcAft>
                <a:spcPts val="0"/>
              </a:spcAft>
              <a:buSzPts val="1400"/>
              <a:buNone/>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43"/>
          <p:cNvSpPr txBox="1">
            <a:spLocks noGrp="1"/>
          </p:cNvSpPr>
          <p:nvPr>
            <p:ph type="ftr" idx="11"/>
          </p:nvPr>
        </p:nvSpPr>
        <p:spPr>
          <a:xfrm>
            <a:off x="1029600" y="6422400"/>
            <a:ext cx="3794400" cy="255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43"/>
          <p:cNvSpPr txBox="1">
            <a:spLocks noGrp="1"/>
          </p:cNvSpPr>
          <p:nvPr>
            <p:ph type="sldNum" idx="12"/>
          </p:nvPr>
        </p:nvSpPr>
        <p:spPr>
          <a:xfrm>
            <a:off x="702000" y="6422400"/>
            <a:ext cx="280800" cy="254625"/>
          </a:xfrm>
          <a:prstGeom prst="rect">
            <a:avLst/>
          </a:prstGeom>
          <a:noFill/>
          <a:ln>
            <a:noFill/>
          </a:ln>
        </p:spPr>
        <p:txBody>
          <a:bodyPr spcFirstLastPara="1" wrap="square" lIns="0" tIns="0" rIns="0" bIns="0" anchor="t" anchorCtr="0">
            <a:noAutofit/>
          </a:bodyPr>
          <a:lstStyle>
            <a:lvl1pPr marL="0" lvl="0" indent="0" algn="l">
              <a:lnSpc>
                <a:spcPct val="108000"/>
              </a:lnSpc>
              <a:spcBef>
                <a:spcPts val="0"/>
              </a:spcBef>
              <a:spcAft>
                <a:spcPts val="0"/>
              </a:spcAft>
              <a:buNone/>
              <a:defRPr sz="900">
                <a:solidFill>
                  <a:schemeClr val="lt1"/>
                </a:solidFill>
                <a:latin typeface="Arial"/>
                <a:ea typeface="Arial"/>
                <a:cs typeface="Arial"/>
                <a:sym typeface="Arial"/>
              </a:defRPr>
            </a:lvl1pPr>
            <a:lvl2pPr marL="0" lvl="1" indent="0" algn="l">
              <a:lnSpc>
                <a:spcPct val="108000"/>
              </a:lnSpc>
              <a:spcBef>
                <a:spcPts val="0"/>
              </a:spcBef>
              <a:spcAft>
                <a:spcPts val="0"/>
              </a:spcAft>
              <a:buNone/>
              <a:defRPr sz="900">
                <a:solidFill>
                  <a:schemeClr val="lt1"/>
                </a:solidFill>
                <a:latin typeface="Arial"/>
                <a:ea typeface="Arial"/>
                <a:cs typeface="Arial"/>
                <a:sym typeface="Arial"/>
              </a:defRPr>
            </a:lvl2pPr>
            <a:lvl3pPr marL="0" lvl="2" indent="0" algn="l">
              <a:lnSpc>
                <a:spcPct val="108000"/>
              </a:lnSpc>
              <a:spcBef>
                <a:spcPts val="0"/>
              </a:spcBef>
              <a:spcAft>
                <a:spcPts val="0"/>
              </a:spcAft>
              <a:buNone/>
              <a:defRPr sz="900">
                <a:solidFill>
                  <a:schemeClr val="lt1"/>
                </a:solidFill>
                <a:latin typeface="Arial"/>
                <a:ea typeface="Arial"/>
                <a:cs typeface="Arial"/>
                <a:sym typeface="Arial"/>
              </a:defRPr>
            </a:lvl3pPr>
            <a:lvl4pPr marL="0" lvl="3" indent="0" algn="l">
              <a:lnSpc>
                <a:spcPct val="108000"/>
              </a:lnSpc>
              <a:spcBef>
                <a:spcPts val="0"/>
              </a:spcBef>
              <a:spcAft>
                <a:spcPts val="0"/>
              </a:spcAft>
              <a:buNone/>
              <a:defRPr sz="900">
                <a:solidFill>
                  <a:schemeClr val="lt1"/>
                </a:solidFill>
                <a:latin typeface="Arial"/>
                <a:ea typeface="Arial"/>
                <a:cs typeface="Arial"/>
                <a:sym typeface="Arial"/>
              </a:defRPr>
            </a:lvl4pPr>
            <a:lvl5pPr marL="0" lvl="4" indent="0" algn="l">
              <a:lnSpc>
                <a:spcPct val="108000"/>
              </a:lnSpc>
              <a:spcBef>
                <a:spcPts val="0"/>
              </a:spcBef>
              <a:spcAft>
                <a:spcPts val="0"/>
              </a:spcAft>
              <a:buNone/>
              <a:defRPr sz="900">
                <a:solidFill>
                  <a:schemeClr val="lt1"/>
                </a:solidFill>
                <a:latin typeface="Arial"/>
                <a:ea typeface="Arial"/>
                <a:cs typeface="Arial"/>
                <a:sym typeface="Arial"/>
              </a:defRPr>
            </a:lvl5pPr>
            <a:lvl6pPr marL="0" lvl="5" indent="0" algn="l">
              <a:lnSpc>
                <a:spcPct val="108000"/>
              </a:lnSpc>
              <a:spcBef>
                <a:spcPts val="0"/>
              </a:spcBef>
              <a:spcAft>
                <a:spcPts val="0"/>
              </a:spcAft>
              <a:buNone/>
              <a:defRPr sz="900">
                <a:solidFill>
                  <a:schemeClr val="lt1"/>
                </a:solidFill>
                <a:latin typeface="Arial"/>
                <a:ea typeface="Arial"/>
                <a:cs typeface="Arial"/>
                <a:sym typeface="Arial"/>
              </a:defRPr>
            </a:lvl6pPr>
            <a:lvl7pPr marL="0" lvl="6" indent="0" algn="l">
              <a:lnSpc>
                <a:spcPct val="108000"/>
              </a:lnSpc>
              <a:spcBef>
                <a:spcPts val="0"/>
              </a:spcBef>
              <a:spcAft>
                <a:spcPts val="0"/>
              </a:spcAft>
              <a:buNone/>
              <a:defRPr sz="900">
                <a:solidFill>
                  <a:schemeClr val="lt1"/>
                </a:solidFill>
                <a:latin typeface="Arial"/>
                <a:ea typeface="Arial"/>
                <a:cs typeface="Arial"/>
                <a:sym typeface="Arial"/>
              </a:defRPr>
            </a:lvl7pPr>
            <a:lvl8pPr marL="0" lvl="7" indent="0" algn="l">
              <a:lnSpc>
                <a:spcPct val="108000"/>
              </a:lnSpc>
              <a:spcBef>
                <a:spcPts val="0"/>
              </a:spcBef>
              <a:spcAft>
                <a:spcPts val="0"/>
              </a:spcAft>
              <a:buNone/>
              <a:defRPr sz="900">
                <a:solidFill>
                  <a:schemeClr val="lt1"/>
                </a:solidFill>
                <a:latin typeface="Arial"/>
                <a:ea typeface="Arial"/>
                <a:cs typeface="Arial"/>
                <a:sym typeface="Arial"/>
              </a:defRPr>
            </a:lvl8pPr>
            <a:lvl9pPr marL="0" lvl="8" indent="0" algn="l">
              <a:lnSpc>
                <a:spcPct val="108000"/>
              </a:lnSpc>
              <a:spcBef>
                <a:spcPts val="0"/>
              </a:spcBef>
              <a:spcAft>
                <a:spcPts val="0"/>
              </a:spcAft>
              <a:buNone/>
              <a:defRPr sz="90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da-DK"/>
              <a:t>‹nr.›</a:t>
            </a:fld>
            <a:endParaRPr/>
          </a:p>
        </p:txBody>
      </p:sp>
      <p:pic>
        <p:nvPicPr>
          <p:cNvPr id="156" name="Google Shape;156;p43" descr="{&quot;templafy&quot;:{&quot;type&quot;:&quot;image&quot;,&quot;width&quot;:&quot;7.04 cm&quot;,&quot;height&quot;:&quot;1.82 cm&quot;,&quot;binding&quot;:&quot;UserProfile.LogoInsertion.PpLogoNameWhite&quot;}}" title="UserProfile.LogoInsertion.PpLogoNameWhite"/>
          <p:cNvPicPr preferRelativeResize="0"/>
          <p:nvPr/>
        </p:nvPicPr>
        <p:blipFill rotWithShape="1">
          <a:blip r:embed="rId2">
            <a:alphaModFix/>
          </a:blip>
          <a:srcRect/>
          <a:stretch/>
        </p:blipFill>
        <p:spPr>
          <a:xfrm>
            <a:off x="8976321" y="6042696"/>
            <a:ext cx="2532533" cy="654920"/>
          </a:xfrm>
          <a:prstGeom prst="rect">
            <a:avLst/>
          </a:prstGeom>
          <a:noFill/>
          <a:ln>
            <a:noFill/>
          </a:ln>
        </p:spPr>
      </p:pic>
      <p:sp>
        <p:nvSpPr>
          <p:cNvPr id="157" name="Google Shape;157;p43"/>
          <p:cNvSpPr/>
          <p:nvPr/>
        </p:nvSpPr>
        <p:spPr>
          <a:xfrm>
            <a:off x="8538450" y="6915108"/>
            <a:ext cx="2952750" cy="138436"/>
          </a:xfrm>
          <a:prstGeom prst="rect">
            <a:avLst/>
          </a:prstGeom>
          <a:noFill/>
          <a:ln>
            <a:noFill/>
          </a:ln>
        </p:spPr>
        <p:txBody>
          <a:bodyPr spcFirstLastPara="1" wrap="square" lIns="0" tIns="0" rIns="0" bIns="0" anchor="t" anchorCtr="0">
            <a:spAutoFit/>
          </a:bodyPr>
          <a:lstStyle/>
          <a:p>
            <a:pPr marL="0" marR="0" lvl="0" indent="0" algn="r" rtl="0">
              <a:lnSpc>
                <a:spcPct val="108000"/>
              </a:lnSpc>
              <a:spcBef>
                <a:spcPts val="0"/>
              </a:spcBef>
              <a:spcAft>
                <a:spcPts val="0"/>
              </a:spcAft>
              <a:buNone/>
            </a:pPr>
            <a:r>
              <a:rPr lang="da-DK" sz="900" b="0">
                <a:solidFill>
                  <a:srgbClr val="595959"/>
                </a:solidFill>
                <a:latin typeface="Arial"/>
                <a:ea typeface="Arial"/>
                <a:cs typeface="Arial"/>
                <a:sym typeface="Arial"/>
              </a:rPr>
              <a:t>Klik på knappen </a:t>
            </a:r>
            <a:r>
              <a:rPr lang="da-DK" sz="900" b="1">
                <a:solidFill>
                  <a:srgbClr val="595959"/>
                </a:solidFill>
                <a:latin typeface="Arial"/>
                <a:ea typeface="Arial"/>
                <a:cs typeface="Arial"/>
                <a:sym typeface="Arial"/>
              </a:rPr>
              <a:t>Indsæt logo forrest </a:t>
            </a:r>
            <a:r>
              <a:rPr lang="da-DK" sz="900" b="0">
                <a:solidFill>
                  <a:srgbClr val="595959"/>
                </a:solidFill>
                <a:latin typeface="Arial"/>
                <a:ea typeface="Arial"/>
                <a:cs typeface="Arial"/>
                <a:sym typeface="Arial"/>
              </a:rPr>
              <a:t>for at vise logoet</a:t>
            </a:r>
            <a:endParaRPr/>
          </a:p>
        </p:txBody>
      </p:sp>
    </p:spTree>
  </p:cSld>
  <p:clrMapOvr>
    <a:masterClrMapping/>
  </p:clrMapOvr>
  <p:extLst>
    <p:ext uri="{DCECCB84-F9BA-43D5-87BE-67443E8EF086}">
      <p15:sldGuideLst xmlns:p15="http://schemas.microsoft.com/office/powerpoint/2012/main">
        <p15:guide id="1" pos="4587">
          <p15:clr>
            <a:srgbClr val="A4A3A4"/>
          </p15:clr>
        </p15:guide>
        <p15:guide id="2" pos="4755">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     Skilleside     (mere tekst)">
  <p:cSld name="     Skilleside     (mere tekst)">
    <p:spTree>
      <p:nvGrpSpPr>
        <p:cNvPr id="1" name="Shape 158"/>
        <p:cNvGrpSpPr/>
        <p:nvPr/>
      </p:nvGrpSpPr>
      <p:grpSpPr>
        <a:xfrm>
          <a:off x="0" y="0"/>
          <a:ext cx="0" cy="0"/>
          <a:chOff x="0" y="0"/>
          <a:chExt cx="0" cy="0"/>
        </a:xfrm>
      </p:grpSpPr>
      <p:sp>
        <p:nvSpPr>
          <p:cNvPr id="159" name="Google Shape;159;p44"/>
          <p:cNvSpPr/>
          <p:nvPr/>
        </p:nvSpPr>
        <p:spPr>
          <a:xfrm>
            <a:off x="0" y="0"/>
            <a:ext cx="12192000" cy="6858000"/>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8000"/>
              </a:lnSpc>
              <a:spcBef>
                <a:spcPts val="0"/>
              </a:spcBef>
              <a:spcAft>
                <a:spcPts val="0"/>
              </a:spcAft>
              <a:buClr>
                <a:schemeClr val="dk1"/>
              </a:buClr>
              <a:buSzPts val="1700"/>
              <a:buFont typeface="Arial"/>
              <a:buNone/>
            </a:pPr>
            <a:endParaRPr sz="1700" b="0" i="0" u="none" strike="noStrike" cap="none">
              <a:solidFill>
                <a:schemeClr val="dk1"/>
              </a:solidFill>
              <a:latin typeface="Arial"/>
              <a:ea typeface="Arial"/>
              <a:cs typeface="Arial"/>
              <a:sym typeface="Arial"/>
            </a:endParaRPr>
          </a:p>
        </p:txBody>
      </p:sp>
      <p:sp>
        <p:nvSpPr>
          <p:cNvPr id="160" name="Google Shape;160;p44"/>
          <p:cNvSpPr>
            <a:spLocks noGrp="1"/>
          </p:cNvSpPr>
          <p:nvPr>
            <p:ph type="pic" idx="2"/>
          </p:nvPr>
        </p:nvSpPr>
        <p:spPr>
          <a:xfrm>
            <a:off x="179388" y="180975"/>
            <a:ext cx="11830050" cy="6494503"/>
          </a:xfrm>
          <a:prstGeom prst="rect">
            <a:avLst/>
          </a:prstGeom>
          <a:noFill/>
          <a:ln>
            <a:noFill/>
          </a:ln>
        </p:spPr>
      </p:sp>
      <p:sp>
        <p:nvSpPr>
          <p:cNvPr id="161" name="Google Shape;161;p44"/>
          <p:cNvSpPr txBox="1">
            <a:spLocks noGrp="1"/>
          </p:cNvSpPr>
          <p:nvPr>
            <p:ph type="body" idx="1"/>
          </p:nvPr>
        </p:nvSpPr>
        <p:spPr>
          <a:xfrm>
            <a:off x="701675" y="412750"/>
            <a:ext cx="10785475" cy="1027150"/>
          </a:xfrm>
          <a:prstGeom prst="rect">
            <a:avLst/>
          </a:prstGeom>
          <a:solidFill>
            <a:srgbClr val="FFFFFF">
              <a:alpha val="69803"/>
            </a:srgbClr>
          </a:solidFill>
          <a:ln>
            <a:noFill/>
          </a:ln>
        </p:spPr>
        <p:txBody>
          <a:bodyPr spcFirstLastPara="1" wrap="square" lIns="252000" tIns="216000" rIns="252000" bIns="216000" anchor="t" anchorCtr="0">
            <a:spAutoFit/>
          </a:bodyPr>
          <a:lstStyle>
            <a:lvl1pPr marL="457200" lvl="0" indent="-228600" algn="l">
              <a:lnSpc>
                <a:spcPct val="96000"/>
              </a:lnSpc>
              <a:spcBef>
                <a:spcPts val="0"/>
              </a:spcBef>
              <a:spcAft>
                <a:spcPts val="0"/>
              </a:spcAft>
              <a:buSzPts val="4000"/>
              <a:buNone/>
              <a:defRPr sz="4000" b="0">
                <a:solidFill>
                  <a:srgbClr val="031D5C"/>
                </a:solidFill>
                <a:latin typeface="Cambria"/>
                <a:ea typeface="Cambria"/>
                <a:cs typeface="Cambria"/>
                <a:sym typeface="Cambria"/>
              </a:defRPr>
            </a:lvl1pPr>
            <a:lvl2pPr marL="914400" lvl="1" indent="-304800" algn="r">
              <a:lnSpc>
                <a:spcPct val="100000"/>
              </a:lnSpc>
              <a:spcBef>
                <a:spcPts val="1200"/>
              </a:spcBef>
              <a:spcAft>
                <a:spcPts val="0"/>
              </a:spcAft>
              <a:buSzPts val="1200"/>
              <a:buChar char="–"/>
              <a:defRPr sz="1200" b="1" cap="none">
                <a:solidFill>
                  <a:schemeClr val="dk2"/>
                </a:solidFill>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Char char="–"/>
              <a:defRPr/>
            </a:lvl4pPr>
            <a:lvl5pPr marL="2286000" lvl="4" indent="-342900" algn="l">
              <a:lnSpc>
                <a:spcPct val="100000"/>
              </a:lnSpc>
              <a:spcBef>
                <a:spcPts val="800"/>
              </a:spcBef>
              <a:spcAft>
                <a:spcPts val="0"/>
              </a:spcAft>
              <a:buSzPts val="1800"/>
              <a:buChar char="–"/>
              <a:defRPr/>
            </a:lvl5pPr>
            <a:lvl6pPr marL="2743200" lvl="5" indent="-342900" algn="l">
              <a:lnSpc>
                <a:spcPct val="100000"/>
              </a:lnSpc>
              <a:spcBef>
                <a:spcPts val="800"/>
              </a:spcBef>
              <a:spcAft>
                <a:spcPts val="0"/>
              </a:spcAft>
              <a:buSzPts val="1800"/>
              <a:buChar char="–"/>
              <a:defRPr/>
            </a:lvl6pPr>
            <a:lvl7pPr marL="3200400" lvl="6" indent="-342900" algn="l">
              <a:lnSpc>
                <a:spcPct val="100000"/>
              </a:lnSpc>
              <a:spcBef>
                <a:spcPts val="800"/>
              </a:spcBef>
              <a:spcAft>
                <a:spcPts val="0"/>
              </a:spcAft>
              <a:buSzPts val="1800"/>
              <a:buChar char="–"/>
              <a:defRPr/>
            </a:lvl7pPr>
            <a:lvl8pPr marL="3657600" lvl="7" indent="-342900" algn="l">
              <a:lnSpc>
                <a:spcPct val="100000"/>
              </a:lnSpc>
              <a:spcBef>
                <a:spcPts val="800"/>
              </a:spcBef>
              <a:spcAft>
                <a:spcPts val="0"/>
              </a:spcAft>
              <a:buSzPts val="1800"/>
              <a:buChar char="–"/>
              <a:defRPr/>
            </a:lvl8pPr>
            <a:lvl9pPr marL="4114800" lvl="8" indent="-342900" algn="l">
              <a:lnSpc>
                <a:spcPct val="100000"/>
              </a:lnSpc>
              <a:spcBef>
                <a:spcPts val="800"/>
              </a:spcBef>
              <a:spcAft>
                <a:spcPts val="0"/>
              </a:spcAft>
              <a:buSzPts val="1800"/>
              <a:buChar char="–"/>
              <a:defRPr/>
            </a:lvl9pPr>
          </a:lstStyle>
          <a:p>
            <a:endParaRPr/>
          </a:p>
        </p:txBody>
      </p:sp>
      <p:sp>
        <p:nvSpPr>
          <p:cNvPr id="162" name="Google Shape;162;p44"/>
          <p:cNvSpPr txBox="1">
            <a:spLocks noGrp="1"/>
          </p:cNvSpPr>
          <p:nvPr>
            <p:ph type="dt" idx="10"/>
          </p:nvPr>
        </p:nvSpPr>
        <p:spPr>
          <a:xfrm>
            <a:off x="0" y="6912000"/>
            <a:ext cx="0" cy="0"/>
          </a:xfrm>
          <a:prstGeom prst="rect">
            <a:avLst/>
          </a:prstGeom>
          <a:noFill/>
          <a:ln>
            <a:noFill/>
          </a:ln>
        </p:spPr>
        <p:txBody>
          <a:bodyPr spcFirstLastPara="1" wrap="square" lIns="91425" tIns="45700" rIns="91425" bIns="45700" anchor="ctr" anchorCtr="0">
            <a:noAutofit/>
          </a:bodyPr>
          <a:lstStyle>
            <a:lvl1pPr lvl="0" algn="l">
              <a:lnSpc>
                <a:spcPct val="108000"/>
              </a:lnSpc>
              <a:spcBef>
                <a:spcPts val="972"/>
              </a:spcBef>
              <a:spcAft>
                <a:spcPts val="0"/>
              </a:spcAft>
              <a:buSzPts val="1400"/>
              <a:buNone/>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44"/>
          <p:cNvSpPr txBox="1">
            <a:spLocks noGrp="1"/>
          </p:cNvSpPr>
          <p:nvPr>
            <p:ph type="ftr" idx="11"/>
          </p:nvPr>
        </p:nvSpPr>
        <p:spPr>
          <a:xfrm>
            <a:off x="1029600" y="6401052"/>
            <a:ext cx="3794400" cy="27485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44"/>
          <p:cNvSpPr txBox="1">
            <a:spLocks noGrp="1"/>
          </p:cNvSpPr>
          <p:nvPr>
            <p:ph type="sldNum" idx="12"/>
          </p:nvPr>
        </p:nvSpPr>
        <p:spPr>
          <a:xfrm>
            <a:off x="702000" y="6422400"/>
            <a:ext cx="280800" cy="254625"/>
          </a:xfrm>
          <a:prstGeom prst="rect">
            <a:avLst/>
          </a:prstGeom>
          <a:noFill/>
          <a:ln>
            <a:noFill/>
          </a:ln>
        </p:spPr>
        <p:txBody>
          <a:bodyPr spcFirstLastPara="1" wrap="square" lIns="0" tIns="0" rIns="0" bIns="0" anchor="t" anchorCtr="0">
            <a:noAutofit/>
          </a:bodyPr>
          <a:lstStyle>
            <a:lvl1pPr marL="0" lvl="0" indent="0" algn="l">
              <a:lnSpc>
                <a:spcPct val="108000"/>
              </a:lnSpc>
              <a:spcBef>
                <a:spcPts val="0"/>
              </a:spcBef>
              <a:spcAft>
                <a:spcPts val="0"/>
              </a:spcAft>
              <a:buNone/>
              <a:defRPr sz="900">
                <a:solidFill>
                  <a:schemeClr val="lt1"/>
                </a:solidFill>
                <a:latin typeface="Arial"/>
                <a:ea typeface="Arial"/>
                <a:cs typeface="Arial"/>
                <a:sym typeface="Arial"/>
              </a:defRPr>
            </a:lvl1pPr>
            <a:lvl2pPr marL="0" lvl="1" indent="0" algn="l">
              <a:lnSpc>
                <a:spcPct val="108000"/>
              </a:lnSpc>
              <a:spcBef>
                <a:spcPts val="0"/>
              </a:spcBef>
              <a:spcAft>
                <a:spcPts val="0"/>
              </a:spcAft>
              <a:buNone/>
              <a:defRPr sz="900">
                <a:solidFill>
                  <a:schemeClr val="lt1"/>
                </a:solidFill>
                <a:latin typeface="Arial"/>
                <a:ea typeface="Arial"/>
                <a:cs typeface="Arial"/>
                <a:sym typeface="Arial"/>
              </a:defRPr>
            </a:lvl2pPr>
            <a:lvl3pPr marL="0" lvl="2" indent="0" algn="l">
              <a:lnSpc>
                <a:spcPct val="108000"/>
              </a:lnSpc>
              <a:spcBef>
                <a:spcPts val="0"/>
              </a:spcBef>
              <a:spcAft>
                <a:spcPts val="0"/>
              </a:spcAft>
              <a:buNone/>
              <a:defRPr sz="900">
                <a:solidFill>
                  <a:schemeClr val="lt1"/>
                </a:solidFill>
                <a:latin typeface="Arial"/>
                <a:ea typeface="Arial"/>
                <a:cs typeface="Arial"/>
                <a:sym typeface="Arial"/>
              </a:defRPr>
            </a:lvl3pPr>
            <a:lvl4pPr marL="0" lvl="3" indent="0" algn="l">
              <a:lnSpc>
                <a:spcPct val="108000"/>
              </a:lnSpc>
              <a:spcBef>
                <a:spcPts val="0"/>
              </a:spcBef>
              <a:spcAft>
                <a:spcPts val="0"/>
              </a:spcAft>
              <a:buNone/>
              <a:defRPr sz="900">
                <a:solidFill>
                  <a:schemeClr val="lt1"/>
                </a:solidFill>
                <a:latin typeface="Arial"/>
                <a:ea typeface="Arial"/>
                <a:cs typeface="Arial"/>
                <a:sym typeface="Arial"/>
              </a:defRPr>
            </a:lvl4pPr>
            <a:lvl5pPr marL="0" lvl="4" indent="0" algn="l">
              <a:lnSpc>
                <a:spcPct val="108000"/>
              </a:lnSpc>
              <a:spcBef>
                <a:spcPts val="0"/>
              </a:spcBef>
              <a:spcAft>
                <a:spcPts val="0"/>
              </a:spcAft>
              <a:buNone/>
              <a:defRPr sz="900">
                <a:solidFill>
                  <a:schemeClr val="lt1"/>
                </a:solidFill>
                <a:latin typeface="Arial"/>
                <a:ea typeface="Arial"/>
                <a:cs typeface="Arial"/>
                <a:sym typeface="Arial"/>
              </a:defRPr>
            </a:lvl5pPr>
            <a:lvl6pPr marL="0" lvl="5" indent="0" algn="l">
              <a:lnSpc>
                <a:spcPct val="108000"/>
              </a:lnSpc>
              <a:spcBef>
                <a:spcPts val="0"/>
              </a:spcBef>
              <a:spcAft>
                <a:spcPts val="0"/>
              </a:spcAft>
              <a:buNone/>
              <a:defRPr sz="900">
                <a:solidFill>
                  <a:schemeClr val="lt1"/>
                </a:solidFill>
                <a:latin typeface="Arial"/>
                <a:ea typeface="Arial"/>
                <a:cs typeface="Arial"/>
                <a:sym typeface="Arial"/>
              </a:defRPr>
            </a:lvl6pPr>
            <a:lvl7pPr marL="0" lvl="6" indent="0" algn="l">
              <a:lnSpc>
                <a:spcPct val="108000"/>
              </a:lnSpc>
              <a:spcBef>
                <a:spcPts val="0"/>
              </a:spcBef>
              <a:spcAft>
                <a:spcPts val="0"/>
              </a:spcAft>
              <a:buNone/>
              <a:defRPr sz="900">
                <a:solidFill>
                  <a:schemeClr val="lt1"/>
                </a:solidFill>
                <a:latin typeface="Arial"/>
                <a:ea typeface="Arial"/>
                <a:cs typeface="Arial"/>
                <a:sym typeface="Arial"/>
              </a:defRPr>
            </a:lvl7pPr>
            <a:lvl8pPr marL="0" lvl="7" indent="0" algn="l">
              <a:lnSpc>
                <a:spcPct val="108000"/>
              </a:lnSpc>
              <a:spcBef>
                <a:spcPts val="0"/>
              </a:spcBef>
              <a:spcAft>
                <a:spcPts val="0"/>
              </a:spcAft>
              <a:buNone/>
              <a:defRPr sz="900">
                <a:solidFill>
                  <a:schemeClr val="lt1"/>
                </a:solidFill>
                <a:latin typeface="Arial"/>
                <a:ea typeface="Arial"/>
                <a:cs typeface="Arial"/>
                <a:sym typeface="Arial"/>
              </a:defRPr>
            </a:lvl8pPr>
            <a:lvl9pPr marL="0" lvl="8" indent="0" algn="l">
              <a:lnSpc>
                <a:spcPct val="108000"/>
              </a:lnSpc>
              <a:spcBef>
                <a:spcPts val="0"/>
              </a:spcBef>
              <a:spcAft>
                <a:spcPts val="0"/>
              </a:spcAft>
              <a:buNone/>
              <a:defRPr sz="90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da-DK"/>
              <a:t>‹nr.›</a:t>
            </a:fld>
            <a:endParaRPr/>
          </a:p>
        </p:txBody>
      </p:sp>
      <p:pic>
        <p:nvPicPr>
          <p:cNvPr id="165" name="Google Shape;165;p44" descr="{&quot;templafy&quot;:{&quot;type&quot;:&quot;image&quot;,&quot;width&quot;:&quot;7.04 cm&quot;,&quot;height&quot;:&quot;1.82 cm&quot;,&quot;binding&quot;:&quot;UserProfile.LogoInsertion.PpLogoNameWhite&quot;}}" title="UserProfile.LogoInsertion.PpLogoNameWhite"/>
          <p:cNvPicPr preferRelativeResize="0"/>
          <p:nvPr/>
        </p:nvPicPr>
        <p:blipFill rotWithShape="1">
          <a:blip r:embed="rId2">
            <a:alphaModFix/>
          </a:blip>
          <a:srcRect/>
          <a:stretch/>
        </p:blipFill>
        <p:spPr>
          <a:xfrm>
            <a:off x="8976321" y="6042696"/>
            <a:ext cx="2532533" cy="654920"/>
          </a:xfrm>
          <a:prstGeom prst="rect">
            <a:avLst/>
          </a:prstGeom>
          <a:noFill/>
          <a:ln>
            <a:noFill/>
          </a:ln>
        </p:spPr>
      </p:pic>
      <p:sp>
        <p:nvSpPr>
          <p:cNvPr id="166" name="Google Shape;166;p44"/>
          <p:cNvSpPr/>
          <p:nvPr/>
        </p:nvSpPr>
        <p:spPr>
          <a:xfrm>
            <a:off x="8538450" y="6915108"/>
            <a:ext cx="2952750" cy="138436"/>
          </a:xfrm>
          <a:prstGeom prst="rect">
            <a:avLst/>
          </a:prstGeom>
          <a:noFill/>
          <a:ln>
            <a:noFill/>
          </a:ln>
        </p:spPr>
        <p:txBody>
          <a:bodyPr spcFirstLastPara="1" wrap="square" lIns="0" tIns="0" rIns="0" bIns="0" anchor="t" anchorCtr="0">
            <a:spAutoFit/>
          </a:bodyPr>
          <a:lstStyle/>
          <a:p>
            <a:pPr marL="0" marR="0" lvl="0" indent="0" algn="r" rtl="0">
              <a:lnSpc>
                <a:spcPct val="108000"/>
              </a:lnSpc>
              <a:spcBef>
                <a:spcPts val="0"/>
              </a:spcBef>
              <a:spcAft>
                <a:spcPts val="0"/>
              </a:spcAft>
              <a:buNone/>
            </a:pPr>
            <a:r>
              <a:rPr lang="da-DK" sz="900" b="0">
                <a:solidFill>
                  <a:srgbClr val="595959"/>
                </a:solidFill>
                <a:latin typeface="Arial"/>
                <a:ea typeface="Arial"/>
                <a:cs typeface="Arial"/>
                <a:sym typeface="Arial"/>
              </a:rPr>
              <a:t>Klik på knappen </a:t>
            </a:r>
            <a:r>
              <a:rPr lang="da-DK" sz="900" b="1">
                <a:solidFill>
                  <a:srgbClr val="595959"/>
                </a:solidFill>
                <a:latin typeface="Arial"/>
                <a:ea typeface="Arial"/>
                <a:cs typeface="Arial"/>
                <a:sym typeface="Arial"/>
              </a:rPr>
              <a:t>Indsæt logo forrest </a:t>
            </a:r>
            <a:r>
              <a:rPr lang="da-DK" sz="900" b="0">
                <a:solidFill>
                  <a:srgbClr val="595959"/>
                </a:solidFill>
                <a:latin typeface="Arial"/>
                <a:ea typeface="Arial"/>
                <a:cs typeface="Arial"/>
                <a:sym typeface="Arial"/>
              </a:rPr>
              <a:t>for at vise logoet</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om med logo" type="blank">
  <p:cSld name="BLANK">
    <p:spTree>
      <p:nvGrpSpPr>
        <p:cNvPr id="1" name="Shape 167"/>
        <p:cNvGrpSpPr/>
        <p:nvPr/>
      </p:nvGrpSpPr>
      <p:grpSpPr>
        <a:xfrm>
          <a:off x="0" y="0"/>
          <a:ext cx="0" cy="0"/>
          <a:chOff x="0" y="0"/>
          <a:chExt cx="0" cy="0"/>
        </a:xfrm>
      </p:grpSpPr>
      <p:sp>
        <p:nvSpPr>
          <p:cNvPr id="168" name="Google Shape;168;p45"/>
          <p:cNvSpPr txBox="1">
            <a:spLocks noGrp="1"/>
          </p:cNvSpPr>
          <p:nvPr>
            <p:ph type="dt" idx="10"/>
          </p:nvPr>
        </p:nvSpPr>
        <p:spPr>
          <a:xfrm>
            <a:off x="0" y="6912000"/>
            <a:ext cx="0" cy="0"/>
          </a:xfrm>
          <a:prstGeom prst="rect">
            <a:avLst/>
          </a:prstGeom>
          <a:noFill/>
          <a:ln>
            <a:noFill/>
          </a:ln>
        </p:spPr>
        <p:txBody>
          <a:bodyPr spcFirstLastPara="1" wrap="square" lIns="91425" tIns="45700" rIns="91425" bIns="45700" anchor="ctr" anchorCtr="0">
            <a:noAutofit/>
          </a:bodyPr>
          <a:lstStyle>
            <a:lvl1pPr lvl="0" algn="l">
              <a:lnSpc>
                <a:spcPct val="108000"/>
              </a:lnSpc>
              <a:spcBef>
                <a:spcPts val="972"/>
              </a:spcBef>
              <a:spcAft>
                <a:spcPts val="0"/>
              </a:spcAft>
              <a:buSzPts val="1400"/>
              <a:buNone/>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45"/>
          <p:cNvSpPr txBox="1">
            <a:spLocks noGrp="1"/>
          </p:cNvSpPr>
          <p:nvPr>
            <p:ph type="ftr" idx="11"/>
          </p:nvPr>
        </p:nvSpPr>
        <p:spPr>
          <a:xfrm>
            <a:off x="1029600" y="6401052"/>
            <a:ext cx="3794400" cy="27485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45"/>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lvl1pPr marL="0" lvl="0" indent="0" algn="l">
              <a:lnSpc>
                <a:spcPct val="108000"/>
              </a:lnSpc>
              <a:spcBef>
                <a:spcPts val="0"/>
              </a:spcBef>
              <a:spcAft>
                <a:spcPts val="0"/>
              </a:spcAft>
              <a:buNone/>
              <a:defRPr/>
            </a:lvl1pPr>
            <a:lvl2pPr marL="0" lvl="1" indent="0" algn="l">
              <a:lnSpc>
                <a:spcPct val="108000"/>
              </a:lnSpc>
              <a:spcBef>
                <a:spcPts val="0"/>
              </a:spcBef>
              <a:spcAft>
                <a:spcPts val="0"/>
              </a:spcAft>
              <a:buNone/>
              <a:defRPr/>
            </a:lvl2pPr>
            <a:lvl3pPr marL="0" lvl="2" indent="0" algn="l">
              <a:lnSpc>
                <a:spcPct val="108000"/>
              </a:lnSpc>
              <a:spcBef>
                <a:spcPts val="0"/>
              </a:spcBef>
              <a:spcAft>
                <a:spcPts val="0"/>
              </a:spcAft>
              <a:buNone/>
              <a:defRPr/>
            </a:lvl3pPr>
            <a:lvl4pPr marL="0" lvl="3" indent="0" algn="l">
              <a:lnSpc>
                <a:spcPct val="108000"/>
              </a:lnSpc>
              <a:spcBef>
                <a:spcPts val="0"/>
              </a:spcBef>
              <a:spcAft>
                <a:spcPts val="0"/>
              </a:spcAft>
              <a:buNone/>
              <a:defRPr/>
            </a:lvl4pPr>
            <a:lvl5pPr marL="0" lvl="4" indent="0" algn="l">
              <a:lnSpc>
                <a:spcPct val="108000"/>
              </a:lnSpc>
              <a:spcBef>
                <a:spcPts val="0"/>
              </a:spcBef>
              <a:spcAft>
                <a:spcPts val="0"/>
              </a:spcAft>
              <a:buNone/>
              <a:defRPr/>
            </a:lvl5pPr>
            <a:lvl6pPr marL="0" lvl="5" indent="0" algn="l">
              <a:lnSpc>
                <a:spcPct val="108000"/>
              </a:lnSpc>
              <a:spcBef>
                <a:spcPts val="0"/>
              </a:spcBef>
              <a:spcAft>
                <a:spcPts val="0"/>
              </a:spcAft>
              <a:buNone/>
              <a:defRPr/>
            </a:lvl6pPr>
            <a:lvl7pPr marL="0" lvl="6" indent="0" algn="l">
              <a:lnSpc>
                <a:spcPct val="108000"/>
              </a:lnSpc>
              <a:spcBef>
                <a:spcPts val="0"/>
              </a:spcBef>
              <a:spcAft>
                <a:spcPts val="0"/>
              </a:spcAft>
              <a:buNone/>
              <a:defRPr/>
            </a:lvl7pPr>
            <a:lvl8pPr marL="0" lvl="7" indent="0" algn="l">
              <a:lnSpc>
                <a:spcPct val="108000"/>
              </a:lnSpc>
              <a:spcBef>
                <a:spcPts val="0"/>
              </a:spcBef>
              <a:spcAft>
                <a:spcPts val="0"/>
              </a:spcAft>
              <a:buNone/>
              <a:defRPr/>
            </a:lvl8pPr>
            <a:lvl9pPr marL="0" lvl="8" indent="0" algn="l">
              <a:lnSpc>
                <a:spcPct val="108000"/>
              </a:lnSpc>
              <a:spcBef>
                <a:spcPts val="0"/>
              </a:spcBef>
              <a:spcAft>
                <a:spcPts val="0"/>
              </a:spcAft>
              <a:buNone/>
              <a:defRPr/>
            </a:lvl9pPr>
          </a:lstStyle>
          <a:p>
            <a:pPr marL="0" lvl="0" indent="0" algn="l" rtl="0">
              <a:spcBef>
                <a:spcPts val="0"/>
              </a:spcBef>
              <a:spcAft>
                <a:spcPts val="0"/>
              </a:spcAft>
              <a:buNone/>
            </a:pPr>
            <a:fld id="{00000000-1234-1234-1234-123412341234}" type="slidenum">
              <a:rPr lang="da-DK"/>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1_Hvid tom">
  <p:cSld name="1_Hvid tom">
    <p:spTree>
      <p:nvGrpSpPr>
        <p:cNvPr id="1" name="Shape 23"/>
        <p:cNvGrpSpPr/>
        <p:nvPr/>
      </p:nvGrpSpPr>
      <p:grpSpPr>
        <a:xfrm>
          <a:off x="0" y="0"/>
          <a:ext cx="0" cy="0"/>
          <a:chOff x="0" y="0"/>
          <a:chExt cx="0" cy="0"/>
        </a:xfrm>
      </p:grpSpPr>
      <p:sp>
        <p:nvSpPr>
          <p:cNvPr id="24" name="Google Shape;24;p28"/>
          <p:cNvSpPr txBox="1">
            <a:spLocks noGrp="1"/>
          </p:cNvSpPr>
          <p:nvPr>
            <p:ph type="dt" idx="10"/>
          </p:nvPr>
        </p:nvSpPr>
        <p:spPr>
          <a:xfrm>
            <a:off x="0" y="6912000"/>
            <a:ext cx="0" cy="0"/>
          </a:xfrm>
          <a:prstGeom prst="rect">
            <a:avLst/>
          </a:prstGeom>
          <a:noFill/>
          <a:ln>
            <a:noFill/>
          </a:ln>
        </p:spPr>
        <p:txBody>
          <a:bodyPr spcFirstLastPara="1" wrap="square" lIns="91425" tIns="45700" rIns="91425" bIns="45700" anchor="ctr" anchorCtr="0">
            <a:noAutofit/>
          </a:bodyPr>
          <a:lstStyle>
            <a:lvl1pPr lvl="0" algn="l">
              <a:lnSpc>
                <a:spcPct val="108000"/>
              </a:lnSpc>
              <a:spcBef>
                <a:spcPts val="54"/>
              </a:spcBef>
              <a:spcAft>
                <a:spcPts val="0"/>
              </a:spcAft>
              <a:buSzPts val="1400"/>
              <a:buNone/>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0" y="6912000"/>
            <a:ext cx="0" cy="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8"/>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lvl1pPr marL="0" lvl="0" indent="0" algn="l">
              <a:lnSpc>
                <a:spcPct val="108000"/>
              </a:lnSpc>
              <a:spcBef>
                <a:spcPts val="0"/>
              </a:spcBef>
              <a:spcAft>
                <a:spcPts val="0"/>
              </a:spcAft>
              <a:buNone/>
              <a:defRPr sz="900">
                <a:latin typeface="Arial"/>
                <a:ea typeface="Arial"/>
                <a:cs typeface="Arial"/>
                <a:sym typeface="Arial"/>
              </a:defRPr>
            </a:lvl1pPr>
            <a:lvl2pPr marL="0" lvl="1" indent="0" algn="l">
              <a:lnSpc>
                <a:spcPct val="108000"/>
              </a:lnSpc>
              <a:spcBef>
                <a:spcPts val="0"/>
              </a:spcBef>
              <a:spcAft>
                <a:spcPts val="0"/>
              </a:spcAft>
              <a:buNone/>
              <a:defRPr sz="900">
                <a:latin typeface="Arial"/>
                <a:ea typeface="Arial"/>
                <a:cs typeface="Arial"/>
                <a:sym typeface="Arial"/>
              </a:defRPr>
            </a:lvl2pPr>
            <a:lvl3pPr marL="0" lvl="2" indent="0" algn="l">
              <a:lnSpc>
                <a:spcPct val="108000"/>
              </a:lnSpc>
              <a:spcBef>
                <a:spcPts val="0"/>
              </a:spcBef>
              <a:spcAft>
                <a:spcPts val="0"/>
              </a:spcAft>
              <a:buNone/>
              <a:defRPr sz="900">
                <a:latin typeface="Arial"/>
                <a:ea typeface="Arial"/>
                <a:cs typeface="Arial"/>
                <a:sym typeface="Arial"/>
              </a:defRPr>
            </a:lvl3pPr>
            <a:lvl4pPr marL="0" lvl="3" indent="0" algn="l">
              <a:lnSpc>
                <a:spcPct val="108000"/>
              </a:lnSpc>
              <a:spcBef>
                <a:spcPts val="0"/>
              </a:spcBef>
              <a:spcAft>
                <a:spcPts val="0"/>
              </a:spcAft>
              <a:buNone/>
              <a:defRPr sz="900">
                <a:latin typeface="Arial"/>
                <a:ea typeface="Arial"/>
                <a:cs typeface="Arial"/>
                <a:sym typeface="Arial"/>
              </a:defRPr>
            </a:lvl4pPr>
            <a:lvl5pPr marL="0" lvl="4" indent="0" algn="l">
              <a:lnSpc>
                <a:spcPct val="108000"/>
              </a:lnSpc>
              <a:spcBef>
                <a:spcPts val="0"/>
              </a:spcBef>
              <a:spcAft>
                <a:spcPts val="0"/>
              </a:spcAft>
              <a:buNone/>
              <a:defRPr sz="900">
                <a:latin typeface="Arial"/>
                <a:ea typeface="Arial"/>
                <a:cs typeface="Arial"/>
                <a:sym typeface="Arial"/>
              </a:defRPr>
            </a:lvl5pPr>
            <a:lvl6pPr marL="0" lvl="5" indent="0" algn="l">
              <a:lnSpc>
                <a:spcPct val="108000"/>
              </a:lnSpc>
              <a:spcBef>
                <a:spcPts val="0"/>
              </a:spcBef>
              <a:spcAft>
                <a:spcPts val="0"/>
              </a:spcAft>
              <a:buNone/>
              <a:defRPr sz="900">
                <a:latin typeface="Arial"/>
                <a:ea typeface="Arial"/>
                <a:cs typeface="Arial"/>
                <a:sym typeface="Arial"/>
              </a:defRPr>
            </a:lvl6pPr>
            <a:lvl7pPr marL="0" lvl="6" indent="0" algn="l">
              <a:lnSpc>
                <a:spcPct val="108000"/>
              </a:lnSpc>
              <a:spcBef>
                <a:spcPts val="0"/>
              </a:spcBef>
              <a:spcAft>
                <a:spcPts val="0"/>
              </a:spcAft>
              <a:buNone/>
              <a:defRPr sz="900">
                <a:latin typeface="Arial"/>
                <a:ea typeface="Arial"/>
                <a:cs typeface="Arial"/>
                <a:sym typeface="Arial"/>
              </a:defRPr>
            </a:lvl7pPr>
            <a:lvl8pPr marL="0" lvl="7" indent="0" algn="l">
              <a:lnSpc>
                <a:spcPct val="108000"/>
              </a:lnSpc>
              <a:spcBef>
                <a:spcPts val="0"/>
              </a:spcBef>
              <a:spcAft>
                <a:spcPts val="0"/>
              </a:spcAft>
              <a:buNone/>
              <a:defRPr sz="900">
                <a:latin typeface="Arial"/>
                <a:ea typeface="Arial"/>
                <a:cs typeface="Arial"/>
                <a:sym typeface="Arial"/>
              </a:defRPr>
            </a:lvl8pPr>
            <a:lvl9pPr marL="0" lvl="8" indent="0" algn="l">
              <a:lnSpc>
                <a:spcPct val="108000"/>
              </a:lnSpc>
              <a:spcBef>
                <a:spcPts val="0"/>
              </a:spcBef>
              <a:spcAft>
                <a:spcPts val="0"/>
              </a:spcAft>
              <a:buNone/>
              <a:defRPr sz="900">
                <a:latin typeface="Arial"/>
                <a:ea typeface="Arial"/>
                <a:cs typeface="Arial"/>
                <a:sym typeface="Arial"/>
              </a:defRPr>
            </a:lvl9pPr>
          </a:lstStyle>
          <a:p>
            <a:pPr marL="0" lvl="0" indent="0" algn="l" rtl="0">
              <a:spcBef>
                <a:spcPts val="0"/>
              </a:spcBef>
              <a:spcAft>
                <a:spcPts val="0"/>
              </a:spcAft>
              <a:buNone/>
            </a:pPr>
            <a:fld id="{00000000-1234-1234-1234-123412341234}" type="slidenum">
              <a:rPr lang="da-DK"/>
              <a:t>‹nr.›</a:t>
            </a:fld>
            <a:endParaRPr/>
          </a:p>
        </p:txBody>
      </p:sp>
      <p:sp>
        <p:nvSpPr>
          <p:cNvPr id="27" name="Google Shape;27;p28"/>
          <p:cNvSpPr/>
          <p:nvPr/>
        </p:nvSpPr>
        <p:spPr>
          <a:xfrm>
            <a:off x="1838" y="0"/>
            <a:ext cx="12190161" cy="6858000"/>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8000"/>
              </a:lnSpc>
              <a:spcBef>
                <a:spcPts val="0"/>
              </a:spcBef>
              <a:spcAft>
                <a:spcPts val="0"/>
              </a:spcAft>
              <a:buClr>
                <a:schemeClr val="dk1"/>
              </a:buClr>
              <a:buSzPts val="1700"/>
              <a:buFont typeface="Arial"/>
              <a:buNone/>
            </a:pPr>
            <a:endParaRPr sz="17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Afslutning">
  <p:cSld name="Afslutning">
    <p:bg>
      <p:bgPr>
        <a:solidFill>
          <a:schemeClr val="lt1"/>
        </a:solidFill>
        <a:effectLst/>
      </p:bgPr>
    </p:bg>
    <p:spTree>
      <p:nvGrpSpPr>
        <p:cNvPr id="1" name="Shape 171"/>
        <p:cNvGrpSpPr/>
        <p:nvPr/>
      </p:nvGrpSpPr>
      <p:grpSpPr>
        <a:xfrm>
          <a:off x="0" y="0"/>
          <a:ext cx="0" cy="0"/>
          <a:chOff x="0" y="0"/>
          <a:chExt cx="0" cy="0"/>
        </a:xfrm>
      </p:grpSpPr>
      <p:sp>
        <p:nvSpPr>
          <p:cNvPr id="172" name="Google Shape;172;p46"/>
          <p:cNvSpPr>
            <a:spLocks noGrp="1"/>
          </p:cNvSpPr>
          <p:nvPr>
            <p:ph type="pic" idx="2"/>
          </p:nvPr>
        </p:nvSpPr>
        <p:spPr>
          <a:xfrm>
            <a:off x="179388" y="179388"/>
            <a:ext cx="11830050" cy="6498612"/>
          </a:xfrm>
          <a:prstGeom prst="rect">
            <a:avLst/>
          </a:prstGeom>
          <a:noFill/>
          <a:ln>
            <a:noFill/>
          </a:ln>
        </p:spPr>
      </p:sp>
      <p:sp>
        <p:nvSpPr>
          <p:cNvPr id="173" name="Google Shape;173;p46"/>
          <p:cNvSpPr txBox="1">
            <a:spLocks noGrp="1"/>
          </p:cNvSpPr>
          <p:nvPr>
            <p:ph type="body" idx="1"/>
          </p:nvPr>
        </p:nvSpPr>
        <p:spPr>
          <a:xfrm>
            <a:off x="467544" y="4779149"/>
            <a:ext cx="11255000" cy="1897875"/>
          </a:xfrm>
          <a:prstGeom prst="rect">
            <a:avLst/>
          </a:prstGeom>
          <a:solidFill>
            <a:schemeClr val="dk2">
              <a:alpha val="80000"/>
            </a:schemeClr>
          </a:solidFill>
          <a:ln>
            <a:noFill/>
          </a:ln>
        </p:spPr>
        <p:txBody>
          <a:bodyPr spcFirstLastPara="1" wrap="square" lIns="234000" tIns="234000" rIns="2970000" bIns="234000" anchor="t" anchorCtr="0">
            <a:noAutofit/>
          </a:bodyPr>
          <a:lstStyle>
            <a:lvl1pPr marL="457200" lvl="0" indent="-228600" algn="l">
              <a:lnSpc>
                <a:spcPct val="100000"/>
              </a:lnSpc>
              <a:spcBef>
                <a:spcPts val="0"/>
              </a:spcBef>
              <a:spcAft>
                <a:spcPts val="0"/>
              </a:spcAft>
              <a:buSzPts val="1800"/>
              <a:buNone/>
              <a:defRPr sz="1800" b="0">
                <a:solidFill>
                  <a:schemeClr val="lt1"/>
                </a:solidFill>
              </a:defRPr>
            </a:lvl1pPr>
            <a:lvl2pPr marL="914400" lvl="1" indent="-342900" algn="l">
              <a:lnSpc>
                <a:spcPct val="100000"/>
              </a:lnSpc>
              <a:spcBef>
                <a:spcPts val="800"/>
              </a:spcBef>
              <a:spcAft>
                <a:spcPts val="0"/>
              </a:spcAft>
              <a:buSzPts val="1800"/>
              <a:buChar char="–"/>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Char char="–"/>
              <a:defRPr/>
            </a:lvl4pPr>
            <a:lvl5pPr marL="2286000" lvl="4" indent="-342900" algn="l">
              <a:lnSpc>
                <a:spcPct val="100000"/>
              </a:lnSpc>
              <a:spcBef>
                <a:spcPts val="800"/>
              </a:spcBef>
              <a:spcAft>
                <a:spcPts val="0"/>
              </a:spcAft>
              <a:buSzPts val="1800"/>
              <a:buChar char="–"/>
              <a:defRPr/>
            </a:lvl5pPr>
            <a:lvl6pPr marL="2743200" lvl="5" indent="-342900" algn="l">
              <a:lnSpc>
                <a:spcPct val="100000"/>
              </a:lnSpc>
              <a:spcBef>
                <a:spcPts val="800"/>
              </a:spcBef>
              <a:spcAft>
                <a:spcPts val="0"/>
              </a:spcAft>
              <a:buSzPts val="1800"/>
              <a:buChar char="–"/>
              <a:defRPr/>
            </a:lvl6pPr>
            <a:lvl7pPr marL="3200400" lvl="6" indent="-342900" algn="l">
              <a:lnSpc>
                <a:spcPct val="100000"/>
              </a:lnSpc>
              <a:spcBef>
                <a:spcPts val="800"/>
              </a:spcBef>
              <a:spcAft>
                <a:spcPts val="0"/>
              </a:spcAft>
              <a:buSzPts val="1800"/>
              <a:buChar char="–"/>
              <a:defRPr/>
            </a:lvl7pPr>
            <a:lvl8pPr marL="3657600" lvl="7" indent="-342900" algn="l">
              <a:lnSpc>
                <a:spcPct val="100000"/>
              </a:lnSpc>
              <a:spcBef>
                <a:spcPts val="800"/>
              </a:spcBef>
              <a:spcAft>
                <a:spcPts val="0"/>
              </a:spcAft>
              <a:buSzPts val="1800"/>
              <a:buChar char="–"/>
              <a:defRPr/>
            </a:lvl8pPr>
            <a:lvl9pPr marL="4114800" lvl="8" indent="-342900" algn="l">
              <a:lnSpc>
                <a:spcPct val="100000"/>
              </a:lnSpc>
              <a:spcBef>
                <a:spcPts val="800"/>
              </a:spcBef>
              <a:spcAft>
                <a:spcPts val="0"/>
              </a:spcAft>
              <a:buSzPts val="1800"/>
              <a:buChar char="–"/>
              <a:defRPr/>
            </a:lvl9pPr>
          </a:lstStyle>
          <a:p>
            <a:endParaRPr/>
          </a:p>
        </p:txBody>
      </p:sp>
      <p:sp>
        <p:nvSpPr>
          <p:cNvPr id="174" name="Google Shape;174;p46"/>
          <p:cNvSpPr txBox="1">
            <a:spLocks noGrp="1"/>
          </p:cNvSpPr>
          <p:nvPr>
            <p:ph type="dt" idx="10"/>
          </p:nvPr>
        </p:nvSpPr>
        <p:spPr>
          <a:xfrm>
            <a:off x="0" y="6912000"/>
            <a:ext cx="0" cy="0"/>
          </a:xfrm>
          <a:prstGeom prst="rect">
            <a:avLst/>
          </a:prstGeom>
          <a:noFill/>
          <a:ln>
            <a:noFill/>
          </a:ln>
        </p:spPr>
        <p:txBody>
          <a:bodyPr spcFirstLastPara="1" wrap="square" lIns="91425" tIns="45700" rIns="91425" bIns="45700" anchor="ctr" anchorCtr="0">
            <a:noAutofit/>
          </a:bodyPr>
          <a:lstStyle>
            <a:lvl1pPr lvl="0" algn="l">
              <a:lnSpc>
                <a:spcPct val="108000"/>
              </a:lnSpc>
              <a:spcBef>
                <a:spcPts val="972"/>
              </a:spcBef>
              <a:spcAft>
                <a:spcPts val="0"/>
              </a:spcAft>
              <a:buSzPts val="1400"/>
              <a:buNone/>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46"/>
          <p:cNvSpPr txBox="1">
            <a:spLocks noGrp="1"/>
          </p:cNvSpPr>
          <p:nvPr>
            <p:ph type="ftr" idx="11"/>
          </p:nvPr>
        </p:nvSpPr>
        <p:spPr>
          <a:xfrm>
            <a:off x="0" y="6912000"/>
            <a:ext cx="0" cy="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46"/>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lvl1pPr marL="0" lvl="0" indent="0" algn="l">
              <a:lnSpc>
                <a:spcPct val="108000"/>
              </a:lnSpc>
              <a:spcBef>
                <a:spcPts val="0"/>
              </a:spcBef>
              <a:spcAft>
                <a:spcPts val="0"/>
              </a:spcAft>
              <a:buNone/>
              <a:defRPr sz="900">
                <a:latin typeface="Arial"/>
                <a:ea typeface="Arial"/>
                <a:cs typeface="Arial"/>
                <a:sym typeface="Arial"/>
              </a:defRPr>
            </a:lvl1pPr>
            <a:lvl2pPr marL="0" lvl="1" indent="0" algn="l">
              <a:lnSpc>
                <a:spcPct val="108000"/>
              </a:lnSpc>
              <a:spcBef>
                <a:spcPts val="0"/>
              </a:spcBef>
              <a:spcAft>
                <a:spcPts val="0"/>
              </a:spcAft>
              <a:buNone/>
              <a:defRPr sz="900">
                <a:latin typeface="Arial"/>
                <a:ea typeface="Arial"/>
                <a:cs typeface="Arial"/>
                <a:sym typeface="Arial"/>
              </a:defRPr>
            </a:lvl2pPr>
            <a:lvl3pPr marL="0" lvl="2" indent="0" algn="l">
              <a:lnSpc>
                <a:spcPct val="108000"/>
              </a:lnSpc>
              <a:spcBef>
                <a:spcPts val="0"/>
              </a:spcBef>
              <a:spcAft>
                <a:spcPts val="0"/>
              </a:spcAft>
              <a:buNone/>
              <a:defRPr sz="900">
                <a:latin typeface="Arial"/>
                <a:ea typeface="Arial"/>
                <a:cs typeface="Arial"/>
                <a:sym typeface="Arial"/>
              </a:defRPr>
            </a:lvl3pPr>
            <a:lvl4pPr marL="0" lvl="3" indent="0" algn="l">
              <a:lnSpc>
                <a:spcPct val="108000"/>
              </a:lnSpc>
              <a:spcBef>
                <a:spcPts val="0"/>
              </a:spcBef>
              <a:spcAft>
                <a:spcPts val="0"/>
              </a:spcAft>
              <a:buNone/>
              <a:defRPr sz="900">
                <a:latin typeface="Arial"/>
                <a:ea typeface="Arial"/>
                <a:cs typeface="Arial"/>
                <a:sym typeface="Arial"/>
              </a:defRPr>
            </a:lvl4pPr>
            <a:lvl5pPr marL="0" lvl="4" indent="0" algn="l">
              <a:lnSpc>
                <a:spcPct val="108000"/>
              </a:lnSpc>
              <a:spcBef>
                <a:spcPts val="0"/>
              </a:spcBef>
              <a:spcAft>
                <a:spcPts val="0"/>
              </a:spcAft>
              <a:buNone/>
              <a:defRPr sz="900">
                <a:latin typeface="Arial"/>
                <a:ea typeface="Arial"/>
                <a:cs typeface="Arial"/>
                <a:sym typeface="Arial"/>
              </a:defRPr>
            </a:lvl5pPr>
            <a:lvl6pPr marL="0" lvl="5" indent="0" algn="l">
              <a:lnSpc>
                <a:spcPct val="108000"/>
              </a:lnSpc>
              <a:spcBef>
                <a:spcPts val="0"/>
              </a:spcBef>
              <a:spcAft>
                <a:spcPts val="0"/>
              </a:spcAft>
              <a:buNone/>
              <a:defRPr sz="900">
                <a:latin typeface="Arial"/>
                <a:ea typeface="Arial"/>
                <a:cs typeface="Arial"/>
                <a:sym typeface="Arial"/>
              </a:defRPr>
            </a:lvl6pPr>
            <a:lvl7pPr marL="0" lvl="6" indent="0" algn="l">
              <a:lnSpc>
                <a:spcPct val="108000"/>
              </a:lnSpc>
              <a:spcBef>
                <a:spcPts val="0"/>
              </a:spcBef>
              <a:spcAft>
                <a:spcPts val="0"/>
              </a:spcAft>
              <a:buNone/>
              <a:defRPr sz="900">
                <a:latin typeface="Arial"/>
                <a:ea typeface="Arial"/>
                <a:cs typeface="Arial"/>
                <a:sym typeface="Arial"/>
              </a:defRPr>
            </a:lvl7pPr>
            <a:lvl8pPr marL="0" lvl="7" indent="0" algn="l">
              <a:lnSpc>
                <a:spcPct val="108000"/>
              </a:lnSpc>
              <a:spcBef>
                <a:spcPts val="0"/>
              </a:spcBef>
              <a:spcAft>
                <a:spcPts val="0"/>
              </a:spcAft>
              <a:buNone/>
              <a:defRPr sz="900">
                <a:latin typeface="Arial"/>
                <a:ea typeface="Arial"/>
                <a:cs typeface="Arial"/>
                <a:sym typeface="Arial"/>
              </a:defRPr>
            </a:lvl8pPr>
            <a:lvl9pPr marL="0" lvl="8" indent="0" algn="l">
              <a:lnSpc>
                <a:spcPct val="108000"/>
              </a:lnSpc>
              <a:spcBef>
                <a:spcPts val="0"/>
              </a:spcBef>
              <a:spcAft>
                <a:spcPts val="0"/>
              </a:spcAft>
              <a:buNone/>
              <a:defRPr sz="900">
                <a:latin typeface="Arial"/>
                <a:ea typeface="Arial"/>
                <a:cs typeface="Arial"/>
                <a:sym typeface="Arial"/>
              </a:defRPr>
            </a:lvl9pPr>
          </a:lstStyle>
          <a:p>
            <a:pPr marL="0" lvl="0" indent="0" algn="l" rtl="0">
              <a:spcBef>
                <a:spcPts val="0"/>
              </a:spcBef>
              <a:spcAft>
                <a:spcPts val="0"/>
              </a:spcAft>
              <a:buNone/>
            </a:pPr>
            <a:fld id="{00000000-1234-1234-1234-123412341234}" type="slidenum">
              <a:rPr lang="da-DK"/>
              <a:t>‹nr.›</a:t>
            </a:fld>
            <a:endParaRPr/>
          </a:p>
        </p:txBody>
      </p:sp>
      <p:pic>
        <p:nvPicPr>
          <p:cNvPr id="177" name="Google Shape;177;p46" descr="{&quot;templafy&quot;:{&quot;type&quot;:&quot;image&quot;,&quot;width&quot;:&quot;7.57 cm&quot;,&quot;height&quot;:&quot;1.96 cm&quot;,&quot;binding&quot;:&quot;UserProfile.LogoInsertion.PpLogoNameWhite&quot;}}" title="UserProfile.LogoInsertion.PpLogoNameWhite"/>
          <p:cNvPicPr preferRelativeResize="0"/>
          <p:nvPr/>
        </p:nvPicPr>
        <p:blipFill rotWithShape="1">
          <a:blip r:embed="rId2">
            <a:alphaModFix/>
          </a:blip>
          <a:srcRect/>
          <a:stretch/>
        </p:blipFill>
        <p:spPr>
          <a:xfrm>
            <a:off x="8791074" y="5895894"/>
            <a:ext cx="2723390" cy="704275"/>
          </a:xfrm>
          <a:prstGeom prst="rect">
            <a:avLst/>
          </a:prstGeom>
          <a:noFill/>
          <a:ln>
            <a:noFill/>
          </a:ln>
        </p:spPr>
      </p:pic>
      <p:sp>
        <p:nvSpPr>
          <p:cNvPr id="178" name="Google Shape;178;p46"/>
          <p:cNvSpPr/>
          <p:nvPr/>
        </p:nvSpPr>
        <p:spPr>
          <a:xfrm>
            <a:off x="8538450" y="6915108"/>
            <a:ext cx="2952750" cy="138436"/>
          </a:xfrm>
          <a:prstGeom prst="rect">
            <a:avLst/>
          </a:prstGeom>
          <a:noFill/>
          <a:ln>
            <a:noFill/>
          </a:ln>
        </p:spPr>
        <p:txBody>
          <a:bodyPr spcFirstLastPara="1" wrap="square" lIns="0" tIns="0" rIns="0" bIns="0" anchor="t" anchorCtr="0">
            <a:spAutoFit/>
          </a:bodyPr>
          <a:lstStyle/>
          <a:p>
            <a:pPr marL="0" marR="0" lvl="0" indent="0" algn="r" rtl="0">
              <a:lnSpc>
                <a:spcPct val="108000"/>
              </a:lnSpc>
              <a:spcBef>
                <a:spcPts val="0"/>
              </a:spcBef>
              <a:spcAft>
                <a:spcPts val="0"/>
              </a:spcAft>
              <a:buNone/>
            </a:pPr>
            <a:r>
              <a:rPr lang="da-DK" sz="900" b="0">
                <a:solidFill>
                  <a:srgbClr val="595959"/>
                </a:solidFill>
                <a:latin typeface="Arial"/>
                <a:ea typeface="Arial"/>
                <a:cs typeface="Arial"/>
                <a:sym typeface="Arial"/>
              </a:rPr>
              <a:t>Klik på knappen </a:t>
            </a:r>
            <a:r>
              <a:rPr lang="da-DK" sz="900" b="1">
                <a:solidFill>
                  <a:srgbClr val="595959"/>
                </a:solidFill>
                <a:latin typeface="Arial"/>
                <a:ea typeface="Arial"/>
                <a:cs typeface="Arial"/>
                <a:sym typeface="Arial"/>
              </a:rPr>
              <a:t>Indsæt logo forrest </a:t>
            </a:r>
            <a:r>
              <a:rPr lang="da-DK" sz="900" b="0">
                <a:solidFill>
                  <a:srgbClr val="595959"/>
                </a:solidFill>
                <a:latin typeface="Arial"/>
                <a:ea typeface="Arial"/>
                <a:cs typeface="Arial"/>
                <a:sym typeface="Arial"/>
              </a:rPr>
              <a:t>for at vise logoet</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rugerguide ">
  <p:cSld name="Brugerguide ">
    <p:spTree>
      <p:nvGrpSpPr>
        <p:cNvPr id="1" name="Shape 179"/>
        <p:cNvGrpSpPr/>
        <p:nvPr/>
      </p:nvGrpSpPr>
      <p:grpSpPr>
        <a:xfrm>
          <a:off x="0" y="0"/>
          <a:ext cx="0" cy="0"/>
          <a:chOff x="0" y="0"/>
          <a:chExt cx="0" cy="0"/>
        </a:xfrm>
      </p:grpSpPr>
      <p:sp>
        <p:nvSpPr>
          <p:cNvPr id="180" name="Google Shape;180;p47"/>
          <p:cNvSpPr txBox="1"/>
          <p:nvPr/>
        </p:nvSpPr>
        <p:spPr>
          <a:xfrm>
            <a:off x="4345027" y="1255687"/>
            <a:ext cx="2700000" cy="4693593"/>
          </a:xfrm>
          <a:prstGeom prst="rect">
            <a:avLst/>
          </a:prstGeom>
          <a:noFill/>
          <a:ln>
            <a:noFill/>
          </a:ln>
        </p:spPr>
        <p:txBody>
          <a:bodyPr spcFirstLastPara="1" wrap="square" lIns="0" tIns="0" rIns="144000" bIns="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da-DK" sz="1600">
                <a:solidFill>
                  <a:schemeClr val="dk1"/>
                </a:solidFill>
                <a:latin typeface="Arial"/>
                <a:ea typeface="Arial"/>
                <a:cs typeface="Arial"/>
                <a:sym typeface="Arial"/>
              </a:rPr>
              <a:t>BILLEDER</a:t>
            </a:r>
            <a:endParaRPr/>
          </a:p>
          <a:p>
            <a:pPr marL="0" marR="0" lvl="0" indent="0" algn="l" rtl="0">
              <a:lnSpc>
                <a:spcPct val="100000"/>
              </a:lnSpc>
              <a:spcBef>
                <a:spcPts val="300"/>
              </a:spcBef>
              <a:spcAft>
                <a:spcPts val="0"/>
              </a:spcAft>
              <a:buClr>
                <a:schemeClr val="dk1"/>
              </a:buClr>
              <a:buSzPts val="900"/>
              <a:buFont typeface="Arial"/>
              <a:buNone/>
            </a:pPr>
            <a:r>
              <a:rPr lang="da-DK" sz="900" b="1">
                <a:solidFill>
                  <a:schemeClr val="dk1"/>
                </a:solidFill>
                <a:latin typeface="Arial"/>
                <a:ea typeface="Arial"/>
                <a:cs typeface="Arial"/>
                <a:sym typeface="Arial"/>
              </a:rPr>
              <a:t>Indsæt fra Templafy</a:t>
            </a:r>
            <a:endParaRPr sz="900" b="0">
              <a:solidFill>
                <a:schemeClr val="dk1"/>
              </a:solidFill>
              <a:latin typeface="Arial"/>
              <a:ea typeface="Arial"/>
              <a:cs typeface="Arial"/>
              <a:sym typeface="Arial"/>
            </a:endParaRPr>
          </a:p>
          <a:p>
            <a:pPr marL="0" marR="0" lvl="0" indent="0" algn="l" rtl="0">
              <a:lnSpc>
                <a:spcPct val="100000"/>
              </a:lnSpc>
              <a:spcBef>
                <a:spcPts val="900"/>
              </a:spcBef>
              <a:spcAft>
                <a:spcPts val="0"/>
              </a:spcAft>
              <a:buClr>
                <a:schemeClr val="dk1"/>
              </a:buClr>
              <a:buSzPts val="900"/>
              <a:buFont typeface="Arial"/>
              <a:buNone/>
            </a:pPr>
            <a:r>
              <a:rPr lang="da-DK" sz="900" b="1">
                <a:solidFill>
                  <a:schemeClr val="dk1"/>
                </a:solidFill>
                <a:latin typeface="Arial"/>
                <a:ea typeface="Arial"/>
                <a:cs typeface="Arial"/>
                <a:sym typeface="Arial"/>
              </a:rPr>
              <a:t>1. </a:t>
            </a:r>
            <a:r>
              <a:rPr lang="da-DK" sz="900" b="0">
                <a:solidFill>
                  <a:schemeClr val="dk1"/>
                </a:solidFill>
                <a:latin typeface="Arial"/>
                <a:ea typeface="Arial"/>
                <a:cs typeface="Arial"/>
                <a:sym typeface="Arial"/>
              </a:rPr>
              <a:t>Klik på den blå </a:t>
            </a:r>
            <a:r>
              <a:rPr lang="da-DK" sz="900" b="1">
                <a:solidFill>
                  <a:schemeClr val="dk1"/>
                </a:solidFill>
                <a:latin typeface="Arial"/>
                <a:ea typeface="Arial"/>
                <a:cs typeface="Arial"/>
                <a:sym typeface="Arial"/>
              </a:rPr>
              <a:t>Templafy </a:t>
            </a:r>
            <a:r>
              <a:rPr lang="da-DK" sz="900" b="0">
                <a:solidFill>
                  <a:schemeClr val="dk1"/>
                </a:solidFill>
                <a:latin typeface="Arial"/>
                <a:ea typeface="Arial"/>
                <a:cs typeface="Arial"/>
                <a:sym typeface="Arial"/>
              </a:rPr>
              <a:t>knap</a:t>
            </a:r>
            <a:endParaRPr/>
          </a:p>
          <a:p>
            <a:pPr marL="0" marR="0" lvl="0" indent="0" algn="l" rtl="0">
              <a:lnSpc>
                <a:spcPct val="100000"/>
              </a:lnSpc>
              <a:spcBef>
                <a:spcPts val="600"/>
              </a:spcBef>
              <a:spcAft>
                <a:spcPts val="0"/>
              </a:spcAft>
              <a:buClr>
                <a:schemeClr val="dk1"/>
              </a:buClr>
              <a:buSzPts val="900"/>
              <a:buFont typeface="Arial"/>
              <a:buNone/>
            </a:pPr>
            <a:r>
              <a:rPr lang="da-DK" sz="900" b="1">
                <a:solidFill>
                  <a:schemeClr val="dk1"/>
                </a:solidFill>
                <a:latin typeface="Arial"/>
                <a:ea typeface="Arial"/>
                <a:cs typeface="Arial"/>
                <a:sym typeface="Arial"/>
              </a:rPr>
              <a:t>2. </a:t>
            </a:r>
            <a:r>
              <a:rPr lang="da-DK" sz="900" b="0">
                <a:solidFill>
                  <a:schemeClr val="dk1"/>
                </a:solidFill>
                <a:latin typeface="Arial"/>
                <a:ea typeface="Arial"/>
                <a:cs typeface="Arial"/>
                <a:sym typeface="Arial"/>
              </a:rPr>
              <a:t>I dropdown menuen, vælg </a:t>
            </a:r>
            <a:r>
              <a:rPr lang="da-DK" sz="900" b="1">
                <a:solidFill>
                  <a:schemeClr val="dk1"/>
                </a:solidFill>
                <a:latin typeface="Arial"/>
                <a:ea typeface="Arial"/>
                <a:cs typeface="Arial"/>
                <a:sym typeface="Arial"/>
              </a:rPr>
              <a:t>Images</a:t>
            </a:r>
            <a:r>
              <a:rPr lang="da-DK" sz="900" b="0">
                <a:solidFill>
                  <a:schemeClr val="dk1"/>
                </a:solidFill>
                <a:latin typeface="Arial"/>
                <a:ea typeface="Arial"/>
                <a:cs typeface="Arial"/>
                <a:sym typeface="Arial"/>
              </a:rPr>
              <a:t>, eller klik på </a:t>
            </a:r>
            <a:r>
              <a:rPr lang="da-DK" sz="900" b="1">
                <a:solidFill>
                  <a:schemeClr val="dk1"/>
                </a:solidFill>
                <a:latin typeface="Arial"/>
                <a:ea typeface="Arial"/>
                <a:cs typeface="Arial"/>
                <a:sym typeface="Arial"/>
              </a:rPr>
              <a:t>Images</a:t>
            </a:r>
            <a:r>
              <a:rPr lang="da-DK" sz="900" b="0" i="0">
                <a:solidFill>
                  <a:schemeClr val="dk1"/>
                </a:solidFill>
                <a:latin typeface="Arial"/>
                <a:ea typeface="Arial"/>
                <a:cs typeface="Arial"/>
                <a:sym typeface="Arial"/>
              </a:rPr>
              <a:t> knappen</a:t>
            </a:r>
            <a:r>
              <a:rPr lang="da-DK" sz="900" b="0">
                <a:solidFill>
                  <a:schemeClr val="dk1"/>
                </a:solidFill>
                <a:latin typeface="Arial"/>
                <a:ea typeface="Arial"/>
                <a:cs typeface="Arial"/>
                <a:sym typeface="Arial"/>
              </a:rPr>
              <a:t> i Templafy vinduet i højre side af skærmen</a:t>
            </a:r>
            <a:endParaRPr/>
          </a:p>
          <a:p>
            <a:pPr marL="0" marR="0" lvl="0" indent="0" algn="l" rtl="0">
              <a:lnSpc>
                <a:spcPct val="100000"/>
              </a:lnSpc>
              <a:spcBef>
                <a:spcPts val="900"/>
              </a:spcBef>
              <a:spcAft>
                <a:spcPts val="0"/>
              </a:spcAft>
              <a:buClr>
                <a:schemeClr val="dk1"/>
              </a:buClr>
              <a:buSzPts val="900"/>
              <a:buFont typeface="Arial"/>
              <a:buNone/>
            </a:pPr>
            <a:r>
              <a:rPr lang="da-DK" sz="900" b="1">
                <a:solidFill>
                  <a:schemeClr val="dk1"/>
                </a:solidFill>
                <a:latin typeface="Arial"/>
                <a:ea typeface="Arial"/>
                <a:cs typeface="Arial"/>
                <a:sym typeface="Arial"/>
              </a:rPr>
              <a:t>Indsæt billede</a:t>
            </a:r>
            <a:endParaRPr/>
          </a:p>
          <a:p>
            <a:pPr marL="0" marR="0" lvl="0" indent="0" algn="l" rtl="0">
              <a:lnSpc>
                <a:spcPct val="108000"/>
              </a:lnSpc>
              <a:spcBef>
                <a:spcPts val="300"/>
              </a:spcBef>
              <a:spcAft>
                <a:spcPts val="0"/>
              </a:spcAft>
              <a:buNone/>
            </a:pPr>
            <a:r>
              <a:rPr lang="da-DK" sz="900" b="0">
                <a:solidFill>
                  <a:schemeClr val="dk1"/>
                </a:solidFill>
                <a:latin typeface="Arial"/>
                <a:ea typeface="Arial"/>
                <a:cs typeface="Arial"/>
                <a:sym typeface="Arial"/>
              </a:rPr>
              <a:t>På slides med billedpladsholder, klik på ikonet og vælg </a:t>
            </a:r>
            <a:r>
              <a:rPr lang="da-DK" sz="900" b="1">
                <a:solidFill>
                  <a:schemeClr val="dk1"/>
                </a:solidFill>
                <a:latin typeface="Arial"/>
                <a:ea typeface="Arial"/>
                <a:cs typeface="Arial"/>
                <a:sym typeface="Arial"/>
              </a:rPr>
              <a:t>Indsæt</a:t>
            </a:r>
            <a:endParaRPr/>
          </a:p>
          <a:p>
            <a:pPr marL="0" marR="0" lvl="0" indent="0" algn="l" rtl="0">
              <a:lnSpc>
                <a:spcPct val="108000"/>
              </a:lnSpc>
              <a:spcBef>
                <a:spcPts val="900"/>
              </a:spcBef>
              <a:spcAft>
                <a:spcPts val="0"/>
              </a:spcAft>
              <a:buNone/>
            </a:pPr>
            <a:r>
              <a:rPr lang="da-DK" sz="900" b="1">
                <a:solidFill>
                  <a:schemeClr val="dk1"/>
                </a:solidFill>
                <a:latin typeface="Arial"/>
                <a:ea typeface="Arial"/>
                <a:cs typeface="Arial"/>
                <a:sym typeface="Arial"/>
              </a:rPr>
              <a:t>Beskær billede</a:t>
            </a:r>
            <a:endParaRPr/>
          </a:p>
          <a:p>
            <a:pPr marL="0" marR="0" lvl="0" indent="0" algn="l" rtl="0">
              <a:lnSpc>
                <a:spcPct val="108000"/>
              </a:lnSpc>
              <a:spcBef>
                <a:spcPts val="300"/>
              </a:spcBef>
              <a:spcAft>
                <a:spcPts val="0"/>
              </a:spcAft>
              <a:buNone/>
            </a:pPr>
            <a:r>
              <a:rPr lang="da-DK" sz="900" b="1">
                <a:solidFill>
                  <a:schemeClr val="dk1"/>
                </a:solidFill>
                <a:latin typeface="Arial"/>
                <a:ea typeface="Arial"/>
                <a:cs typeface="Arial"/>
                <a:sym typeface="Arial"/>
              </a:rPr>
              <a:t>1. </a:t>
            </a:r>
            <a:r>
              <a:rPr lang="da-DK" sz="900" b="0">
                <a:solidFill>
                  <a:schemeClr val="dk1"/>
                </a:solidFill>
                <a:latin typeface="Arial"/>
                <a:ea typeface="Arial"/>
                <a:cs typeface="Arial"/>
                <a:sym typeface="Arial"/>
              </a:rPr>
              <a:t>Klik </a:t>
            </a:r>
            <a:r>
              <a:rPr lang="da-DK" sz="900" b="1">
                <a:solidFill>
                  <a:schemeClr val="dk1"/>
                </a:solidFill>
                <a:latin typeface="Arial"/>
                <a:ea typeface="Arial"/>
                <a:cs typeface="Arial"/>
                <a:sym typeface="Arial"/>
              </a:rPr>
              <a:t>Beskær</a:t>
            </a:r>
            <a:r>
              <a:rPr lang="da-DK" sz="900" b="0">
                <a:solidFill>
                  <a:schemeClr val="dk1"/>
                </a:solidFill>
                <a:latin typeface="Arial"/>
                <a:ea typeface="Arial"/>
                <a:cs typeface="Arial"/>
                <a:sym typeface="Arial"/>
              </a:rPr>
              <a:t> for at ændre billedets fokus/størrelse</a:t>
            </a:r>
            <a:endParaRPr/>
          </a:p>
          <a:p>
            <a:pPr marL="0" marR="0" lvl="0" indent="0" algn="l" rtl="0">
              <a:lnSpc>
                <a:spcPct val="108000"/>
              </a:lnSpc>
              <a:spcBef>
                <a:spcPts val="600"/>
              </a:spcBef>
              <a:spcAft>
                <a:spcPts val="0"/>
              </a:spcAft>
              <a:buNone/>
            </a:pPr>
            <a:r>
              <a:rPr lang="da-DK" sz="900" b="1">
                <a:solidFill>
                  <a:schemeClr val="dk1"/>
                </a:solidFill>
                <a:latin typeface="Arial"/>
                <a:ea typeface="Arial"/>
                <a:cs typeface="Arial"/>
                <a:sym typeface="Arial"/>
              </a:rPr>
              <a:t>2. </a:t>
            </a:r>
            <a:r>
              <a:rPr lang="da-DK" sz="900" b="0">
                <a:solidFill>
                  <a:schemeClr val="dk1"/>
                </a:solidFill>
                <a:latin typeface="Arial"/>
                <a:ea typeface="Arial"/>
                <a:cs typeface="Arial"/>
                <a:sym typeface="Arial"/>
              </a:rPr>
              <a:t>Ønsker du at skalere billedet, så hold </a:t>
            </a:r>
            <a:r>
              <a:rPr lang="da-DK" sz="900" b="1">
                <a:solidFill>
                  <a:schemeClr val="dk1"/>
                </a:solidFill>
                <a:latin typeface="Arial"/>
                <a:ea typeface="Arial"/>
                <a:cs typeface="Arial"/>
                <a:sym typeface="Arial"/>
              </a:rPr>
              <a:t>SHIFT</a:t>
            </a:r>
            <a:r>
              <a:rPr lang="da-DK" sz="900" b="0">
                <a:solidFill>
                  <a:schemeClr val="dk1"/>
                </a:solidFill>
                <a:latin typeface="Arial"/>
                <a:ea typeface="Arial"/>
                <a:cs typeface="Arial"/>
                <a:sym typeface="Arial"/>
              </a:rPr>
              <a:t>-knappen nede, mens du trækker i billedets hjørner</a:t>
            </a:r>
            <a:endParaRPr/>
          </a:p>
          <a:p>
            <a:pPr marL="0" marR="0" lvl="0" indent="0" algn="l" rtl="0">
              <a:lnSpc>
                <a:spcPct val="108000"/>
              </a:lnSpc>
              <a:spcBef>
                <a:spcPts val="600"/>
              </a:spcBef>
              <a:spcAft>
                <a:spcPts val="0"/>
              </a:spcAft>
              <a:buNone/>
            </a:pPr>
            <a:r>
              <a:rPr lang="da-DK" sz="900" b="1">
                <a:solidFill>
                  <a:schemeClr val="dk1"/>
                </a:solidFill>
                <a:latin typeface="Arial"/>
                <a:ea typeface="Arial"/>
                <a:cs typeface="Arial"/>
                <a:sym typeface="Arial"/>
              </a:rPr>
              <a:t>TIP: </a:t>
            </a:r>
            <a:r>
              <a:rPr lang="da-DK" sz="900" b="0">
                <a:solidFill>
                  <a:schemeClr val="dk1"/>
                </a:solidFill>
                <a:latin typeface="Arial"/>
                <a:ea typeface="Arial"/>
                <a:cs typeface="Arial"/>
                <a:sym typeface="Arial"/>
              </a:rPr>
              <a:t>Hvis du sletter billedet og indsætter et nyt, kan billedet lægge sig foran tekst og grafik. Hvis dette sker, højreklik på billedet og vælg </a:t>
            </a:r>
            <a:r>
              <a:rPr lang="da-DK" sz="900" b="1">
                <a:solidFill>
                  <a:schemeClr val="dk1"/>
                </a:solidFill>
                <a:latin typeface="Arial"/>
                <a:ea typeface="Arial"/>
                <a:cs typeface="Arial"/>
                <a:sym typeface="Arial"/>
              </a:rPr>
              <a:t>Placer bagest</a:t>
            </a:r>
            <a:endParaRPr/>
          </a:p>
          <a:p>
            <a:pPr marL="0" marR="0" lvl="0" indent="0" algn="l" rtl="0">
              <a:lnSpc>
                <a:spcPct val="100000"/>
              </a:lnSpc>
              <a:spcBef>
                <a:spcPts val="1800"/>
              </a:spcBef>
              <a:spcAft>
                <a:spcPts val="0"/>
              </a:spcAft>
              <a:buClr>
                <a:schemeClr val="dk1"/>
              </a:buClr>
              <a:buSzPts val="1600"/>
              <a:buFont typeface="Arial"/>
              <a:buNone/>
            </a:pPr>
            <a:r>
              <a:rPr lang="da-DK" sz="1600">
                <a:solidFill>
                  <a:schemeClr val="dk1"/>
                </a:solidFill>
                <a:latin typeface="Arial"/>
                <a:ea typeface="Arial"/>
                <a:cs typeface="Arial"/>
                <a:sym typeface="Arial"/>
              </a:rPr>
              <a:t>HJÆLPELINJER</a:t>
            </a:r>
            <a:endParaRPr sz="1600" b="0">
              <a:solidFill>
                <a:schemeClr val="dk1"/>
              </a:solidFill>
              <a:latin typeface="Arial"/>
              <a:ea typeface="Arial"/>
              <a:cs typeface="Arial"/>
              <a:sym typeface="Arial"/>
            </a:endParaRPr>
          </a:p>
          <a:p>
            <a:pPr marL="0" marR="0" lvl="0" indent="0" algn="l" rtl="0">
              <a:lnSpc>
                <a:spcPct val="108000"/>
              </a:lnSpc>
              <a:spcBef>
                <a:spcPts val="300"/>
              </a:spcBef>
              <a:spcAft>
                <a:spcPts val="0"/>
              </a:spcAft>
              <a:buNone/>
            </a:pPr>
            <a:r>
              <a:rPr lang="da-DK" sz="900" b="0">
                <a:solidFill>
                  <a:schemeClr val="dk1"/>
                </a:solidFill>
                <a:latin typeface="Arial"/>
                <a:ea typeface="Arial"/>
                <a:cs typeface="Arial"/>
                <a:sym typeface="Arial"/>
              </a:rPr>
              <a:t>Klik på fanen </a:t>
            </a:r>
            <a:r>
              <a:rPr lang="da-DK" sz="900" b="1">
                <a:solidFill>
                  <a:schemeClr val="dk1"/>
                </a:solidFill>
                <a:latin typeface="Arial"/>
                <a:ea typeface="Arial"/>
                <a:cs typeface="Arial"/>
                <a:sym typeface="Arial"/>
              </a:rPr>
              <a:t>Vis </a:t>
            </a:r>
            <a:r>
              <a:rPr lang="da-DK" sz="900" b="0">
                <a:solidFill>
                  <a:schemeClr val="dk1"/>
                </a:solidFill>
                <a:latin typeface="Arial"/>
                <a:ea typeface="Arial"/>
                <a:cs typeface="Arial"/>
                <a:sym typeface="Arial"/>
              </a:rPr>
              <a:t>og sæt hak ved </a:t>
            </a:r>
            <a:r>
              <a:rPr lang="da-DK" sz="900" b="1">
                <a:solidFill>
                  <a:schemeClr val="dk1"/>
                </a:solidFill>
                <a:latin typeface="Arial"/>
                <a:ea typeface="Arial"/>
                <a:cs typeface="Arial"/>
                <a:sym typeface="Arial"/>
              </a:rPr>
              <a:t>Hjælpelinjer</a:t>
            </a:r>
            <a:endParaRPr/>
          </a:p>
          <a:p>
            <a:pPr marL="0" marR="0" lvl="0" indent="0" algn="l" rtl="0">
              <a:lnSpc>
                <a:spcPct val="108000"/>
              </a:lnSpc>
              <a:spcBef>
                <a:spcPts val="600"/>
              </a:spcBef>
              <a:spcAft>
                <a:spcPts val="0"/>
              </a:spcAft>
              <a:buNone/>
            </a:pPr>
            <a:r>
              <a:rPr lang="da-DK" sz="900" b="1">
                <a:solidFill>
                  <a:schemeClr val="dk1"/>
                </a:solidFill>
                <a:latin typeface="Arial"/>
                <a:ea typeface="Arial"/>
                <a:cs typeface="Arial"/>
                <a:sym typeface="Arial"/>
              </a:rPr>
              <a:t>TIP: Alt + F9 </a:t>
            </a:r>
            <a:r>
              <a:rPr lang="da-DK" sz="900" b="0">
                <a:solidFill>
                  <a:schemeClr val="dk1"/>
                </a:solidFill>
                <a:latin typeface="Arial"/>
                <a:ea typeface="Arial"/>
                <a:cs typeface="Arial"/>
                <a:sym typeface="Arial"/>
              </a:rPr>
              <a:t>for hurtig visning af hjælpelinjer</a:t>
            </a:r>
            <a:endParaRPr sz="900" b="1">
              <a:solidFill>
                <a:schemeClr val="dk1"/>
              </a:solidFill>
              <a:latin typeface="Arial"/>
              <a:ea typeface="Arial"/>
              <a:cs typeface="Arial"/>
              <a:sym typeface="Arial"/>
            </a:endParaRPr>
          </a:p>
        </p:txBody>
      </p:sp>
      <p:grpSp>
        <p:nvGrpSpPr>
          <p:cNvPr id="181" name="Google Shape;181;p47"/>
          <p:cNvGrpSpPr/>
          <p:nvPr/>
        </p:nvGrpSpPr>
        <p:grpSpPr>
          <a:xfrm>
            <a:off x="7131861" y="1366876"/>
            <a:ext cx="676669" cy="997704"/>
            <a:chOff x="6442771" y="2574072"/>
            <a:chExt cx="676669" cy="997704"/>
          </a:xfrm>
        </p:grpSpPr>
        <p:pic>
          <p:nvPicPr>
            <p:cNvPr id="182" name="Google Shape;182;p47"/>
            <p:cNvPicPr preferRelativeResize="0"/>
            <p:nvPr/>
          </p:nvPicPr>
          <p:blipFill rotWithShape="1">
            <a:blip r:embed="rId2">
              <a:alphaModFix/>
            </a:blip>
            <a:srcRect/>
            <a:stretch/>
          </p:blipFill>
          <p:spPr>
            <a:xfrm>
              <a:off x="6442771" y="2574072"/>
              <a:ext cx="305786" cy="365851"/>
            </a:xfrm>
            <a:prstGeom prst="rect">
              <a:avLst/>
            </a:prstGeom>
            <a:noFill/>
            <a:ln>
              <a:noFill/>
            </a:ln>
          </p:spPr>
        </p:pic>
        <p:pic>
          <p:nvPicPr>
            <p:cNvPr id="183" name="Google Shape;183;p47"/>
            <p:cNvPicPr preferRelativeResize="0"/>
            <p:nvPr/>
          </p:nvPicPr>
          <p:blipFill rotWithShape="1">
            <a:blip r:embed="rId3">
              <a:alphaModFix/>
            </a:blip>
            <a:srcRect l="1432" t="16308" r="2421" b="1508"/>
            <a:stretch/>
          </p:blipFill>
          <p:spPr>
            <a:xfrm>
              <a:off x="6444587" y="2943287"/>
              <a:ext cx="674853" cy="628489"/>
            </a:xfrm>
            <a:prstGeom prst="rect">
              <a:avLst/>
            </a:prstGeom>
            <a:noFill/>
            <a:ln w="9525" cap="flat" cmpd="sng">
              <a:solidFill>
                <a:srgbClr val="F2F2F2"/>
              </a:solidFill>
              <a:prstDash val="solid"/>
              <a:round/>
              <a:headEnd type="none" w="sm" len="sm"/>
              <a:tailEnd type="none" w="sm" len="sm"/>
            </a:ln>
          </p:spPr>
        </p:pic>
      </p:grpSp>
      <p:sp>
        <p:nvSpPr>
          <p:cNvPr id="184" name="Google Shape;184;p47"/>
          <p:cNvSpPr txBox="1"/>
          <p:nvPr/>
        </p:nvSpPr>
        <p:spPr>
          <a:xfrm>
            <a:off x="8452256" y="1255687"/>
            <a:ext cx="2627202" cy="4671737"/>
          </a:xfrm>
          <a:prstGeom prst="rect">
            <a:avLst/>
          </a:prstGeom>
          <a:noFill/>
          <a:ln>
            <a:noFill/>
          </a:ln>
        </p:spPr>
        <p:txBody>
          <a:bodyPr spcFirstLastPara="1" wrap="square" lIns="0" tIns="0" rIns="144000" bIns="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da-DK" sz="1600">
                <a:solidFill>
                  <a:schemeClr val="dk1"/>
                </a:solidFill>
                <a:latin typeface="Arial"/>
                <a:ea typeface="Arial"/>
                <a:cs typeface="Arial"/>
                <a:sym typeface="Arial"/>
              </a:rPr>
              <a:t>SIDEHOVED &amp; -FOD</a:t>
            </a:r>
            <a:endParaRPr sz="1600" b="0">
              <a:solidFill>
                <a:schemeClr val="dk1"/>
              </a:solidFill>
              <a:latin typeface="Arial"/>
              <a:ea typeface="Arial"/>
              <a:cs typeface="Arial"/>
              <a:sym typeface="Arial"/>
            </a:endParaRPr>
          </a:p>
          <a:p>
            <a:pPr marL="0" marR="0" lvl="0" indent="0" algn="l" rtl="0">
              <a:lnSpc>
                <a:spcPct val="100000"/>
              </a:lnSpc>
              <a:spcBef>
                <a:spcPts val="300"/>
              </a:spcBef>
              <a:spcAft>
                <a:spcPts val="0"/>
              </a:spcAft>
              <a:buClr>
                <a:schemeClr val="dk1"/>
              </a:buClr>
              <a:buSzPts val="900"/>
              <a:buFont typeface="Arial"/>
              <a:buNone/>
            </a:pPr>
            <a:r>
              <a:rPr lang="da-DK" sz="900" b="0">
                <a:solidFill>
                  <a:schemeClr val="dk1"/>
                </a:solidFill>
                <a:latin typeface="Arial"/>
                <a:ea typeface="Arial"/>
                <a:cs typeface="Arial"/>
                <a:sym typeface="Arial"/>
              </a:rPr>
              <a:t>Gør dette som det sidste i din præsentation, så ændringerne slår igennem på alle slides</a:t>
            </a:r>
            <a:endParaRPr sz="900" b="1">
              <a:solidFill>
                <a:schemeClr val="dk1"/>
              </a:solidFill>
              <a:latin typeface="Arial"/>
              <a:ea typeface="Arial"/>
              <a:cs typeface="Arial"/>
              <a:sym typeface="Arial"/>
            </a:endParaRPr>
          </a:p>
          <a:p>
            <a:pPr marL="0" marR="0" lvl="0" indent="0" algn="l" rtl="0">
              <a:lnSpc>
                <a:spcPct val="108000"/>
              </a:lnSpc>
              <a:spcBef>
                <a:spcPts val="600"/>
              </a:spcBef>
              <a:spcAft>
                <a:spcPts val="0"/>
              </a:spcAft>
              <a:buNone/>
            </a:pPr>
            <a:r>
              <a:rPr lang="da-DK" sz="900" b="0">
                <a:solidFill>
                  <a:schemeClr val="dk1"/>
                </a:solidFill>
                <a:latin typeface="Arial"/>
                <a:ea typeface="Arial"/>
                <a:cs typeface="Arial"/>
                <a:sym typeface="Arial"/>
              </a:rPr>
              <a:t>Klik </a:t>
            </a:r>
            <a:r>
              <a:rPr lang="da-DK" sz="900" b="1">
                <a:solidFill>
                  <a:schemeClr val="dk1"/>
                </a:solidFill>
                <a:latin typeface="Arial"/>
                <a:ea typeface="Arial"/>
                <a:cs typeface="Arial"/>
                <a:sym typeface="Arial"/>
              </a:rPr>
              <a:t>Sidehoved og Sidefod</a:t>
            </a:r>
            <a:r>
              <a:rPr lang="da-DK" sz="900" b="0">
                <a:solidFill>
                  <a:schemeClr val="dk1"/>
                </a:solidFill>
                <a:latin typeface="Arial"/>
                <a:ea typeface="Arial"/>
                <a:cs typeface="Arial"/>
                <a:sym typeface="Arial"/>
              </a:rPr>
              <a:t> i fanen </a:t>
            </a:r>
            <a:r>
              <a:rPr lang="da-DK" sz="900" b="1">
                <a:solidFill>
                  <a:schemeClr val="dk1"/>
                </a:solidFill>
                <a:latin typeface="Arial"/>
                <a:ea typeface="Arial"/>
                <a:cs typeface="Arial"/>
                <a:sym typeface="Arial"/>
              </a:rPr>
              <a:t>Indsæt</a:t>
            </a:r>
            <a:br>
              <a:rPr lang="da-DK" sz="900" b="0">
                <a:solidFill>
                  <a:schemeClr val="dk1"/>
                </a:solidFill>
                <a:latin typeface="Arial"/>
                <a:ea typeface="Arial"/>
                <a:cs typeface="Arial"/>
                <a:sym typeface="Arial"/>
              </a:rPr>
            </a:br>
            <a:r>
              <a:rPr lang="da-DK" sz="900" b="0">
                <a:solidFill>
                  <a:schemeClr val="dk1"/>
                </a:solidFill>
                <a:latin typeface="Arial"/>
                <a:ea typeface="Arial"/>
                <a:cs typeface="Arial"/>
                <a:sym typeface="Arial"/>
              </a:rPr>
              <a:t>(indtast evt. tekst i sidefod)</a:t>
            </a:r>
            <a:endParaRPr/>
          </a:p>
          <a:p>
            <a:pPr marL="0" marR="0" lvl="0" indent="0" algn="l" rtl="0">
              <a:lnSpc>
                <a:spcPct val="108000"/>
              </a:lnSpc>
              <a:spcBef>
                <a:spcPts val="600"/>
              </a:spcBef>
              <a:spcAft>
                <a:spcPts val="0"/>
              </a:spcAft>
              <a:buNone/>
            </a:pPr>
            <a:r>
              <a:rPr lang="da-DK" sz="900" b="0">
                <a:solidFill>
                  <a:schemeClr val="dk1"/>
                </a:solidFill>
                <a:latin typeface="Arial"/>
                <a:ea typeface="Arial"/>
                <a:cs typeface="Arial"/>
                <a:sym typeface="Arial"/>
              </a:rPr>
              <a:t>Vælg </a:t>
            </a:r>
            <a:r>
              <a:rPr lang="da-DK" sz="900" b="1">
                <a:solidFill>
                  <a:schemeClr val="dk1"/>
                </a:solidFill>
                <a:latin typeface="Arial"/>
                <a:ea typeface="Arial"/>
                <a:cs typeface="Arial"/>
                <a:sym typeface="Arial"/>
              </a:rPr>
              <a:t>Anvend på alle </a:t>
            </a:r>
            <a:r>
              <a:rPr lang="da-DK" sz="900" b="0">
                <a:solidFill>
                  <a:schemeClr val="dk1"/>
                </a:solidFill>
                <a:latin typeface="Arial"/>
                <a:ea typeface="Arial"/>
                <a:cs typeface="Arial"/>
                <a:sym typeface="Arial"/>
              </a:rPr>
              <a:t>eller </a:t>
            </a:r>
            <a:r>
              <a:rPr lang="da-DK" sz="900" b="1">
                <a:solidFill>
                  <a:schemeClr val="dk1"/>
                </a:solidFill>
                <a:latin typeface="Arial"/>
                <a:ea typeface="Arial"/>
                <a:cs typeface="Arial"/>
                <a:sym typeface="Arial"/>
              </a:rPr>
              <a:t>Anvend</a:t>
            </a:r>
            <a:r>
              <a:rPr lang="da-DK" sz="900" b="0">
                <a:solidFill>
                  <a:schemeClr val="dk1"/>
                </a:solidFill>
                <a:latin typeface="Arial"/>
                <a:ea typeface="Arial"/>
                <a:cs typeface="Arial"/>
                <a:sym typeface="Arial"/>
              </a:rPr>
              <a:t> hvis det kun skal være på et enkelt slide</a:t>
            </a:r>
            <a:endParaRPr/>
          </a:p>
          <a:p>
            <a:pPr marL="0" marR="0" lvl="0" indent="0" algn="l" rtl="0">
              <a:lnSpc>
                <a:spcPct val="108000"/>
              </a:lnSpc>
              <a:spcBef>
                <a:spcPts val="1800"/>
              </a:spcBef>
              <a:spcAft>
                <a:spcPts val="0"/>
              </a:spcAft>
              <a:buNone/>
            </a:pPr>
            <a:r>
              <a:rPr lang="da-DK" sz="1600" b="0">
                <a:solidFill>
                  <a:schemeClr val="dk1"/>
                </a:solidFill>
                <a:latin typeface="Arial"/>
                <a:ea typeface="Arial"/>
                <a:cs typeface="Arial"/>
                <a:sym typeface="Arial"/>
              </a:rPr>
              <a:t>COPY/PASTE INDHOLD</a:t>
            </a:r>
            <a:endParaRPr/>
          </a:p>
          <a:p>
            <a:pPr marL="0" marR="0" lvl="0" indent="0" algn="l" rtl="0">
              <a:lnSpc>
                <a:spcPct val="108000"/>
              </a:lnSpc>
              <a:spcBef>
                <a:spcPts val="300"/>
              </a:spcBef>
              <a:spcAft>
                <a:spcPts val="0"/>
              </a:spcAft>
              <a:buNone/>
            </a:pPr>
            <a:r>
              <a:rPr lang="da-DK" sz="900" b="0">
                <a:solidFill>
                  <a:schemeClr val="dk1"/>
                </a:solidFill>
                <a:latin typeface="Arial"/>
                <a:ea typeface="Arial"/>
                <a:cs typeface="Arial"/>
                <a:sym typeface="Arial"/>
              </a:rPr>
              <a:t>Du har 2 muligheder, når du kopierer gammelt indhold over i din nye præsentation:</a:t>
            </a:r>
            <a:endParaRPr/>
          </a:p>
          <a:p>
            <a:pPr marL="0" marR="0" lvl="0" indent="0" algn="l" rtl="0">
              <a:lnSpc>
                <a:spcPct val="108000"/>
              </a:lnSpc>
              <a:spcBef>
                <a:spcPts val="600"/>
              </a:spcBef>
              <a:spcAft>
                <a:spcPts val="0"/>
              </a:spcAft>
              <a:buNone/>
            </a:pPr>
            <a:r>
              <a:rPr lang="da-DK" sz="900" b="1">
                <a:solidFill>
                  <a:schemeClr val="dk1"/>
                </a:solidFill>
                <a:latin typeface="Arial"/>
                <a:ea typeface="Arial"/>
                <a:cs typeface="Arial"/>
                <a:sym typeface="Arial"/>
              </a:rPr>
              <a:t>1. Best practice: </a:t>
            </a:r>
            <a:r>
              <a:rPr lang="da-DK" sz="900" b="0">
                <a:solidFill>
                  <a:schemeClr val="dk1"/>
                </a:solidFill>
                <a:latin typeface="Arial"/>
                <a:ea typeface="Arial"/>
                <a:cs typeface="Arial"/>
                <a:sym typeface="Arial"/>
              </a:rPr>
              <a:t>Opret et slide i din nye præsentation og kopier ét indholdselement ad gangen (fx kopier al tekst fra én tekstboks)</a:t>
            </a:r>
            <a:endParaRPr/>
          </a:p>
          <a:p>
            <a:pPr marL="0" marR="0" lvl="0" indent="0" algn="l" rtl="0">
              <a:lnSpc>
                <a:spcPct val="108000"/>
              </a:lnSpc>
              <a:spcBef>
                <a:spcPts val="600"/>
              </a:spcBef>
              <a:spcAft>
                <a:spcPts val="0"/>
              </a:spcAft>
              <a:buNone/>
            </a:pPr>
            <a:r>
              <a:rPr lang="da-DK" sz="900" b="1">
                <a:solidFill>
                  <a:schemeClr val="dk1"/>
                </a:solidFill>
                <a:latin typeface="Arial"/>
                <a:ea typeface="Arial"/>
                <a:cs typeface="Arial"/>
                <a:sym typeface="Arial"/>
              </a:rPr>
              <a:t>2. </a:t>
            </a:r>
            <a:r>
              <a:rPr lang="da-DK" sz="900" b="0">
                <a:solidFill>
                  <a:schemeClr val="dk1"/>
                </a:solidFill>
                <a:latin typeface="Arial"/>
                <a:ea typeface="Arial"/>
                <a:cs typeface="Arial"/>
                <a:sym typeface="Arial"/>
              </a:rPr>
              <a:t>Eller kopier et helt slide over i din nye præsentation og vælg derefter et passende layout . Husk at slette de gamle, forkerte layouts (gå i Vis &gt; Slidemaster og slet dem)</a:t>
            </a:r>
            <a:endParaRPr/>
          </a:p>
          <a:p>
            <a:pPr marL="0" marR="0" lvl="0" indent="0" algn="l" rtl="0">
              <a:lnSpc>
                <a:spcPct val="100000"/>
              </a:lnSpc>
              <a:spcBef>
                <a:spcPts val="1800"/>
              </a:spcBef>
              <a:spcAft>
                <a:spcPts val="0"/>
              </a:spcAft>
              <a:buClr>
                <a:schemeClr val="dk1"/>
              </a:buClr>
              <a:buSzPts val="1600"/>
              <a:buFont typeface="Arial"/>
              <a:buNone/>
            </a:pPr>
            <a:r>
              <a:rPr lang="da-DK" sz="1600">
                <a:solidFill>
                  <a:schemeClr val="dk1"/>
                </a:solidFill>
                <a:latin typeface="Arial"/>
                <a:ea typeface="Arial"/>
                <a:cs typeface="Arial"/>
                <a:sym typeface="Arial"/>
              </a:rPr>
              <a:t>SLIDES &amp; SLIDE ELEMENTS</a:t>
            </a:r>
            <a:endParaRPr sz="1600" b="0">
              <a:solidFill>
                <a:schemeClr val="dk1"/>
              </a:solidFill>
              <a:latin typeface="Arial"/>
              <a:ea typeface="Arial"/>
              <a:cs typeface="Arial"/>
              <a:sym typeface="Arial"/>
            </a:endParaRPr>
          </a:p>
          <a:p>
            <a:pPr marL="0" marR="0" lvl="0" indent="0" algn="l" rtl="0">
              <a:lnSpc>
                <a:spcPct val="108000"/>
              </a:lnSpc>
              <a:spcBef>
                <a:spcPts val="300"/>
              </a:spcBef>
              <a:spcAft>
                <a:spcPts val="0"/>
              </a:spcAft>
              <a:buNone/>
            </a:pPr>
            <a:r>
              <a:rPr lang="da-DK" sz="900" b="0">
                <a:solidFill>
                  <a:schemeClr val="dk1"/>
                </a:solidFill>
                <a:latin typeface="Arial"/>
                <a:ea typeface="Arial"/>
                <a:cs typeface="Arial"/>
                <a:sym typeface="Arial"/>
              </a:rPr>
              <a:t>Indsæt prædefineret slides og elementer fra </a:t>
            </a:r>
            <a:r>
              <a:rPr lang="da-DK" sz="900" b="1">
                <a:solidFill>
                  <a:schemeClr val="dk1"/>
                </a:solidFill>
                <a:latin typeface="Arial"/>
                <a:ea typeface="Arial"/>
                <a:cs typeface="Arial"/>
                <a:sym typeface="Arial"/>
              </a:rPr>
              <a:t>Templafy</a:t>
            </a:r>
            <a:r>
              <a:rPr lang="da-DK" sz="900" b="0">
                <a:solidFill>
                  <a:schemeClr val="dk1"/>
                </a:solidFill>
                <a:latin typeface="Arial"/>
                <a:ea typeface="Arial"/>
                <a:cs typeface="Arial"/>
                <a:sym typeface="Arial"/>
              </a:rPr>
              <a:t> knappen. Vælg </a:t>
            </a:r>
            <a:r>
              <a:rPr lang="da-DK" sz="900" b="1">
                <a:solidFill>
                  <a:schemeClr val="dk1"/>
                </a:solidFill>
                <a:latin typeface="Arial"/>
                <a:ea typeface="Arial"/>
                <a:cs typeface="Arial"/>
                <a:sym typeface="Arial"/>
              </a:rPr>
              <a:t>Slides</a:t>
            </a:r>
            <a:r>
              <a:rPr lang="da-DK" sz="900" b="0">
                <a:solidFill>
                  <a:schemeClr val="dk1"/>
                </a:solidFill>
                <a:latin typeface="Arial"/>
                <a:ea typeface="Arial"/>
                <a:cs typeface="Arial"/>
                <a:sym typeface="Arial"/>
              </a:rPr>
              <a:t> og </a:t>
            </a:r>
            <a:r>
              <a:rPr lang="da-DK" sz="900" b="1">
                <a:solidFill>
                  <a:schemeClr val="dk1"/>
                </a:solidFill>
                <a:latin typeface="Arial"/>
                <a:ea typeface="Arial"/>
                <a:cs typeface="Arial"/>
                <a:sym typeface="Arial"/>
              </a:rPr>
              <a:t>Slide elements </a:t>
            </a:r>
            <a:r>
              <a:rPr lang="da-DK" sz="900" b="0">
                <a:solidFill>
                  <a:schemeClr val="dk1"/>
                </a:solidFill>
                <a:latin typeface="Arial"/>
                <a:ea typeface="Arial"/>
                <a:cs typeface="Arial"/>
                <a:sym typeface="Arial"/>
              </a:rPr>
              <a:t>fra dropdown menuen eller knapperne i Templafy vinduet i højre side af skærmen</a:t>
            </a:r>
            <a:endParaRPr/>
          </a:p>
          <a:p>
            <a:pPr marL="0" marR="0" lvl="0" indent="0" algn="l" rtl="0">
              <a:lnSpc>
                <a:spcPct val="108000"/>
              </a:lnSpc>
              <a:spcBef>
                <a:spcPts val="786"/>
              </a:spcBef>
              <a:spcAft>
                <a:spcPts val="0"/>
              </a:spcAft>
              <a:buNone/>
            </a:pPr>
            <a:endParaRPr sz="900" b="0">
              <a:solidFill>
                <a:schemeClr val="dk1"/>
              </a:solidFill>
              <a:latin typeface="Arial"/>
              <a:ea typeface="Arial"/>
              <a:cs typeface="Arial"/>
              <a:sym typeface="Arial"/>
            </a:endParaRPr>
          </a:p>
        </p:txBody>
      </p:sp>
      <p:sp>
        <p:nvSpPr>
          <p:cNvPr id="185" name="Google Shape;185;p47"/>
          <p:cNvSpPr txBox="1"/>
          <p:nvPr/>
        </p:nvSpPr>
        <p:spPr>
          <a:xfrm>
            <a:off x="710731" y="1255687"/>
            <a:ext cx="2232000" cy="4682940"/>
          </a:xfrm>
          <a:prstGeom prst="rect">
            <a:avLst/>
          </a:prstGeom>
          <a:noFill/>
          <a:ln>
            <a:noFill/>
          </a:ln>
        </p:spPr>
        <p:txBody>
          <a:bodyPr spcFirstLastPara="1" wrap="square" lIns="0" tIns="0" rIns="144000" bIns="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da-DK" sz="1600">
                <a:solidFill>
                  <a:schemeClr val="dk1"/>
                </a:solidFill>
                <a:latin typeface="Arial"/>
                <a:ea typeface="Arial"/>
                <a:cs typeface="Arial"/>
                <a:sym typeface="Arial"/>
              </a:rPr>
              <a:t>TYPOGRAFIER</a:t>
            </a:r>
            <a:endParaRPr sz="1600" b="0">
              <a:solidFill>
                <a:schemeClr val="dk1"/>
              </a:solidFill>
              <a:latin typeface="Arial"/>
              <a:ea typeface="Arial"/>
              <a:cs typeface="Arial"/>
              <a:sym typeface="Arial"/>
            </a:endParaRPr>
          </a:p>
          <a:p>
            <a:pPr marL="0" marR="0" lvl="0" indent="0" algn="l" rtl="0">
              <a:lnSpc>
                <a:spcPct val="108000"/>
              </a:lnSpc>
              <a:spcBef>
                <a:spcPts val="300"/>
              </a:spcBef>
              <a:spcAft>
                <a:spcPts val="0"/>
              </a:spcAft>
              <a:buNone/>
            </a:pPr>
            <a:r>
              <a:rPr lang="da-DK" sz="900" b="0">
                <a:solidFill>
                  <a:schemeClr val="dk1"/>
                </a:solidFill>
                <a:latin typeface="Arial"/>
                <a:ea typeface="Arial"/>
                <a:cs typeface="Arial"/>
                <a:sym typeface="Arial"/>
              </a:rPr>
              <a:t>Brug</a:t>
            </a:r>
            <a:r>
              <a:rPr lang="da-DK" sz="900" b="1">
                <a:solidFill>
                  <a:schemeClr val="dk1"/>
                </a:solidFill>
                <a:latin typeface="Arial"/>
                <a:ea typeface="Arial"/>
                <a:cs typeface="Arial"/>
                <a:sym typeface="Arial"/>
              </a:rPr>
              <a:t> TAB </a:t>
            </a:r>
            <a:r>
              <a:rPr lang="da-DK" sz="900" b="0">
                <a:solidFill>
                  <a:schemeClr val="dk1"/>
                </a:solidFill>
                <a:latin typeface="Arial"/>
                <a:ea typeface="Arial"/>
                <a:cs typeface="Arial"/>
                <a:sym typeface="Arial"/>
              </a:rPr>
              <a:t>for at gå frem i tekst-niveauer. Klik </a:t>
            </a:r>
            <a:r>
              <a:rPr lang="da-DK" sz="900" b="1">
                <a:solidFill>
                  <a:schemeClr val="dk1"/>
                </a:solidFill>
                <a:latin typeface="Arial"/>
                <a:ea typeface="Arial"/>
                <a:cs typeface="Arial"/>
                <a:sym typeface="Arial"/>
              </a:rPr>
              <a:t>ENTER</a:t>
            </a:r>
            <a:r>
              <a:rPr lang="da-DK" sz="900" b="0">
                <a:solidFill>
                  <a:schemeClr val="dk1"/>
                </a:solidFill>
                <a:latin typeface="Arial"/>
                <a:ea typeface="Arial"/>
                <a:cs typeface="Arial"/>
                <a:sym typeface="Arial"/>
              </a:rPr>
              <a:t>, derefter </a:t>
            </a:r>
            <a:r>
              <a:rPr lang="da-DK" sz="900" b="1">
                <a:solidFill>
                  <a:schemeClr val="dk1"/>
                </a:solidFill>
                <a:latin typeface="Arial"/>
                <a:ea typeface="Arial"/>
                <a:cs typeface="Arial"/>
                <a:sym typeface="Arial"/>
              </a:rPr>
              <a:t>TAB</a:t>
            </a:r>
            <a:r>
              <a:rPr lang="da-DK" sz="900" b="0">
                <a:solidFill>
                  <a:schemeClr val="dk1"/>
                </a:solidFill>
                <a:latin typeface="Arial"/>
                <a:ea typeface="Arial"/>
                <a:cs typeface="Arial"/>
                <a:sym typeface="Arial"/>
              </a:rPr>
              <a:t> for at skifte fra et niveau til et næste</a:t>
            </a:r>
            <a:endParaRPr/>
          </a:p>
          <a:p>
            <a:pPr marL="0" marR="0" lvl="0" indent="0" algn="l" rtl="0">
              <a:lnSpc>
                <a:spcPct val="108000"/>
              </a:lnSpc>
              <a:spcBef>
                <a:spcPts val="600"/>
              </a:spcBef>
              <a:spcAft>
                <a:spcPts val="0"/>
              </a:spcAft>
              <a:buNone/>
            </a:pPr>
            <a:r>
              <a:rPr lang="da-DK" sz="900" b="0">
                <a:solidFill>
                  <a:schemeClr val="dk1"/>
                </a:solidFill>
                <a:latin typeface="Arial"/>
                <a:ea typeface="Arial"/>
                <a:cs typeface="Arial"/>
                <a:sym typeface="Arial"/>
              </a:rPr>
              <a:t>For at gå tilbage i tekst-niveauer, </a:t>
            </a:r>
            <a:br>
              <a:rPr lang="da-DK" sz="900" b="0">
                <a:solidFill>
                  <a:schemeClr val="dk1"/>
                </a:solidFill>
                <a:latin typeface="Arial"/>
                <a:ea typeface="Arial"/>
                <a:cs typeface="Arial"/>
                <a:sym typeface="Arial"/>
              </a:rPr>
            </a:br>
            <a:r>
              <a:rPr lang="da-DK" sz="900" b="0">
                <a:solidFill>
                  <a:schemeClr val="dk1"/>
                </a:solidFill>
                <a:latin typeface="Arial"/>
                <a:ea typeface="Arial"/>
                <a:cs typeface="Arial"/>
                <a:sym typeface="Arial"/>
              </a:rPr>
              <a:t>brug </a:t>
            </a:r>
            <a:r>
              <a:rPr lang="da-DK" sz="900" b="1">
                <a:solidFill>
                  <a:schemeClr val="dk1"/>
                </a:solidFill>
                <a:latin typeface="Arial"/>
                <a:ea typeface="Arial"/>
                <a:cs typeface="Arial"/>
                <a:sym typeface="Arial"/>
              </a:rPr>
              <a:t>SHIFT+TAB</a:t>
            </a:r>
            <a:endParaRPr sz="900" b="0">
              <a:solidFill>
                <a:schemeClr val="dk1"/>
              </a:solidFill>
              <a:latin typeface="Arial"/>
              <a:ea typeface="Arial"/>
              <a:cs typeface="Arial"/>
              <a:sym typeface="Arial"/>
            </a:endParaRPr>
          </a:p>
          <a:p>
            <a:pPr marL="0" marR="0" lvl="0" indent="0" algn="l" rtl="0">
              <a:lnSpc>
                <a:spcPct val="108000"/>
              </a:lnSpc>
              <a:spcBef>
                <a:spcPts val="600"/>
              </a:spcBef>
              <a:spcAft>
                <a:spcPts val="0"/>
              </a:spcAft>
              <a:buNone/>
            </a:pPr>
            <a:r>
              <a:rPr lang="da-DK" sz="900" b="0">
                <a:solidFill>
                  <a:schemeClr val="dk1"/>
                </a:solidFill>
                <a:latin typeface="Arial"/>
                <a:ea typeface="Arial"/>
                <a:cs typeface="Arial"/>
                <a:sym typeface="Arial"/>
              </a:rPr>
              <a:t>Alternativt kan </a:t>
            </a:r>
            <a:r>
              <a:rPr lang="da-DK" sz="900" b="1">
                <a:solidFill>
                  <a:schemeClr val="dk1"/>
                </a:solidFill>
                <a:latin typeface="Arial"/>
                <a:ea typeface="Arial"/>
                <a:cs typeface="Arial"/>
                <a:sym typeface="Arial"/>
              </a:rPr>
              <a:t>Forøg</a:t>
            </a:r>
            <a:r>
              <a:rPr lang="da-DK" sz="900" b="0">
                <a:solidFill>
                  <a:schemeClr val="dk1"/>
                </a:solidFill>
                <a:latin typeface="Arial"/>
                <a:ea typeface="Arial"/>
                <a:cs typeface="Arial"/>
                <a:sym typeface="Arial"/>
              </a:rPr>
              <a:t> og </a:t>
            </a:r>
            <a:r>
              <a:rPr lang="da-DK" sz="900" b="1">
                <a:solidFill>
                  <a:schemeClr val="dk1"/>
                </a:solidFill>
                <a:latin typeface="Arial"/>
                <a:ea typeface="Arial"/>
                <a:cs typeface="Arial"/>
                <a:sym typeface="Arial"/>
              </a:rPr>
              <a:t>Formindsk</a:t>
            </a:r>
            <a:r>
              <a:rPr lang="da-DK" sz="900" b="0">
                <a:solidFill>
                  <a:schemeClr val="dk1"/>
                </a:solidFill>
                <a:latin typeface="Arial"/>
                <a:ea typeface="Arial"/>
                <a:cs typeface="Arial"/>
                <a:sym typeface="Arial"/>
              </a:rPr>
              <a:t> listeniveau bruges</a:t>
            </a:r>
            <a:endParaRPr/>
          </a:p>
          <a:p>
            <a:pPr marL="0" marR="0" lvl="0" indent="0" algn="l" rtl="0">
              <a:lnSpc>
                <a:spcPct val="108000"/>
              </a:lnSpc>
              <a:spcBef>
                <a:spcPts val="600"/>
              </a:spcBef>
              <a:spcAft>
                <a:spcPts val="0"/>
              </a:spcAft>
              <a:buNone/>
            </a:pPr>
            <a:r>
              <a:rPr lang="da-DK" sz="900" b="1">
                <a:solidFill>
                  <a:schemeClr val="dk1"/>
                </a:solidFill>
                <a:latin typeface="Arial"/>
                <a:ea typeface="Arial"/>
                <a:cs typeface="Arial"/>
                <a:sym typeface="Arial"/>
              </a:rPr>
              <a:t>TIP: Brug bullet knappen</a:t>
            </a:r>
            <a:endParaRPr sz="900" b="1">
              <a:solidFill>
                <a:schemeClr val="dk1"/>
              </a:solidFill>
              <a:latin typeface="Arial"/>
              <a:ea typeface="Arial"/>
              <a:cs typeface="Arial"/>
              <a:sym typeface="Arial"/>
            </a:endParaRPr>
          </a:p>
          <a:p>
            <a:pPr marL="0" marR="0" lvl="0" indent="0" algn="l" rtl="0">
              <a:lnSpc>
                <a:spcPct val="100000"/>
              </a:lnSpc>
              <a:spcBef>
                <a:spcPts val="600"/>
              </a:spcBef>
              <a:spcAft>
                <a:spcPts val="0"/>
              </a:spcAft>
              <a:buClr>
                <a:schemeClr val="dk1"/>
              </a:buClr>
              <a:buSzPts val="900"/>
              <a:buFont typeface="Arial"/>
              <a:buNone/>
            </a:pPr>
            <a:r>
              <a:rPr lang="da-DK" sz="900" b="0">
                <a:solidFill>
                  <a:schemeClr val="dk1"/>
                </a:solidFill>
                <a:latin typeface="Arial"/>
                <a:ea typeface="Arial"/>
                <a:cs typeface="Arial"/>
                <a:sym typeface="Arial"/>
              </a:rPr>
              <a:t>Fjern bullet for almindelig tekst.</a:t>
            </a:r>
            <a:br>
              <a:rPr lang="da-DK" sz="900" b="0">
                <a:solidFill>
                  <a:schemeClr val="dk1"/>
                </a:solidFill>
                <a:latin typeface="Arial"/>
                <a:ea typeface="Arial"/>
                <a:cs typeface="Arial"/>
                <a:sym typeface="Arial"/>
              </a:rPr>
            </a:br>
            <a:r>
              <a:rPr lang="da-DK" sz="900" b="0">
                <a:solidFill>
                  <a:schemeClr val="dk1"/>
                </a:solidFill>
                <a:latin typeface="Arial"/>
                <a:ea typeface="Arial"/>
                <a:cs typeface="Arial"/>
                <a:sym typeface="Arial"/>
              </a:rPr>
              <a:t>Klik på bullet knappen for at sætte korrekt bullet igen.</a:t>
            </a:r>
            <a:endParaRPr/>
          </a:p>
          <a:p>
            <a:pPr marL="0" marR="0" lvl="0" indent="0" algn="l" rtl="0">
              <a:lnSpc>
                <a:spcPct val="100000"/>
              </a:lnSpc>
              <a:spcBef>
                <a:spcPts val="1800"/>
              </a:spcBef>
              <a:spcAft>
                <a:spcPts val="0"/>
              </a:spcAft>
              <a:buClr>
                <a:schemeClr val="dk1"/>
              </a:buClr>
              <a:buSzPts val="1600"/>
              <a:buFont typeface="Arial"/>
              <a:buNone/>
            </a:pPr>
            <a:r>
              <a:rPr lang="da-DK" sz="1600">
                <a:solidFill>
                  <a:schemeClr val="dk1"/>
                </a:solidFill>
                <a:latin typeface="Arial"/>
                <a:ea typeface="Arial"/>
                <a:cs typeface="Arial"/>
                <a:sym typeface="Arial"/>
              </a:rPr>
              <a:t>SLIDES &amp; LAYOUTS</a:t>
            </a:r>
            <a:endParaRPr sz="900" b="1">
              <a:solidFill>
                <a:schemeClr val="dk1"/>
              </a:solidFill>
              <a:latin typeface="Arial"/>
              <a:ea typeface="Arial"/>
              <a:cs typeface="Arial"/>
              <a:sym typeface="Arial"/>
            </a:endParaRPr>
          </a:p>
          <a:p>
            <a:pPr marL="0" marR="0" lvl="0" indent="0" algn="l" rtl="0">
              <a:lnSpc>
                <a:spcPct val="100000"/>
              </a:lnSpc>
              <a:spcBef>
                <a:spcPts val="300"/>
              </a:spcBef>
              <a:spcAft>
                <a:spcPts val="0"/>
              </a:spcAft>
              <a:buClr>
                <a:schemeClr val="dk1"/>
              </a:buClr>
              <a:buSzPts val="900"/>
              <a:buFont typeface="Arial"/>
              <a:buNone/>
            </a:pPr>
            <a:r>
              <a:rPr lang="da-DK" sz="900" b="0">
                <a:solidFill>
                  <a:schemeClr val="dk1"/>
                </a:solidFill>
                <a:latin typeface="Arial"/>
                <a:ea typeface="Arial"/>
                <a:cs typeface="Arial"/>
                <a:sym typeface="Arial"/>
              </a:rPr>
              <a:t>Klik på menupunktet </a:t>
            </a:r>
            <a:r>
              <a:rPr lang="da-DK" sz="900" b="1">
                <a:solidFill>
                  <a:schemeClr val="dk1"/>
                </a:solidFill>
                <a:latin typeface="Arial"/>
                <a:ea typeface="Arial"/>
                <a:cs typeface="Arial"/>
                <a:sym typeface="Arial"/>
              </a:rPr>
              <a:t>Nyt Slide </a:t>
            </a:r>
            <a:r>
              <a:rPr lang="da-DK" sz="900" b="0">
                <a:solidFill>
                  <a:schemeClr val="dk1"/>
                </a:solidFill>
                <a:latin typeface="Arial"/>
                <a:ea typeface="Arial"/>
                <a:cs typeface="Arial"/>
                <a:sym typeface="Arial"/>
              </a:rPr>
              <a:t>i </a:t>
            </a:r>
            <a:r>
              <a:rPr lang="da-DK" sz="900" b="1">
                <a:solidFill>
                  <a:schemeClr val="dk1"/>
                </a:solidFill>
                <a:latin typeface="Arial"/>
                <a:ea typeface="Arial"/>
                <a:cs typeface="Arial"/>
                <a:sym typeface="Arial"/>
              </a:rPr>
              <a:t>Hjem</a:t>
            </a:r>
            <a:r>
              <a:rPr lang="da-DK" sz="900" b="0">
                <a:solidFill>
                  <a:schemeClr val="dk1"/>
                </a:solidFill>
                <a:latin typeface="Arial"/>
                <a:ea typeface="Arial"/>
                <a:cs typeface="Arial"/>
                <a:sym typeface="Arial"/>
              </a:rPr>
              <a:t> fanen for at indsætte nyt slide</a:t>
            </a:r>
            <a:endParaRPr/>
          </a:p>
          <a:p>
            <a:pPr marL="0" marR="0" lvl="0" indent="0" algn="l" rtl="0">
              <a:lnSpc>
                <a:spcPct val="100000"/>
              </a:lnSpc>
              <a:spcBef>
                <a:spcPts val="900"/>
              </a:spcBef>
              <a:spcAft>
                <a:spcPts val="0"/>
              </a:spcAft>
              <a:buClr>
                <a:schemeClr val="dk1"/>
              </a:buClr>
              <a:buSzPts val="900"/>
              <a:buFont typeface="Arial"/>
              <a:buNone/>
            </a:pPr>
            <a:r>
              <a:rPr lang="da-DK" sz="900" b="1">
                <a:solidFill>
                  <a:schemeClr val="dk1"/>
                </a:solidFill>
                <a:latin typeface="Arial"/>
                <a:ea typeface="Arial"/>
                <a:cs typeface="Arial"/>
                <a:sym typeface="Arial"/>
              </a:rPr>
              <a:t>Ændre layout</a:t>
            </a:r>
            <a:endParaRPr sz="900" b="0">
              <a:solidFill>
                <a:schemeClr val="dk1"/>
              </a:solidFill>
              <a:latin typeface="Arial"/>
              <a:ea typeface="Arial"/>
              <a:cs typeface="Arial"/>
              <a:sym typeface="Arial"/>
            </a:endParaRPr>
          </a:p>
          <a:p>
            <a:pPr marL="0" marR="0" lvl="0" indent="0" algn="l" rtl="0">
              <a:lnSpc>
                <a:spcPct val="108000"/>
              </a:lnSpc>
              <a:spcBef>
                <a:spcPts val="300"/>
              </a:spcBef>
              <a:spcAft>
                <a:spcPts val="0"/>
              </a:spcAft>
              <a:buNone/>
            </a:pPr>
            <a:r>
              <a:rPr lang="da-DK" sz="900" b="0">
                <a:solidFill>
                  <a:schemeClr val="dk1"/>
                </a:solidFill>
                <a:latin typeface="Arial"/>
                <a:ea typeface="Arial"/>
                <a:cs typeface="Arial"/>
                <a:sym typeface="Arial"/>
              </a:rPr>
              <a:t>Klik på pilen ved siden af </a:t>
            </a:r>
            <a:r>
              <a:rPr lang="da-DK" sz="900" b="1">
                <a:solidFill>
                  <a:schemeClr val="dk1"/>
                </a:solidFill>
                <a:latin typeface="Arial"/>
                <a:ea typeface="Arial"/>
                <a:cs typeface="Arial"/>
                <a:sym typeface="Arial"/>
              </a:rPr>
              <a:t>Layout </a:t>
            </a:r>
            <a:r>
              <a:rPr lang="da-DK" sz="900" b="0">
                <a:solidFill>
                  <a:schemeClr val="dk1"/>
                </a:solidFill>
                <a:latin typeface="Arial"/>
                <a:ea typeface="Arial"/>
                <a:cs typeface="Arial"/>
                <a:sym typeface="Arial"/>
              </a:rPr>
              <a:t>for at få vist en dropdown menu af mulige slides layout</a:t>
            </a:r>
            <a:endParaRPr/>
          </a:p>
          <a:p>
            <a:pPr marL="0" marR="0" lvl="0" indent="0" algn="l" rtl="0">
              <a:lnSpc>
                <a:spcPct val="108000"/>
              </a:lnSpc>
              <a:spcBef>
                <a:spcPts val="900"/>
              </a:spcBef>
              <a:spcAft>
                <a:spcPts val="0"/>
              </a:spcAft>
              <a:buNone/>
            </a:pPr>
            <a:r>
              <a:rPr lang="da-DK" sz="900" b="1">
                <a:solidFill>
                  <a:schemeClr val="dk1"/>
                </a:solidFill>
                <a:latin typeface="Arial"/>
                <a:ea typeface="Arial"/>
                <a:cs typeface="Arial"/>
                <a:sym typeface="Arial"/>
              </a:rPr>
              <a:t>Nulstil slide</a:t>
            </a:r>
            <a:endParaRPr/>
          </a:p>
          <a:p>
            <a:pPr marL="0" marR="0" lvl="0" indent="0" algn="l" rtl="0">
              <a:lnSpc>
                <a:spcPct val="100000"/>
              </a:lnSpc>
              <a:spcBef>
                <a:spcPts val="300"/>
              </a:spcBef>
              <a:spcAft>
                <a:spcPts val="0"/>
              </a:spcAft>
              <a:buClr>
                <a:schemeClr val="dk1"/>
              </a:buClr>
              <a:buSzPts val="900"/>
              <a:buFont typeface="Cambria"/>
              <a:buNone/>
            </a:pPr>
            <a:r>
              <a:rPr lang="da-DK" sz="900" b="0">
                <a:solidFill>
                  <a:schemeClr val="dk1"/>
                </a:solidFill>
                <a:latin typeface="Arial"/>
                <a:ea typeface="Arial"/>
                <a:cs typeface="Arial"/>
                <a:sym typeface="Arial"/>
              </a:rPr>
              <a:t>Vælg </a:t>
            </a:r>
            <a:r>
              <a:rPr lang="da-DK" sz="900" b="1">
                <a:solidFill>
                  <a:schemeClr val="dk1"/>
                </a:solidFill>
                <a:latin typeface="Arial"/>
                <a:ea typeface="Arial"/>
                <a:cs typeface="Arial"/>
                <a:sym typeface="Arial"/>
              </a:rPr>
              <a:t>Nulstil</a:t>
            </a:r>
            <a:r>
              <a:rPr lang="da-DK" sz="900" b="0">
                <a:solidFill>
                  <a:schemeClr val="dk1"/>
                </a:solidFill>
                <a:latin typeface="Arial"/>
                <a:ea typeface="Arial"/>
                <a:cs typeface="Arial"/>
                <a:sym typeface="Arial"/>
              </a:rPr>
              <a:t> for at nulstille placering, størrelse og formatering af pladsholdere til layoutets oprindelige design i </a:t>
            </a:r>
            <a:r>
              <a:rPr lang="da-DK" sz="900" b="1">
                <a:solidFill>
                  <a:schemeClr val="dk1"/>
                </a:solidFill>
                <a:latin typeface="Arial"/>
                <a:ea typeface="Arial"/>
                <a:cs typeface="Arial"/>
                <a:sym typeface="Arial"/>
              </a:rPr>
              <a:t>Hjem</a:t>
            </a:r>
            <a:r>
              <a:rPr lang="da-DK" sz="900" b="0">
                <a:solidFill>
                  <a:schemeClr val="dk1"/>
                </a:solidFill>
                <a:latin typeface="Arial"/>
                <a:ea typeface="Arial"/>
                <a:cs typeface="Arial"/>
                <a:sym typeface="Arial"/>
              </a:rPr>
              <a:t> fanen</a:t>
            </a:r>
            <a:endParaRPr sz="900" b="1">
              <a:solidFill>
                <a:schemeClr val="dk1"/>
              </a:solidFill>
              <a:latin typeface="Arial"/>
              <a:ea typeface="Arial"/>
              <a:cs typeface="Arial"/>
              <a:sym typeface="Arial"/>
            </a:endParaRPr>
          </a:p>
          <a:p>
            <a:pPr marL="0" marR="0" lvl="0" indent="0" algn="l" rtl="0">
              <a:lnSpc>
                <a:spcPct val="108000"/>
              </a:lnSpc>
              <a:spcBef>
                <a:spcPts val="786"/>
              </a:spcBef>
              <a:spcAft>
                <a:spcPts val="0"/>
              </a:spcAft>
              <a:buNone/>
            </a:pPr>
            <a:endParaRPr sz="900" b="0">
              <a:solidFill>
                <a:schemeClr val="dk1"/>
              </a:solidFill>
              <a:latin typeface="Arial"/>
              <a:ea typeface="Arial"/>
              <a:cs typeface="Arial"/>
              <a:sym typeface="Arial"/>
            </a:endParaRPr>
          </a:p>
        </p:txBody>
      </p:sp>
      <p:pic>
        <p:nvPicPr>
          <p:cNvPr id="186" name="Google Shape;186;p47"/>
          <p:cNvPicPr preferRelativeResize="0"/>
          <p:nvPr/>
        </p:nvPicPr>
        <p:blipFill rotWithShape="1">
          <a:blip r:embed="rId4">
            <a:alphaModFix/>
          </a:blip>
          <a:srcRect/>
          <a:stretch/>
        </p:blipFill>
        <p:spPr>
          <a:xfrm>
            <a:off x="2955194" y="3097705"/>
            <a:ext cx="257143" cy="285714"/>
          </a:xfrm>
          <a:prstGeom prst="rect">
            <a:avLst/>
          </a:prstGeom>
          <a:noFill/>
          <a:ln>
            <a:noFill/>
          </a:ln>
        </p:spPr>
      </p:pic>
      <p:pic>
        <p:nvPicPr>
          <p:cNvPr id="187" name="Google Shape;187;p47"/>
          <p:cNvPicPr preferRelativeResize="0"/>
          <p:nvPr/>
        </p:nvPicPr>
        <p:blipFill rotWithShape="1">
          <a:blip r:embed="rId5">
            <a:alphaModFix/>
          </a:blip>
          <a:srcRect/>
          <a:stretch/>
        </p:blipFill>
        <p:spPr>
          <a:xfrm>
            <a:off x="2955194" y="2393539"/>
            <a:ext cx="457143" cy="257143"/>
          </a:xfrm>
          <a:prstGeom prst="rect">
            <a:avLst/>
          </a:prstGeom>
          <a:noFill/>
          <a:ln>
            <a:noFill/>
          </a:ln>
        </p:spPr>
      </p:pic>
      <p:pic>
        <p:nvPicPr>
          <p:cNvPr id="188" name="Google Shape;188;p47"/>
          <p:cNvPicPr preferRelativeResize="0"/>
          <p:nvPr/>
        </p:nvPicPr>
        <p:blipFill rotWithShape="1">
          <a:blip r:embed="rId6">
            <a:alphaModFix/>
          </a:blip>
          <a:srcRect/>
          <a:stretch/>
        </p:blipFill>
        <p:spPr>
          <a:xfrm>
            <a:off x="2955194" y="3907575"/>
            <a:ext cx="308589" cy="528030"/>
          </a:xfrm>
          <a:prstGeom prst="rect">
            <a:avLst/>
          </a:prstGeom>
          <a:noFill/>
          <a:ln>
            <a:noFill/>
          </a:ln>
        </p:spPr>
      </p:pic>
      <p:pic>
        <p:nvPicPr>
          <p:cNvPr id="189" name="Google Shape;189;p47"/>
          <p:cNvPicPr preferRelativeResize="0"/>
          <p:nvPr/>
        </p:nvPicPr>
        <p:blipFill rotWithShape="1">
          <a:blip r:embed="rId7">
            <a:alphaModFix/>
          </a:blip>
          <a:srcRect l="3030"/>
          <a:stretch/>
        </p:blipFill>
        <p:spPr>
          <a:xfrm>
            <a:off x="2955194" y="5284687"/>
            <a:ext cx="496606" cy="172842"/>
          </a:xfrm>
          <a:prstGeom prst="rect">
            <a:avLst/>
          </a:prstGeom>
          <a:noFill/>
          <a:ln>
            <a:noFill/>
          </a:ln>
        </p:spPr>
      </p:pic>
      <p:pic>
        <p:nvPicPr>
          <p:cNvPr id="190" name="Google Shape;190;p47"/>
          <p:cNvPicPr preferRelativeResize="0"/>
          <p:nvPr/>
        </p:nvPicPr>
        <p:blipFill rotWithShape="1">
          <a:blip r:embed="rId8">
            <a:alphaModFix/>
          </a:blip>
          <a:srcRect l="3900" t="45142" r="62601" b="9046"/>
          <a:stretch/>
        </p:blipFill>
        <p:spPr>
          <a:xfrm>
            <a:off x="7131861" y="2659382"/>
            <a:ext cx="341204" cy="321707"/>
          </a:xfrm>
          <a:prstGeom prst="rect">
            <a:avLst/>
          </a:prstGeom>
          <a:noFill/>
          <a:ln>
            <a:noFill/>
          </a:ln>
        </p:spPr>
      </p:pic>
      <p:pic>
        <p:nvPicPr>
          <p:cNvPr id="191" name="Google Shape;191;p47"/>
          <p:cNvPicPr preferRelativeResize="0"/>
          <p:nvPr/>
        </p:nvPicPr>
        <p:blipFill rotWithShape="1">
          <a:blip r:embed="rId9">
            <a:alphaModFix/>
          </a:blip>
          <a:srcRect/>
          <a:stretch/>
        </p:blipFill>
        <p:spPr>
          <a:xfrm>
            <a:off x="7199577" y="3275891"/>
            <a:ext cx="366043" cy="480431"/>
          </a:xfrm>
          <a:prstGeom prst="rect">
            <a:avLst/>
          </a:prstGeom>
          <a:noFill/>
          <a:ln>
            <a:noFill/>
          </a:ln>
        </p:spPr>
      </p:pic>
      <p:sp>
        <p:nvSpPr>
          <p:cNvPr id="192" name="Google Shape;192;p47"/>
          <p:cNvSpPr txBox="1"/>
          <p:nvPr/>
        </p:nvSpPr>
        <p:spPr>
          <a:xfrm>
            <a:off x="701675" y="324738"/>
            <a:ext cx="10947398" cy="686134"/>
          </a:xfrm>
          <a:prstGeom prst="rect">
            <a:avLst/>
          </a:prstGeom>
          <a:noFill/>
          <a:ln>
            <a:noFill/>
          </a:ln>
        </p:spPr>
        <p:txBody>
          <a:bodyPr spcFirstLastPara="1" wrap="square" lIns="0" tIns="0" rIns="0" bIns="0" anchor="t" anchorCtr="0">
            <a:noAutofit/>
          </a:bodyPr>
          <a:lstStyle/>
          <a:p>
            <a:pPr marL="0" marR="0" lvl="0" indent="0" algn="l" rtl="0">
              <a:lnSpc>
                <a:spcPct val="108000"/>
              </a:lnSpc>
              <a:spcBef>
                <a:spcPts val="0"/>
              </a:spcBef>
              <a:spcAft>
                <a:spcPts val="0"/>
              </a:spcAft>
              <a:buNone/>
            </a:pPr>
            <a:r>
              <a:rPr lang="da-DK" sz="2800" b="0">
                <a:solidFill>
                  <a:srgbClr val="031D5C"/>
                </a:solidFill>
                <a:latin typeface="Cambria"/>
                <a:ea typeface="Cambria"/>
                <a:cs typeface="Cambria"/>
                <a:sym typeface="Cambria"/>
              </a:rPr>
              <a:t>TIPS &amp; TRICKS - DIN BRUGERGUIDE</a:t>
            </a:r>
            <a:endParaRPr/>
          </a:p>
        </p:txBody>
      </p:sp>
      <p:pic>
        <p:nvPicPr>
          <p:cNvPr id="193" name="Google Shape;193;p47" descr="C:\Users\MAV~1.SKA\AppData\Local\Temp\SNAGHTMLe48c1e.PNG"/>
          <p:cNvPicPr preferRelativeResize="0"/>
          <p:nvPr/>
        </p:nvPicPr>
        <p:blipFill rotWithShape="1">
          <a:blip r:embed="rId10">
            <a:alphaModFix/>
          </a:blip>
          <a:srcRect/>
          <a:stretch/>
        </p:blipFill>
        <p:spPr>
          <a:xfrm>
            <a:off x="11072334" y="4804821"/>
            <a:ext cx="650850" cy="973828"/>
          </a:xfrm>
          <a:prstGeom prst="rect">
            <a:avLst/>
          </a:prstGeom>
          <a:noFill/>
          <a:ln>
            <a:noFill/>
          </a:ln>
        </p:spPr>
      </p:pic>
      <p:pic>
        <p:nvPicPr>
          <p:cNvPr id="194" name="Google Shape;194;p47"/>
          <p:cNvPicPr preferRelativeResize="0"/>
          <p:nvPr/>
        </p:nvPicPr>
        <p:blipFill rotWithShape="1">
          <a:blip r:embed="rId11">
            <a:alphaModFix/>
          </a:blip>
          <a:srcRect/>
          <a:stretch/>
        </p:blipFill>
        <p:spPr>
          <a:xfrm>
            <a:off x="2946051" y="4551931"/>
            <a:ext cx="475428" cy="176762"/>
          </a:xfrm>
          <a:prstGeom prst="rect">
            <a:avLst/>
          </a:prstGeom>
          <a:noFill/>
          <a:ln>
            <a:noFill/>
          </a:ln>
        </p:spPr>
      </p:pic>
      <p:pic>
        <p:nvPicPr>
          <p:cNvPr id="195" name="Google Shape;195;p47"/>
          <p:cNvPicPr preferRelativeResize="0"/>
          <p:nvPr/>
        </p:nvPicPr>
        <p:blipFill rotWithShape="1">
          <a:blip r:embed="rId12">
            <a:alphaModFix/>
          </a:blip>
          <a:srcRect/>
          <a:stretch/>
        </p:blipFill>
        <p:spPr>
          <a:xfrm>
            <a:off x="10992821" y="1821214"/>
            <a:ext cx="440195" cy="54336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gt;Brug ikke layouts efter dette &gt;&gt;">
  <p:cSld name="&gt;Brug ikke layouts efter dette &gt;&gt;">
    <p:bg>
      <p:bgPr>
        <a:solidFill>
          <a:schemeClr val="dk1"/>
        </a:solidFill>
        <a:effectLst/>
      </p:bgPr>
    </p:bg>
    <p:spTree>
      <p:nvGrpSpPr>
        <p:cNvPr id="1" name="Shape 196"/>
        <p:cNvGrpSpPr/>
        <p:nvPr/>
      </p:nvGrpSpPr>
      <p:grpSpPr>
        <a:xfrm>
          <a:off x="0" y="0"/>
          <a:ext cx="0" cy="0"/>
          <a:chOff x="0" y="0"/>
          <a:chExt cx="0" cy="0"/>
        </a:xfrm>
      </p:grpSpPr>
      <p:sp>
        <p:nvSpPr>
          <p:cNvPr id="197" name="Google Shape;197;p48"/>
          <p:cNvSpPr/>
          <p:nvPr/>
        </p:nvSpPr>
        <p:spPr>
          <a:xfrm>
            <a:off x="0" y="0"/>
            <a:ext cx="12192000" cy="6858000"/>
          </a:xfrm>
          <a:prstGeom prst="rect">
            <a:avLst/>
          </a:prstGeom>
          <a:solidFill>
            <a:schemeClr val="dk1"/>
          </a:solidFill>
          <a:ln>
            <a:noFill/>
          </a:ln>
        </p:spPr>
        <p:txBody>
          <a:bodyPr spcFirstLastPara="1" wrap="square" lIns="72000" tIns="72000" rIns="72000" bIns="72000" anchor="ctr" anchorCtr="0">
            <a:noAutofit/>
          </a:bodyPr>
          <a:lstStyle/>
          <a:p>
            <a:pPr marL="0" marR="0" lvl="0" indent="0" algn="ctr" rtl="0">
              <a:lnSpc>
                <a:spcPct val="108000"/>
              </a:lnSpc>
              <a:spcBef>
                <a:spcPts val="0"/>
              </a:spcBef>
              <a:spcAft>
                <a:spcPts val="0"/>
              </a:spcAft>
              <a:buNone/>
            </a:pPr>
            <a:endParaRPr sz="1400">
              <a:solidFill>
                <a:schemeClr val="dk1"/>
              </a:solidFill>
              <a:latin typeface="Arial"/>
              <a:ea typeface="Arial"/>
              <a:cs typeface="Arial"/>
              <a:sym typeface="Arial"/>
            </a:endParaRPr>
          </a:p>
        </p:txBody>
      </p:sp>
      <p:sp>
        <p:nvSpPr>
          <p:cNvPr id="198" name="Google Shape;198;p48"/>
          <p:cNvSpPr txBox="1"/>
          <p:nvPr/>
        </p:nvSpPr>
        <p:spPr>
          <a:xfrm>
            <a:off x="430213" y="656823"/>
            <a:ext cx="11356977" cy="28931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3755"/>
              </a:buClr>
              <a:buSzPts val="4400"/>
              <a:buFont typeface="Arial"/>
              <a:buNone/>
            </a:pPr>
            <a:r>
              <a:rPr lang="da-DK" sz="4400" b="0">
                <a:solidFill>
                  <a:schemeClr val="lt1"/>
                </a:solidFill>
                <a:latin typeface="Arial"/>
                <a:ea typeface="Arial"/>
                <a:cs typeface="Arial"/>
                <a:sym typeface="Arial"/>
              </a:rPr>
              <a:t>Hvis du ser andre </a:t>
            </a:r>
            <a:r>
              <a:rPr lang="da-DK" sz="4400" b="1" i="1">
                <a:solidFill>
                  <a:schemeClr val="lt1"/>
                </a:solidFill>
                <a:latin typeface="Arial"/>
                <a:ea typeface="Arial"/>
                <a:cs typeface="Arial"/>
                <a:sym typeface="Arial"/>
              </a:rPr>
              <a:t>layouts efter dette,</a:t>
            </a:r>
            <a:br>
              <a:rPr lang="da-DK" sz="4400" b="0" i="0">
                <a:solidFill>
                  <a:schemeClr val="lt1"/>
                </a:solidFill>
                <a:latin typeface="Arial"/>
                <a:ea typeface="Arial"/>
                <a:cs typeface="Arial"/>
                <a:sym typeface="Arial"/>
              </a:rPr>
            </a:br>
            <a:r>
              <a:rPr lang="da-DK" sz="4400" b="0">
                <a:solidFill>
                  <a:schemeClr val="lt1"/>
                </a:solidFill>
                <a:latin typeface="Arial"/>
                <a:ea typeface="Arial"/>
                <a:cs typeface="Arial"/>
                <a:sym typeface="Arial"/>
              </a:rPr>
              <a:t>brug dem ikke. Disse layouts </a:t>
            </a:r>
            <a:r>
              <a:rPr lang="da-DK" sz="4400" b="1" i="1" u="none">
                <a:solidFill>
                  <a:schemeClr val="lt1"/>
                </a:solidFill>
                <a:latin typeface="Arial"/>
                <a:ea typeface="Arial"/>
                <a:cs typeface="Arial"/>
                <a:sym typeface="Arial"/>
              </a:rPr>
              <a:t>tilhører ikke </a:t>
            </a:r>
            <a:r>
              <a:rPr lang="da-DK" sz="4400" b="0" i="0" u="none">
                <a:solidFill>
                  <a:schemeClr val="lt1"/>
                </a:solidFill>
                <a:latin typeface="Arial"/>
                <a:ea typeface="Arial"/>
                <a:cs typeface="Arial"/>
                <a:sym typeface="Arial"/>
              </a:rPr>
              <a:t>vores corporate</a:t>
            </a:r>
            <a:r>
              <a:rPr lang="da-DK" sz="4400" b="0">
                <a:solidFill>
                  <a:schemeClr val="lt1"/>
                </a:solidFill>
                <a:latin typeface="Arial"/>
                <a:ea typeface="Arial"/>
                <a:cs typeface="Arial"/>
                <a:sym typeface="Arial"/>
              </a:rPr>
              <a:t>skabelon.</a:t>
            </a:r>
            <a:br>
              <a:rPr lang="da-DK" sz="2800" b="0">
                <a:solidFill>
                  <a:schemeClr val="lt1"/>
                </a:solidFill>
                <a:latin typeface="Arial"/>
                <a:ea typeface="Arial"/>
                <a:cs typeface="Arial"/>
                <a:sym typeface="Arial"/>
              </a:rPr>
            </a:br>
            <a:br>
              <a:rPr lang="da-DK" sz="2800" b="0">
                <a:solidFill>
                  <a:schemeClr val="lt1"/>
                </a:solidFill>
                <a:latin typeface="Arial"/>
                <a:ea typeface="Arial"/>
                <a:cs typeface="Arial"/>
                <a:sym typeface="Arial"/>
              </a:rPr>
            </a:br>
            <a:endParaRPr sz="2800" b="0">
              <a:solidFill>
                <a:schemeClr val="lt1"/>
              </a:solidFill>
              <a:latin typeface="Arial"/>
              <a:ea typeface="Arial"/>
              <a:cs typeface="Arial"/>
              <a:sym typeface="Arial"/>
            </a:endParaRPr>
          </a:p>
        </p:txBody>
      </p:sp>
      <p:grpSp>
        <p:nvGrpSpPr>
          <p:cNvPr id="199" name="Google Shape;199;p48"/>
          <p:cNvGrpSpPr/>
          <p:nvPr/>
        </p:nvGrpSpPr>
        <p:grpSpPr>
          <a:xfrm rot="8100000">
            <a:off x="10404874" y="3325226"/>
            <a:ext cx="1036788" cy="1036788"/>
            <a:chOff x="6095999" y="4963130"/>
            <a:chExt cx="1456719" cy="1456720"/>
          </a:xfrm>
        </p:grpSpPr>
        <p:sp>
          <p:nvSpPr>
            <p:cNvPr id="200" name="Google Shape;200;p48"/>
            <p:cNvSpPr/>
            <p:nvPr/>
          </p:nvSpPr>
          <p:spPr>
            <a:xfrm rot="5400000">
              <a:off x="5534135" y="5524995"/>
              <a:ext cx="1456719" cy="332990"/>
            </a:xfrm>
            <a:prstGeom prst="rect">
              <a:avLst/>
            </a:prstGeom>
            <a:solidFill>
              <a:schemeClr val="lt1"/>
            </a:solidFill>
            <a:ln>
              <a:noFill/>
            </a:ln>
          </p:spPr>
          <p:txBody>
            <a:bodyPr spcFirstLastPara="1" wrap="square" lIns="72000" tIns="72000" rIns="72000" bIns="72000" anchor="ctr" anchorCtr="0">
              <a:noAutofit/>
            </a:bodyPr>
            <a:lstStyle/>
            <a:p>
              <a:pPr marL="0" marR="0" lvl="0" indent="0" algn="ctr" rtl="0">
                <a:lnSpc>
                  <a:spcPct val="108000"/>
                </a:lnSpc>
                <a:spcBef>
                  <a:spcPts val="0"/>
                </a:spcBef>
                <a:spcAft>
                  <a:spcPts val="0"/>
                </a:spcAft>
                <a:buNone/>
              </a:pPr>
              <a:endParaRPr sz="1400">
                <a:solidFill>
                  <a:schemeClr val="dk1"/>
                </a:solidFill>
                <a:latin typeface="Arial"/>
                <a:ea typeface="Arial"/>
                <a:cs typeface="Arial"/>
                <a:sym typeface="Arial"/>
              </a:endParaRPr>
            </a:p>
          </p:txBody>
        </p:sp>
        <p:sp>
          <p:nvSpPr>
            <p:cNvPr id="201" name="Google Shape;201;p48"/>
            <p:cNvSpPr/>
            <p:nvPr/>
          </p:nvSpPr>
          <p:spPr>
            <a:xfrm rot="10800000">
              <a:off x="6096000" y="4963130"/>
              <a:ext cx="1456719" cy="332990"/>
            </a:xfrm>
            <a:prstGeom prst="rect">
              <a:avLst/>
            </a:prstGeom>
            <a:solidFill>
              <a:schemeClr val="lt1"/>
            </a:solidFill>
            <a:ln>
              <a:noFill/>
            </a:ln>
          </p:spPr>
          <p:txBody>
            <a:bodyPr spcFirstLastPara="1" wrap="square" lIns="72000" tIns="72000" rIns="72000" bIns="72000" anchor="ctr" anchorCtr="0">
              <a:noAutofit/>
            </a:bodyPr>
            <a:lstStyle/>
            <a:p>
              <a:pPr marL="0" marR="0" lvl="0" indent="0" algn="ctr" rtl="0">
                <a:lnSpc>
                  <a:spcPct val="108000"/>
                </a:lnSpc>
                <a:spcBef>
                  <a:spcPts val="0"/>
                </a:spcBef>
                <a:spcAft>
                  <a:spcPts val="0"/>
                </a:spcAft>
                <a:buNone/>
              </a:pPr>
              <a:endParaRPr sz="1400">
                <a:solidFill>
                  <a:schemeClr val="dk1"/>
                </a:solidFill>
                <a:latin typeface="Arial"/>
                <a:ea typeface="Arial"/>
                <a:cs typeface="Arial"/>
                <a:sym typeface="Arial"/>
              </a:endParaRPr>
            </a:p>
          </p:txBody>
        </p:sp>
      </p:grpSp>
      <p:sp>
        <p:nvSpPr>
          <p:cNvPr id="202" name="Google Shape;202;p48"/>
          <p:cNvSpPr/>
          <p:nvPr/>
        </p:nvSpPr>
        <p:spPr>
          <a:xfrm>
            <a:off x="472536" y="2986685"/>
            <a:ext cx="10152346" cy="1631216"/>
          </a:xfrm>
          <a:prstGeom prst="rect">
            <a:avLst/>
          </a:prstGeom>
          <a:noFill/>
          <a:ln>
            <a:noFill/>
          </a:ln>
        </p:spPr>
        <p:txBody>
          <a:bodyPr spcFirstLastPara="1" wrap="square" lIns="91425" tIns="45700" rIns="91425" bIns="45700" anchor="t" anchorCtr="0">
            <a:spAutoFit/>
          </a:bodyPr>
          <a:lstStyle/>
          <a:p>
            <a:pPr marL="0" marR="0" lvl="0" indent="0" algn="ctr" rtl="0">
              <a:lnSpc>
                <a:spcPct val="108000"/>
              </a:lnSpc>
              <a:spcBef>
                <a:spcPts val="0"/>
              </a:spcBef>
              <a:spcAft>
                <a:spcPts val="0"/>
              </a:spcAft>
              <a:buNone/>
            </a:pPr>
            <a:r>
              <a:rPr lang="da-DK" sz="10000" b="1" i="1">
                <a:solidFill>
                  <a:schemeClr val="lt1"/>
                </a:solidFill>
                <a:latin typeface="Arial"/>
                <a:ea typeface="Arial"/>
                <a:cs typeface="Arial"/>
                <a:sym typeface="Arial"/>
              </a:rPr>
              <a:t>Brug dem ikke </a:t>
            </a:r>
            <a:endParaRPr sz="10000" b="1" i="1">
              <a:solidFill>
                <a:schemeClr val="dk1"/>
              </a:solidFill>
              <a:latin typeface="Arial"/>
              <a:ea typeface="Arial"/>
              <a:cs typeface="Arial"/>
              <a:sym typeface="Arial"/>
            </a:endParaRPr>
          </a:p>
        </p:txBody>
      </p:sp>
      <p:sp>
        <p:nvSpPr>
          <p:cNvPr id="203" name="Google Shape;203;p48"/>
          <p:cNvSpPr txBox="1"/>
          <p:nvPr/>
        </p:nvSpPr>
        <p:spPr>
          <a:xfrm>
            <a:off x="430214" y="5186455"/>
            <a:ext cx="11356974" cy="969496"/>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3755"/>
              </a:buClr>
              <a:buSzPts val="2000"/>
              <a:buFont typeface="Arial"/>
              <a:buNone/>
            </a:pPr>
            <a:r>
              <a:rPr lang="da-DK" sz="2000" b="0">
                <a:solidFill>
                  <a:schemeClr val="lt1"/>
                </a:solidFill>
                <a:latin typeface="Arial"/>
                <a:ea typeface="Arial"/>
                <a:cs typeface="Arial"/>
                <a:sym typeface="Arial"/>
              </a:rPr>
              <a:t>Pga. PowerPoints standard Kopier/Indsæt funktionalitet kan ekstra uønskede layouts forekomme.</a:t>
            </a:r>
            <a:endParaRPr/>
          </a:p>
          <a:p>
            <a:pPr marL="0" marR="0" lvl="0" indent="0" algn="ctr" rtl="0">
              <a:lnSpc>
                <a:spcPct val="100000"/>
              </a:lnSpc>
              <a:spcBef>
                <a:spcPts val="600"/>
              </a:spcBef>
              <a:spcAft>
                <a:spcPts val="0"/>
              </a:spcAft>
              <a:buClr>
                <a:srgbClr val="003755"/>
              </a:buClr>
              <a:buSzPts val="2000"/>
              <a:buFont typeface="Arial"/>
              <a:buNone/>
            </a:pPr>
            <a:r>
              <a:rPr lang="da-DK" sz="2000" b="0">
                <a:solidFill>
                  <a:schemeClr val="lt1"/>
                </a:solidFill>
                <a:latin typeface="Arial"/>
                <a:ea typeface="Arial"/>
                <a:cs typeface="Arial"/>
                <a:sym typeface="Arial"/>
              </a:rPr>
              <a:t>OBS! Layouts efter dette kan indeholde potentiel fortrolig information.</a:t>
            </a:r>
            <a:br>
              <a:rPr lang="da-DK" sz="1800" b="0">
                <a:solidFill>
                  <a:schemeClr val="lt1"/>
                </a:solidFill>
                <a:latin typeface="Arial"/>
                <a:ea typeface="Arial"/>
                <a:cs typeface="Arial"/>
                <a:sym typeface="Arial"/>
              </a:rPr>
            </a:br>
            <a:endParaRPr sz="1800" b="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Hvid tom">
  <p:cSld name="Hvid tom">
    <p:spTree>
      <p:nvGrpSpPr>
        <p:cNvPr id="1" name="Shape 28"/>
        <p:cNvGrpSpPr/>
        <p:nvPr/>
      </p:nvGrpSpPr>
      <p:grpSpPr>
        <a:xfrm>
          <a:off x="0" y="0"/>
          <a:ext cx="0" cy="0"/>
          <a:chOff x="0" y="0"/>
          <a:chExt cx="0" cy="0"/>
        </a:xfrm>
      </p:grpSpPr>
      <p:sp>
        <p:nvSpPr>
          <p:cNvPr id="29" name="Google Shape;29;p29"/>
          <p:cNvSpPr/>
          <p:nvPr/>
        </p:nvSpPr>
        <p:spPr>
          <a:xfrm>
            <a:off x="1838" y="0"/>
            <a:ext cx="12190161" cy="6858000"/>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8000"/>
              </a:lnSpc>
              <a:spcBef>
                <a:spcPts val="0"/>
              </a:spcBef>
              <a:spcAft>
                <a:spcPts val="0"/>
              </a:spcAft>
              <a:buClr>
                <a:schemeClr val="dk1"/>
              </a:buClr>
              <a:buSzPts val="1700"/>
              <a:buFont typeface="Arial"/>
              <a:buNone/>
            </a:pPr>
            <a:endParaRPr sz="1700" b="0" i="0" u="none" strike="noStrike" cap="none">
              <a:solidFill>
                <a:schemeClr val="dk1"/>
              </a:solidFill>
              <a:latin typeface="Arial"/>
              <a:ea typeface="Arial"/>
              <a:cs typeface="Arial"/>
              <a:sym typeface="Arial"/>
            </a:endParaRPr>
          </a:p>
        </p:txBody>
      </p:sp>
      <p:sp>
        <p:nvSpPr>
          <p:cNvPr id="30" name="Google Shape;30;p29"/>
          <p:cNvSpPr txBox="1">
            <a:spLocks noGrp="1"/>
          </p:cNvSpPr>
          <p:nvPr>
            <p:ph type="title"/>
          </p:nvPr>
        </p:nvSpPr>
        <p:spPr>
          <a:xfrm>
            <a:off x="701675" y="361840"/>
            <a:ext cx="10785475" cy="936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6000"/>
              </a:lnSpc>
              <a:spcBef>
                <a:spcPts val="0"/>
              </a:spcBef>
              <a:spcAft>
                <a:spcPts val="0"/>
              </a:spcAft>
              <a:buSzPts val="1400"/>
              <a:buNone/>
              <a:defRPr/>
            </a:lvl2pPr>
            <a:lvl3pPr lvl="2" algn="l">
              <a:lnSpc>
                <a:spcPct val="96000"/>
              </a:lnSpc>
              <a:spcBef>
                <a:spcPts val="0"/>
              </a:spcBef>
              <a:spcAft>
                <a:spcPts val="0"/>
              </a:spcAft>
              <a:buSzPts val="1400"/>
              <a:buNone/>
              <a:defRPr/>
            </a:lvl3pPr>
            <a:lvl4pPr lvl="3" algn="l">
              <a:lnSpc>
                <a:spcPct val="96000"/>
              </a:lnSpc>
              <a:spcBef>
                <a:spcPts val="0"/>
              </a:spcBef>
              <a:spcAft>
                <a:spcPts val="0"/>
              </a:spcAft>
              <a:buSzPts val="1400"/>
              <a:buNone/>
              <a:defRPr/>
            </a:lvl4pPr>
            <a:lvl5pPr lvl="4" algn="l">
              <a:lnSpc>
                <a:spcPct val="96000"/>
              </a:lnSpc>
              <a:spcBef>
                <a:spcPts val="0"/>
              </a:spcBef>
              <a:spcAft>
                <a:spcPts val="0"/>
              </a:spcAft>
              <a:buSzPts val="1400"/>
              <a:buNone/>
              <a:defRPr/>
            </a:lvl5pPr>
            <a:lvl6pPr lvl="5" algn="l">
              <a:lnSpc>
                <a:spcPct val="96000"/>
              </a:lnSpc>
              <a:spcBef>
                <a:spcPts val="0"/>
              </a:spcBef>
              <a:spcAft>
                <a:spcPts val="0"/>
              </a:spcAft>
              <a:buSzPts val="1400"/>
              <a:buNone/>
              <a:defRPr/>
            </a:lvl6pPr>
            <a:lvl7pPr lvl="6" algn="l">
              <a:lnSpc>
                <a:spcPct val="96000"/>
              </a:lnSpc>
              <a:spcBef>
                <a:spcPts val="0"/>
              </a:spcBef>
              <a:spcAft>
                <a:spcPts val="0"/>
              </a:spcAft>
              <a:buSzPts val="1400"/>
              <a:buNone/>
              <a:defRPr/>
            </a:lvl7pPr>
            <a:lvl8pPr lvl="7" algn="l">
              <a:lnSpc>
                <a:spcPct val="96000"/>
              </a:lnSpc>
              <a:spcBef>
                <a:spcPts val="0"/>
              </a:spcBef>
              <a:spcAft>
                <a:spcPts val="0"/>
              </a:spcAft>
              <a:buSzPts val="1400"/>
              <a:buNone/>
              <a:defRPr/>
            </a:lvl8pPr>
            <a:lvl9pPr lvl="8" algn="l">
              <a:lnSpc>
                <a:spcPct val="96000"/>
              </a:lnSpc>
              <a:spcBef>
                <a:spcPts val="0"/>
              </a:spcBef>
              <a:spcAft>
                <a:spcPts val="0"/>
              </a:spcAft>
              <a:buSzPts val="1400"/>
              <a:buNone/>
              <a:defRPr/>
            </a:lvl9pPr>
          </a:lstStyle>
          <a:p>
            <a:endParaRPr/>
          </a:p>
        </p:txBody>
      </p:sp>
      <p:sp>
        <p:nvSpPr>
          <p:cNvPr id="31" name="Google Shape;31;p29"/>
          <p:cNvSpPr txBox="1">
            <a:spLocks noGrp="1"/>
          </p:cNvSpPr>
          <p:nvPr>
            <p:ph type="dt" idx="10"/>
          </p:nvPr>
        </p:nvSpPr>
        <p:spPr>
          <a:xfrm>
            <a:off x="0" y="6912000"/>
            <a:ext cx="0" cy="0"/>
          </a:xfrm>
          <a:prstGeom prst="rect">
            <a:avLst/>
          </a:prstGeom>
          <a:noFill/>
          <a:ln>
            <a:noFill/>
          </a:ln>
        </p:spPr>
        <p:txBody>
          <a:bodyPr spcFirstLastPara="1" wrap="square" lIns="91425" tIns="45700" rIns="91425" bIns="45700" anchor="ctr" anchorCtr="0">
            <a:noAutofit/>
          </a:bodyPr>
          <a:lstStyle>
            <a:lvl1pPr lvl="0" algn="l">
              <a:lnSpc>
                <a:spcPct val="108000"/>
              </a:lnSpc>
              <a:spcBef>
                <a:spcPts val="54"/>
              </a:spcBef>
              <a:spcAft>
                <a:spcPts val="0"/>
              </a:spcAft>
              <a:buSzPts val="1400"/>
              <a:buNone/>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9"/>
          <p:cNvSpPr txBox="1">
            <a:spLocks noGrp="1"/>
          </p:cNvSpPr>
          <p:nvPr>
            <p:ph type="ftr" idx="11"/>
          </p:nvPr>
        </p:nvSpPr>
        <p:spPr>
          <a:xfrm>
            <a:off x="0" y="6912000"/>
            <a:ext cx="0" cy="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9"/>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lvl1pPr marL="0" lvl="0" indent="0" algn="l">
              <a:lnSpc>
                <a:spcPct val="108000"/>
              </a:lnSpc>
              <a:spcBef>
                <a:spcPts val="0"/>
              </a:spcBef>
              <a:spcAft>
                <a:spcPts val="0"/>
              </a:spcAft>
              <a:buNone/>
              <a:defRPr sz="900">
                <a:latin typeface="Arial"/>
                <a:ea typeface="Arial"/>
                <a:cs typeface="Arial"/>
                <a:sym typeface="Arial"/>
              </a:defRPr>
            </a:lvl1pPr>
            <a:lvl2pPr marL="0" lvl="1" indent="0" algn="l">
              <a:lnSpc>
                <a:spcPct val="108000"/>
              </a:lnSpc>
              <a:spcBef>
                <a:spcPts val="0"/>
              </a:spcBef>
              <a:spcAft>
                <a:spcPts val="0"/>
              </a:spcAft>
              <a:buNone/>
              <a:defRPr sz="900">
                <a:latin typeface="Arial"/>
                <a:ea typeface="Arial"/>
                <a:cs typeface="Arial"/>
                <a:sym typeface="Arial"/>
              </a:defRPr>
            </a:lvl2pPr>
            <a:lvl3pPr marL="0" lvl="2" indent="0" algn="l">
              <a:lnSpc>
                <a:spcPct val="108000"/>
              </a:lnSpc>
              <a:spcBef>
                <a:spcPts val="0"/>
              </a:spcBef>
              <a:spcAft>
                <a:spcPts val="0"/>
              </a:spcAft>
              <a:buNone/>
              <a:defRPr sz="900">
                <a:latin typeface="Arial"/>
                <a:ea typeface="Arial"/>
                <a:cs typeface="Arial"/>
                <a:sym typeface="Arial"/>
              </a:defRPr>
            </a:lvl3pPr>
            <a:lvl4pPr marL="0" lvl="3" indent="0" algn="l">
              <a:lnSpc>
                <a:spcPct val="108000"/>
              </a:lnSpc>
              <a:spcBef>
                <a:spcPts val="0"/>
              </a:spcBef>
              <a:spcAft>
                <a:spcPts val="0"/>
              </a:spcAft>
              <a:buNone/>
              <a:defRPr sz="900">
                <a:latin typeface="Arial"/>
                <a:ea typeface="Arial"/>
                <a:cs typeface="Arial"/>
                <a:sym typeface="Arial"/>
              </a:defRPr>
            </a:lvl4pPr>
            <a:lvl5pPr marL="0" lvl="4" indent="0" algn="l">
              <a:lnSpc>
                <a:spcPct val="108000"/>
              </a:lnSpc>
              <a:spcBef>
                <a:spcPts val="0"/>
              </a:spcBef>
              <a:spcAft>
                <a:spcPts val="0"/>
              </a:spcAft>
              <a:buNone/>
              <a:defRPr sz="900">
                <a:latin typeface="Arial"/>
                <a:ea typeface="Arial"/>
                <a:cs typeface="Arial"/>
                <a:sym typeface="Arial"/>
              </a:defRPr>
            </a:lvl5pPr>
            <a:lvl6pPr marL="0" lvl="5" indent="0" algn="l">
              <a:lnSpc>
                <a:spcPct val="108000"/>
              </a:lnSpc>
              <a:spcBef>
                <a:spcPts val="0"/>
              </a:spcBef>
              <a:spcAft>
                <a:spcPts val="0"/>
              </a:spcAft>
              <a:buNone/>
              <a:defRPr sz="900">
                <a:latin typeface="Arial"/>
                <a:ea typeface="Arial"/>
                <a:cs typeface="Arial"/>
                <a:sym typeface="Arial"/>
              </a:defRPr>
            </a:lvl6pPr>
            <a:lvl7pPr marL="0" lvl="6" indent="0" algn="l">
              <a:lnSpc>
                <a:spcPct val="108000"/>
              </a:lnSpc>
              <a:spcBef>
                <a:spcPts val="0"/>
              </a:spcBef>
              <a:spcAft>
                <a:spcPts val="0"/>
              </a:spcAft>
              <a:buNone/>
              <a:defRPr sz="900">
                <a:latin typeface="Arial"/>
                <a:ea typeface="Arial"/>
                <a:cs typeface="Arial"/>
                <a:sym typeface="Arial"/>
              </a:defRPr>
            </a:lvl7pPr>
            <a:lvl8pPr marL="0" lvl="7" indent="0" algn="l">
              <a:lnSpc>
                <a:spcPct val="108000"/>
              </a:lnSpc>
              <a:spcBef>
                <a:spcPts val="0"/>
              </a:spcBef>
              <a:spcAft>
                <a:spcPts val="0"/>
              </a:spcAft>
              <a:buNone/>
              <a:defRPr sz="900">
                <a:latin typeface="Arial"/>
                <a:ea typeface="Arial"/>
                <a:cs typeface="Arial"/>
                <a:sym typeface="Arial"/>
              </a:defRPr>
            </a:lvl8pPr>
            <a:lvl9pPr marL="0" lvl="8" indent="0" algn="l">
              <a:lnSpc>
                <a:spcPct val="108000"/>
              </a:lnSpc>
              <a:spcBef>
                <a:spcPts val="0"/>
              </a:spcBef>
              <a:spcAft>
                <a:spcPts val="0"/>
              </a:spcAft>
              <a:buNone/>
              <a:defRPr sz="900">
                <a:latin typeface="Arial"/>
                <a:ea typeface="Arial"/>
                <a:cs typeface="Arial"/>
                <a:sym typeface="Arial"/>
              </a:defRPr>
            </a:lvl9pPr>
          </a:lstStyle>
          <a:p>
            <a:pPr marL="0" lvl="0" indent="0" algn="l" rtl="0">
              <a:spcBef>
                <a:spcPts val="0"/>
              </a:spcBef>
              <a:spcAft>
                <a:spcPts val="0"/>
              </a:spcAft>
              <a:buNone/>
            </a:pPr>
            <a:fld id="{00000000-1234-1234-1234-123412341234}" type="slidenum">
              <a:rPr lang="da-DK"/>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Forside">
  <p:cSld name="Forside">
    <p:bg>
      <p:bgPr>
        <a:solidFill>
          <a:schemeClr val="lt1"/>
        </a:solidFill>
        <a:effectLst/>
      </p:bgPr>
    </p:bg>
    <p:spTree>
      <p:nvGrpSpPr>
        <p:cNvPr id="1" name="Shape 34"/>
        <p:cNvGrpSpPr/>
        <p:nvPr/>
      </p:nvGrpSpPr>
      <p:grpSpPr>
        <a:xfrm>
          <a:off x="0" y="0"/>
          <a:ext cx="0" cy="0"/>
          <a:chOff x="0" y="0"/>
          <a:chExt cx="0" cy="0"/>
        </a:xfrm>
      </p:grpSpPr>
      <p:sp>
        <p:nvSpPr>
          <p:cNvPr id="35" name="Google Shape;35;p30"/>
          <p:cNvSpPr>
            <a:spLocks noGrp="1"/>
          </p:cNvSpPr>
          <p:nvPr>
            <p:ph type="pic" idx="2"/>
          </p:nvPr>
        </p:nvSpPr>
        <p:spPr>
          <a:xfrm>
            <a:off x="-24680" y="0"/>
            <a:ext cx="12216680" cy="6858000"/>
          </a:xfrm>
          <a:prstGeom prst="rect">
            <a:avLst/>
          </a:prstGeom>
          <a:noFill/>
          <a:ln>
            <a:noFill/>
          </a:ln>
        </p:spPr>
      </p:sp>
      <p:sp>
        <p:nvSpPr>
          <p:cNvPr id="36" name="Google Shape;36;p30"/>
          <p:cNvSpPr txBox="1">
            <a:spLocks noGrp="1"/>
          </p:cNvSpPr>
          <p:nvPr>
            <p:ph type="body" idx="1"/>
          </p:nvPr>
        </p:nvSpPr>
        <p:spPr>
          <a:xfrm>
            <a:off x="179388" y="4437111"/>
            <a:ext cx="11830050" cy="2239913"/>
          </a:xfrm>
          <a:prstGeom prst="rect">
            <a:avLst/>
          </a:prstGeom>
          <a:solidFill>
            <a:schemeClr val="lt1">
              <a:alpha val="80000"/>
            </a:schemeClr>
          </a:solidFill>
          <a:ln>
            <a:noFill/>
          </a:ln>
        </p:spPr>
        <p:txBody>
          <a:bodyPr spcFirstLastPara="1" wrap="square" lIns="522000" tIns="0" rIns="0" bIns="252000" anchor="b" anchorCtr="0">
            <a:noAutofit/>
          </a:bodyPr>
          <a:lstStyle>
            <a:lvl1pPr marL="457200" lvl="0" indent="-228600" algn="l">
              <a:lnSpc>
                <a:spcPct val="100000"/>
              </a:lnSpc>
              <a:spcBef>
                <a:spcPts val="1100"/>
              </a:spcBef>
              <a:spcAft>
                <a:spcPts val="0"/>
              </a:spcAft>
              <a:buSzPts val="1400"/>
              <a:buNone/>
              <a:defRPr sz="1400" b="0">
                <a:solidFill>
                  <a:srgbClr val="031D5C"/>
                </a:solidFill>
              </a:defRPr>
            </a:lvl1pPr>
            <a:lvl2pPr marL="914400" lvl="1" indent="-342900" algn="l">
              <a:lnSpc>
                <a:spcPct val="100000"/>
              </a:lnSpc>
              <a:spcBef>
                <a:spcPts val="800"/>
              </a:spcBef>
              <a:spcAft>
                <a:spcPts val="0"/>
              </a:spcAft>
              <a:buSzPts val="1800"/>
              <a:buChar char="–"/>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Char char="–"/>
              <a:defRPr/>
            </a:lvl4pPr>
            <a:lvl5pPr marL="2286000" lvl="4" indent="-342900" algn="l">
              <a:lnSpc>
                <a:spcPct val="100000"/>
              </a:lnSpc>
              <a:spcBef>
                <a:spcPts val="800"/>
              </a:spcBef>
              <a:spcAft>
                <a:spcPts val="0"/>
              </a:spcAft>
              <a:buSzPts val="1800"/>
              <a:buChar char="–"/>
              <a:defRPr/>
            </a:lvl5pPr>
            <a:lvl6pPr marL="2743200" lvl="5" indent="-342900" algn="l">
              <a:lnSpc>
                <a:spcPct val="100000"/>
              </a:lnSpc>
              <a:spcBef>
                <a:spcPts val="800"/>
              </a:spcBef>
              <a:spcAft>
                <a:spcPts val="0"/>
              </a:spcAft>
              <a:buSzPts val="1800"/>
              <a:buChar char="–"/>
              <a:defRPr/>
            </a:lvl6pPr>
            <a:lvl7pPr marL="3200400" lvl="6" indent="-342900" algn="l">
              <a:lnSpc>
                <a:spcPct val="100000"/>
              </a:lnSpc>
              <a:spcBef>
                <a:spcPts val="800"/>
              </a:spcBef>
              <a:spcAft>
                <a:spcPts val="0"/>
              </a:spcAft>
              <a:buSzPts val="1800"/>
              <a:buChar char="–"/>
              <a:defRPr/>
            </a:lvl7pPr>
            <a:lvl8pPr marL="3657600" lvl="7" indent="-342900" algn="l">
              <a:lnSpc>
                <a:spcPct val="100000"/>
              </a:lnSpc>
              <a:spcBef>
                <a:spcPts val="800"/>
              </a:spcBef>
              <a:spcAft>
                <a:spcPts val="0"/>
              </a:spcAft>
              <a:buSzPts val="1800"/>
              <a:buChar char="–"/>
              <a:defRPr/>
            </a:lvl8pPr>
            <a:lvl9pPr marL="4114800" lvl="8" indent="-342900" algn="l">
              <a:lnSpc>
                <a:spcPct val="100000"/>
              </a:lnSpc>
              <a:spcBef>
                <a:spcPts val="800"/>
              </a:spcBef>
              <a:spcAft>
                <a:spcPts val="0"/>
              </a:spcAft>
              <a:buSzPts val="1800"/>
              <a:buChar char="–"/>
              <a:defRPr/>
            </a:lvl9pPr>
          </a:lstStyle>
          <a:p>
            <a:endParaRPr/>
          </a:p>
        </p:txBody>
      </p:sp>
      <p:sp>
        <p:nvSpPr>
          <p:cNvPr id="37" name="Google Shape;37;p30"/>
          <p:cNvSpPr txBox="1">
            <a:spLocks noGrp="1"/>
          </p:cNvSpPr>
          <p:nvPr>
            <p:ph type="title"/>
          </p:nvPr>
        </p:nvSpPr>
        <p:spPr>
          <a:xfrm>
            <a:off x="701675" y="4699978"/>
            <a:ext cx="6690469" cy="1213460"/>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SzPts val="1400"/>
              <a:buNone/>
              <a:defRPr sz="3400" cap="none">
                <a:solidFill>
                  <a:srgbClr val="031D5C"/>
                </a:solidFill>
              </a:defRPr>
            </a:lvl1pPr>
            <a:lvl2pPr lvl="1" algn="l">
              <a:lnSpc>
                <a:spcPct val="96000"/>
              </a:lnSpc>
              <a:spcBef>
                <a:spcPts val="0"/>
              </a:spcBef>
              <a:spcAft>
                <a:spcPts val="0"/>
              </a:spcAft>
              <a:buSzPts val="1400"/>
              <a:buNone/>
              <a:defRPr/>
            </a:lvl2pPr>
            <a:lvl3pPr lvl="2" algn="l">
              <a:lnSpc>
                <a:spcPct val="96000"/>
              </a:lnSpc>
              <a:spcBef>
                <a:spcPts val="0"/>
              </a:spcBef>
              <a:spcAft>
                <a:spcPts val="0"/>
              </a:spcAft>
              <a:buSzPts val="1400"/>
              <a:buNone/>
              <a:defRPr/>
            </a:lvl3pPr>
            <a:lvl4pPr lvl="3" algn="l">
              <a:lnSpc>
                <a:spcPct val="96000"/>
              </a:lnSpc>
              <a:spcBef>
                <a:spcPts val="0"/>
              </a:spcBef>
              <a:spcAft>
                <a:spcPts val="0"/>
              </a:spcAft>
              <a:buSzPts val="1400"/>
              <a:buNone/>
              <a:defRPr/>
            </a:lvl4pPr>
            <a:lvl5pPr lvl="4" algn="l">
              <a:lnSpc>
                <a:spcPct val="96000"/>
              </a:lnSpc>
              <a:spcBef>
                <a:spcPts val="0"/>
              </a:spcBef>
              <a:spcAft>
                <a:spcPts val="0"/>
              </a:spcAft>
              <a:buSzPts val="1400"/>
              <a:buNone/>
              <a:defRPr/>
            </a:lvl5pPr>
            <a:lvl6pPr lvl="5" algn="l">
              <a:lnSpc>
                <a:spcPct val="96000"/>
              </a:lnSpc>
              <a:spcBef>
                <a:spcPts val="0"/>
              </a:spcBef>
              <a:spcAft>
                <a:spcPts val="0"/>
              </a:spcAft>
              <a:buSzPts val="1400"/>
              <a:buNone/>
              <a:defRPr/>
            </a:lvl6pPr>
            <a:lvl7pPr lvl="6" algn="l">
              <a:lnSpc>
                <a:spcPct val="96000"/>
              </a:lnSpc>
              <a:spcBef>
                <a:spcPts val="0"/>
              </a:spcBef>
              <a:spcAft>
                <a:spcPts val="0"/>
              </a:spcAft>
              <a:buSzPts val="1400"/>
              <a:buNone/>
              <a:defRPr/>
            </a:lvl7pPr>
            <a:lvl8pPr lvl="7" algn="l">
              <a:lnSpc>
                <a:spcPct val="96000"/>
              </a:lnSpc>
              <a:spcBef>
                <a:spcPts val="0"/>
              </a:spcBef>
              <a:spcAft>
                <a:spcPts val="0"/>
              </a:spcAft>
              <a:buSzPts val="1400"/>
              <a:buNone/>
              <a:defRPr/>
            </a:lvl8pPr>
            <a:lvl9pPr lvl="8" algn="l">
              <a:lnSpc>
                <a:spcPct val="96000"/>
              </a:lnSpc>
              <a:spcBef>
                <a:spcPts val="0"/>
              </a:spcBef>
              <a:spcAft>
                <a:spcPts val="0"/>
              </a:spcAft>
              <a:buSzPts val="1400"/>
              <a:buNone/>
              <a:defRPr/>
            </a:lvl9pPr>
          </a:lstStyle>
          <a:p>
            <a:endParaRPr/>
          </a:p>
        </p:txBody>
      </p:sp>
      <p:sp>
        <p:nvSpPr>
          <p:cNvPr id="38" name="Google Shape;38;p30"/>
          <p:cNvSpPr/>
          <p:nvPr/>
        </p:nvSpPr>
        <p:spPr>
          <a:xfrm>
            <a:off x="701675" y="6915108"/>
            <a:ext cx="2514005" cy="138436"/>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da-DK" sz="900" b="1">
                <a:solidFill>
                  <a:srgbClr val="595959"/>
                </a:solidFill>
                <a:latin typeface="Arial"/>
                <a:ea typeface="Arial"/>
                <a:cs typeface="Arial"/>
                <a:sym typeface="Arial"/>
              </a:rPr>
              <a:t>Indsæt dato </a:t>
            </a:r>
            <a:r>
              <a:rPr lang="da-DK" sz="900" b="0">
                <a:solidFill>
                  <a:srgbClr val="595959"/>
                </a:solidFill>
                <a:latin typeface="Arial"/>
                <a:ea typeface="Arial"/>
                <a:cs typeface="Arial"/>
                <a:sym typeface="Arial"/>
              </a:rPr>
              <a:t>Indsæt f.eks.</a:t>
            </a:r>
            <a:r>
              <a:rPr lang="da-DK" sz="900" b="1">
                <a:solidFill>
                  <a:srgbClr val="595959"/>
                </a:solidFill>
                <a:latin typeface="Arial"/>
                <a:ea typeface="Arial"/>
                <a:cs typeface="Arial"/>
                <a:sym typeface="Arial"/>
              </a:rPr>
              <a:t>September 2021</a:t>
            </a:r>
            <a:endParaRPr sz="900">
              <a:solidFill>
                <a:srgbClr val="595959"/>
              </a:solidFill>
              <a:latin typeface="Arial"/>
              <a:ea typeface="Arial"/>
              <a:cs typeface="Arial"/>
              <a:sym typeface="Arial"/>
            </a:endParaRPr>
          </a:p>
        </p:txBody>
      </p:sp>
      <p:pic>
        <p:nvPicPr>
          <p:cNvPr id="39" name="Google Shape;39;p30" descr="{&quot;templafy&quot;:{&quot;type&quot;:&quot;image&quot;,&quot;width&quot;:&quot;7.57 cm&quot;,&quot;height&quot;:&quot;1.96 cm&quot;,&quot;binding&quot;:&quot;UserProfile.LogoInsertion.PpLogoName&quot;}}" title="UserProfile.LogoInsertion.PpLogoName"/>
          <p:cNvPicPr preferRelativeResize="0"/>
          <p:nvPr/>
        </p:nvPicPr>
        <p:blipFill rotWithShape="1">
          <a:blip r:embed="rId2">
            <a:alphaModFix/>
          </a:blip>
          <a:srcRect/>
          <a:stretch/>
        </p:blipFill>
        <p:spPr>
          <a:xfrm>
            <a:off x="8791074" y="5888998"/>
            <a:ext cx="2723390" cy="70427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A">
  <p:cSld name="Agenda A">
    <p:spTree>
      <p:nvGrpSpPr>
        <p:cNvPr id="1" name="Shape 40"/>
        <p:cNvGrpSpPr/>
        <p:nvPr/>
      </p:nvGrpSpPr>
      <p:grpSpPr>
        <a:xfrm>
          <a:off x="0" y="0"/>
          <a:ext cx="0" cy="0"/>
          <a:chOff x="0" y="0"/>
          <a:chExt cx="0" cy="0"/>
        </a:xfrm>
      </p:grpSpPr>
      <p:sp>
        <p:nvSpPr>
          <p:cNvPr id="41" name="Google Shape;41;p31"/>
          <p:cNvSpPr/>
          <p:nvPr/>
        </p:nvSpPr>
        <p:spPr>
          <a:xfrm>
            <a:off x="179388" y="180975"/>
            <a:ext cx="11830050" cy="6496050"/>
          </a:xfrm>
          <a:prstGeom prst="rect">
            <a:avLst/>
          </a:prstGeom>
          <a:solidFill>
            <a:srgbClr val="00B08C"/>
          </a:solidFill>
          <a:ln>
            <a:noFill/>
          </a:ln>
        </p:spPr>
        <p:txBody>
          <a:bodyPr spcFirstLastPara="1" wrap="square" lIns="0" tIns="0" rIns="0" bIns="0" anchor="ctr" anchorCtr="0">
            <a:noAutofit/>
          </a:bodyPr>
          <a:lstStyle/>
          <a:p>
            <a:pPr marL="0" marR="0" lvl="0" indent="0" algn="l" rtl="0">
              <a:lnSpc>
                <a:spcPct val="108000"/>
              </a:lnSpc>
              <a:spcBef>
                <a:spcPts val="0"/>
              </a:spcBef>
              <a:spcAft>
                <a:spcPts val="0"/>
              </a:spcAft>
              <a:buNone/>
            </a:pPr>
            <a:endParaRPr sz="1700">
              <a:solidFill>
                <a:schemeClr val="dk1"/>
              </a:solidFill>
              <a:latin typeface="Arial"/>
              <a:ea typeface="Arial"/>
              <a:cs typeface="Arial"/>
              <a:sym typeface="Arial"/>
            </a:endParaRPr>
          </a:p>
        </p:txBody>
      </p:sp>
      <p:sp>
        <p:nvSpPr>
          <p:cNvPr id="42" name="Google Shape;42;p31"/>
          <p:cNvSpPr txBox="1"/>
          <p:nvPr/>
        </p:nvSpPr>
        <p:spPr>
          <a:xfrm>
            <a:off x="702668" y="6422400"/>
            <a:ext cx="279770" cy="25462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900"/>
              <a:buFont typeface="Arial"/>
              <a:buNone/>
            </a:pPr>
            <a:fld id="{00000000-1234-1234-1234-123412341234}" type="slidenum">
              <a:rPr lang="da-DK" sz="900" b="0" i="0" u="none" strike="noStrike" cap="none">
                <a:solidFill>
                  <a:schemeClr val="lt1"/>
                </a:solidFill>
                <a:latin typeface="Arial"/>
                <a:ea typeface="Arial"/>
                <a:cs typeface="Arial"/>
                <a:sym typeface="Arial"/>
              </a:rPr>
              <a:t>‹nr.›</a:t>
            </a:fld>
            <a:endParaRPr sz="900" b="0" i="0" u="none" strike="noStrike" cap="none">
              <a:solidFill>
                <a:schemeClr val="lt1"/>
              </a:solidFill>
              <a:latin typeface="Arial"/>
              <a:ea typeface="Arial"/>
              <a:cs typeface="Arial"/>
              <a:sym typeface="Arial"/>
            </a:endParaRPr>
          </a:p>
        </p:txBody>
      </p:sp>
      <p:sp>
        <p:nvSpPr>
          <p:cNvPr id="43" name="Google Shape;43;p31"/>
          <p:cNvSpPr txBox="1">
            <a:spLocks noGrp="1"/>
          </p:cNvSpPr>
          <p:nvPr>
            <p:ph type="body" idx="1"/>
          </p:nvPr>
        </p:nvSpPr>
        <p:spPr>
          <a:xfrm>
            <a:off x="702668" y="1463492"/>
            <a:ext cx="10784482" cy="4449946"/>
          </a:xfrm>
          <a:prstGeom prst="rect">
            <a:avLst/>
          </a:prstGeom>
          <a:noFill/>
          <a:ln>
            <a:noFill/>
          </a:ln>
        </p:spPr>
        <p:txBody>
          <a:bodyPr spcFirstLastPara="1" wrap="square" lIns="0" tIns="0" rIns="144000" bIns="0" anchor="t" anchorCtr="0">
            <a:noAutofit/>
          </a:bodyPr>
          <a:lstStyle>
            <a:lvl1pPr marL="457200" lvl="0" indent="-342900" algn="l">
              <a:lnSpc>
                <a:spcPct val="150000"/>
              </a:lnSpc>
              <a:spcBef>
                <a:spcPts val="0"/>
              </a:spcBef>
              <a:spcAft>
                <a:spcPts val="0"/>
              </a:spcAft>
              <a:buClr>
                <a:schemeClr val="lt1"/>
              </a:buClr>
              <a:buSzPts val="1800"/>
              <a:buFont typeface="Arial"/>
              <a:buChar char="​"/>
              <a:defRPr sz="1800">
                <a:solidFill>
                  <a:schemeClr val="lt1"/>
                </a:solidFill>
              </a:defRPr>
            </a:lvl1pPr>
            <a:lvl2pPr marL="914400" lvl="1" indent="-317500" algn="l">
              <a:lnSpc>
                <a:spcPct val="100000"/>
              </a:lnSpc>
              <a:spcBef>
                <a:spcPts val="0"/>
              </a:spcBef>
              <a:spcAft>
                <a:spcPts val="0"/>
              </a:spcAft>
              <a:buClr>
                <a:schemeClr val="lt1"/>
              </a:buClr>
              <a:buSzPts val="1400"/>
              <a:buChar char="–"/>
              <a:defRPr>
                <a:solidFill>
                  <a:schemeClr val="lt1"/>
                </a:solidFill>
              </a:defRPr>
            </a:lvl2pPr>
            <a:lvl3pPr marL="1371600" lvl="2" indent="-304800" algn="l">
              <a:lnSpc>
                <a:spcPct val="100000"/>
              </a:lnSpc>
              <a:spcBef>
                <a:spcPts val="0"/>
              </a:spcBef>
              <a:spcAft>
                <a:spcPts val="0"/>
              </a:spcAft>
              <a:buClr>
                <a:schemeClr val="lt1"/>
              </a:buClr>
              <a:buSzPts val="1200"/>
              <a:buChar char="–"/>
              <a:defRPr>
                <a:solidFill>
                  <a:schemeClr val="lt1"/>
                </a:solidFill>
              </a:defRPr>
            </a:lvl3pPr>
            <a:lvl4pPr marL="1828800" lvl="3" indent="-304800" algn="l">
              <a:lnSpc>
                <a:spcPct val="100000"/>
              </a:lnSpc>
              <a:spcBef>
                <a:spcPts val="0"/>
              </a:spcBef>
              <a:spcAft>
                <a:spcPts val="0"/>
              </a:spcAft>
              <a:buClr>
                <a:schemeClr val="lt1"/>
              </a:buClr>
              <a:buSzPts val="1200"/>
              <a:buChar char="–"/>
              <a:defRPr>
                <a:solidFill>
                  <a:schemeClr val="lt1"/>
                </a:solidFill>
              </a:defRPr>
            </a:lvl4pPr>
            <a:lvl5pPr marL="2286000" lvl="4" indent="-304800" algn="l">
              <a:lnSpc>
                <a:spcPct val="100000"/>
              </a:lnSpc>
              <a:spcBef>
                <a:spcPts val="0"/>
              </a:spcBef>
              <a:spcAft>
                <a:spcPts val="0"/>
              </a:spcAft>
              <a:buClr>
                <a:schemeClr val="lt1"/>
              </a:buClr>
              <a:buSzPts val="1200"/>
              <a:buChar char="–"/>
              <a:defRPr>
                <a:solidFill>
                  <a:schemeClr val="lt1"/>
                </a:solidFill>
              </a:defRPr>
            </a:lvl5pPr>
            <a:lvl6pPr marL="2743200" lvl="5" indent="-304800" algn="l">
              <a:lnSpc>
                <a:spcPct val="100000"/>
              </a:lnSpc>
              <a:spcBef>
                <a:spcPts val="0"/>
              </a:spcBef>
              <a:spcAft>
                <a:spcPts val="0"/>
              </a:spcAft>
              <a:buClr>
                <a:schemeClr val="lt1"/>
              </a:buClr>
              <a:buSzPts val="1200"/>
              <a:buChar char="–"/>
              <a:defRPr>
                <a:solidFill>
                  <a:schemeClr val="lt1"/>
                </a:solidFill>
              </a:defRPr>
            </a:lvl6pPr>
            <a:lvl7pPr marL="3200400" lvl="6" indent="-304800" algn="l">
              <a:lnSpc>
                <a:spcPct val="100000"/>
              </a:lnSpc>
              <a:spcBef>
                <a:spcPts val="0"/>
              </a:spcBef>
              <a:spcAft>
                <a:spcPts val="0"/>
              </a:spcAft>
              <a:buClr>
                <a:schemeClr val="lt1"/>
              </a:buClr>
              <a:buSzPts val="1200"/>
              <a:buChar char="–"/>
              <a:defRPr>
                <a:solidFill>
                  <a:schemeClr val="lt1"/>
                </a:solidFill>
              </a:defRPr>
            </a:lvl7pPr>
            <a:lvl8pPr marL="3657600" lvl="7" indent="-304800" algn="l">
              <a:lnSpc>
                <a:spcPct val="100000"/>
              </a:lnSpc>
              <a:spcBef>
                <a:spcPts val="0"/>
              </a:spcBef>
              <a:spcAft>
                <a:spcPts val="0"/>
              </a:spcAft>
              <a:buClr>
                <a:schemeClr val="lt1"/>
              </a:buClr>
              <a:buSzPts val="1200"/>
              <a:buChar char="–"/>
              <a:defRPr>
                <a:solidFill>
                  <a:schemeClr val="lt1"/>
                </a:solidFill>
              </a:defRPr>
            </a:lvl8pPr>
            <a:lvl9pPr marL="4114800" lvl="8" indent="-304800" algn="l">
              <a:lnSpc>
                <a:spcPct val="100000"/>
              </a:lnSpc>
              <a:spcBef>
                <a:spcPts val="0"/>
              </a:spcBef>
              <a:spcAft>
                <a:spcPts val="0"/>
              </a:spcAft>
              <a:buClr>
                <a:schemeClr val="lt1"/>
              </a:buClr>
              <a:buSzPts val="1200"/>
              <a:buChar char="–"/>
              <a:defRPr>
                <a:solidFill>
                  <a:schemeClr val="lt1"/>
                </a:solidFill>
              </a:defRPr>
            </a:lvl9pPr>
          </a:lstStyle>
          <a:p>
            <a:endParaRPr/>
          </a:p>
        </p:txBody>
      </p:sp>
      <p:sp>
        <p:nvSpPr>
          <p:cNvPr id="44" name="Google Shape;44;p31"/>
          <p:cNvSpPr txBox="1">
            <a:spLocks noGrp="1"/>
          </p:cNvSpPr>
          <p:nvPr>
            <p:ph type="dt" idx="10"/>
          </p:nvPr>
        </p:nvSpPr>
        <p:spPr>
          <a:xfrm>
            <a:off x="0" y="6912000"/>
            <a:ext cx="0" cy="0"/>
          </a:xfrm>
          <a:prstGeom prst="rect">
            <a:avLst/>
          </a:prstGeom>
          <a:noFill/>
          <a:ln>
            <a:noFill/>
          </a:ln>
        </p:spPr>
        <p:txBody>
          <a:bodyPr spcFirstLastPara="1" wrap="square" lIns="91425" tIns="45700" rIns="91425" bIns="45700" anchor="ctr" anchorCtr="0">
            <a:noAutofit/>
          </a:bodyPr>
          <a:lstStyle>
            <a:lvl1pPr lvl="0" algn="l">
              <a:lnSpc>
                <a:spcPct val="108000"/>
              </a:lnSpc>
              <a:spcBef>
                <a:spcPts val="972"/>
              </a:spcBef>
              <a:spcAft>
                <a:spcPts val="0"/>
              </a:spcAft>
              <a:buSzPts val="1400"/>
              <a:buNone/>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1"/>
          <p:cNvSpPr txBox="1">
            <a:spLocks noGrp="1"/>
          </p:cNvSpPr>
          <p:nvPr>
            <p:ph type="ftr" idx="11"/>
          </p:nvPr>
        </p:nvSpPr>
        <p:spPr>
          <a:xfrm>
            <a:off x="1029600" y="6401052"/>
            <a:ext cx="3794400" cy="27485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1"/>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lvl1pPr marL="0" lvl="0" indent="0" algn="l">
              <a:lnSpc>
                <a:spcPct val="108000"/>
              </a:lnSpc>
              <a:spcBef>
                <a:spcPts val="0"/>
              </a:spcBef>
              <a:spcAft>
                <a:spcPts val="0"/>
              </a:spcAft>
              <a:buNone/>
              <a:defRPr/>
            </a:lvl1pPr>
            <a:lvl2pPr marL="0" lvl="1" indent="0" algn="l">
              <a:lnSpc>
                <a:spcPct val="108000"/>
              </a:lnSpc>
              <a:spcBef>
                <a:spcPts val="0"/>
              </a:spcBef>
              <a:spcAft>
                <a:spcPts val="0"/>
              </a:spcAft>
              <a:buNone/>
              <a:defRPr/>
            </a:lvl2pPr>
            <a:lvl3pPr marL="0" lvl="2" indent="0" algn="l">
              <a:lnSpc>
                <a:spcPct val="108000"/>
              </a:lnSpc>
              <a:spcBef>
                <a:spcPts val="0"/>
              </a:spcBef>
              <a:spcAft>
                <a:spcPts val="0"/>
              </a:spcAft>
              <a:buNone/>
              <a:defRPr/>
            </a:lvl3pPr>
            <a:lvl4pPr marL="0" lvl="3" indent="0" algn="l">
              <a:lnSpc>
                <a:spcPct val="108000"/>
              </a:lnSpc>
              <a:spcBef>
                <a:spcPts val="0"/>
              </a:spcBef>
              <a:spcAft>
                <a:spcPts val="0"/>
              </a:spcAft>
              <a:buNone/>
              <a:defRPr/>
            </a:lvl4pPr>
            <a:lvl5pPr marL="0" lvl="4" indent="0" algn="l">
              <a:lnSpc>
                <a:spcPct val="108000"/>
              </a:lnSpc>
              <a:spcBef>
                <a:spcPts val="0"/>
              </a:spcBef>
              <a:spcAft>
                <a:spcPts val="0"/>
              </a:spcAft>
              <a:buNone/>
              <a:defRPr/>
            </a:lvl5pPr>
            <a:lvl6pPr marL="0" lvl="5" indent="0" algn="l">
              <a:lnSpc>
                <a:spcPct val="108000"/>
              </a:lnSpc>
              <a:spcBef>
                <a:spcPts val="0"/>
              </a:spcBef>
              <a:spcAft>
                <a:spcPts val="0"/>
              </a:spcAft>
              <a:buNone/>
              <a:defRPr/>
            </a:lvl6pPr>
            <a:lvl7pPr marL="0" lvl="6" indent="0" algn="l">
              <a:lnSpc>
                <a:spcPct val="108000"/>
              </a:lnSpc>
              <a:spcBef>
                <a:spcPts val="0"/>
              </a:spcBef>
              <a:spcAft>
                <a:spcPts val="0"/>
              </a:spcAft>
              <a:buNone/>
              <a:defRPr/>
            </a:lvl7pPr>
            <a:lvl8pPr marL="0" lvl="7" indent="0" algn="l">
              <a:lnSpc>
                <a:spcPct val="108000"/>
              </a:lnSpc>
              <a:spcBef>
                <a:spcPts val="0"/>
              </a:spcBef>
              <a:spcAft>
                <a:spcPts val="0"/>
              </a:spcAft>
              <a:buNone/>
              <a:defRPr/>
            </a:lvl8pPr>
            <a:lvl9pPr marL="0" lvl="8" indent="0" algn="l">
              <a:lnSpc>
                <a:spcPct val="108000"/>
              </a:lnSpc>
              <a:spcBef>
                <a:spcPts val="0"/>
              </a:spcBef>
              <a:spcAft>
                <a:spcPts val="0"/>
              </a:spcAft>
              <a:buNone/>
              <a:defRPr/>
            </a:lvl9pPr>
          </a:lstStyle>
          <a:p>
            <a:pPr marL="0" lvl="0" indent="0" algn="l" rtl="0">
              <a:spcBef>
                <a:spcPts val="0"/>
              </a:spcBef>
              <a:spcAft>
                <a:spcPts val="0"/>
              </a:spcAft>
              <a:buNone/>
            </a:pPr>
            <a:fld id="{00000000-1234-1234-1234-123412341234}" type="slidenum">
              <a:rPr lang="da-DK"/>
              <a:t>‹nr.›</a:t>
            </a:fld>
            <a:endParaRPr/>
          </a:p>
        </p:txBody>
      </p:sp>
      <p:pic>
        <p:nvPicPr>
          <p:cNvPr id="47" name="Google Shape;47;p31" descr="{&quot;templafy&quot;:{&quot;type&quot;:&quot;image&quot;,&quot;width&quot;:&quot;7.04 cm&quot;,&quot;height&quot;:&quot;1.82 cm&quot;,&quot;binding&quot;:&quot;UserProfile.LogoInsertion.PpLogoNameWhite&quot;}}" title="UserProfile.LogoInsertion.PpLogoNameWhite"/>
          <p:cNvPicPr preferRelativeResize="0"/>
          <p:nvPr/>
        </p:nvPicPr>
        <p:blipFill rotWithShape="1">
          <a:blip r:embed="rId2">
            <a:alphaModFix/>
          </a:blip>
          <a:srcRect/>
          <a:stretch/>
        </p:blipFill>
        <p:spPr>
          <a:xfrm>
            <a:off x="8976321" y="6042696"/>
            <a:ext cx="2532533" cy="654920"/>
          </a:xfrm>
          <a:prstGeom prst="rect">
            <a:avLst/>
          </a:prstGeom>
          <a:noFill/>
          <a:ln>
            <a:noFill/>
          </a:ln>
        </p:spPr>
      </p:pic>
      <p:sp>
        <p:nvSpPr>
          <p:cNvPr id="48" name="Google Shape;48;p31"/>
          <p:cNvSpPr txBox="1">
            <a:spLocks noGrp="1"/>
          </p:cNvSpPr>
          <p:nvPr>
            <p:ph type="title"/>
          </p:nvPr>
        </p:nvSpPr>
        <p:spPr>
          <a:xfrm>
            <a:off x="701675" y="361840"/>
            <a:ext cx="10785475" cy="936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solidFill>
                  <a:schemeClr val="lt1"/>
                </a:solidFill>
              </a:defRPr>
            </a:lvl1pPr>
            <a:lvl2pPr lvl="1" algn="l">
              <a:lnSpc>
                <a:spcPct val="96000"/>
              </a:lnSpc>
              <a:spcBef>
                <a:spcPts val="0"/>
              </a:spcBef>
              <a:spcAft>
                <a:spcPts val="0"/>
              </a:spcAft>
              <a:buSzPts val="1400"/>
              <a:buNone/>
              <a:defRPr/>
            </a:lvl2pPr>
            <a:lvl3pPr lvl="2" algn="l">
              <a:lnSpc>
                <a:spcPct val="96000"/>
              </a:lnSpc>
              <a:spcBef>
                <a:spcPts val="0"/>
              </a:spcBef>
              <a:spcAft>
                <a:spcPts val="0"/>
              </a:spcAft>
              <a:buSzPts val="1400"/>
              <a:buNone/>
              <a:defRPr/>
            </a:lvl3pPr>
            <a:lvl4pPr lvl="3" algn="l">
              <a:lnSpc>
                <a:spcPct val="96000"/>
              </a:lnSpc>
              <a:spcBef>
                <a:spcPts val="0"/>
              </a:spcBef>
              <a:spcAft>
                <a:spcPts val="0"/>
              </a:spcAft>
              <a:buSzPts val="1400"/>
              <a:buNone/>
              <a:defRPr/>
            </a:lvl4pPr>
            <a:lvl5pPr lvl="4" algn="l">
              <a:lnSpc>
                <a:spcPct val="96000"/>
              </a:lnSpc>
              <a:spcBef>
                <a:spcPts val="0"/>
              </a:spcBef>
              <a:spcAft>
                <a:spcPts val="0"/>
              </a:spcAft>
              <a:buSzPts val="1400"/>
              <a:buNone/>
              <a:defRPr/>
            </a:lvl5pPr>
            <a:lvl6pPr lvl="5" algn="l">
              <a:lnSpc>
                <a:spcPct val="96000"/>
              </a:lnSpc>
              <a:spcBef>
                <a:spcPts val="0"/>
              </a:spcBef>
              <a:spcAft>
                <a:spcPts val="0"/>
              </a:spcAft>
              <a:buSzPts val="1400"/>
              <a:buNone/>
              <a:defRPr/>
            </a:lvl6pPr>
            <a:lvl7pPr lvl="6" algn="l">
              <a:lnSpc>
                <a:spcPct val="96000"/>
              </a:lnSpc>
              <a:spcBef>
                <a:spcPts val="0"/>
              </a:spcBef>
              <a:spcAft>
                <a:spcPts val="0"/>
              </a:spcAft>
              <a:buSzPts val="1400"/>
              <a:buNone/>
              <a:defRPr/>
            </a:lvl7pPr>
            <a:lvl8pPr lvl="7" algn="l">
              <a:lnSpc>
                <a:spcPct val="96000"/>
              </a:lnSpc>
              <a:spcBef>
                <a:spcPts val="0"/>
              </a:spcBef>
              <a:spcAft>
                <a:spcPts val="0"/>
              </a:spcAft>
              <a:buSzPts val="1400"/>
              <a:buNone/>
              <a:defRPr/>
            </a:lvl8pPr>
            <a:lvl9pPr lvl="8" algn="l">
              <a:lnSpc>
                <a:spcPct val="96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 B">
  <p:cSld name="Agenda B">
    <p:spTree>
      <p:nvGrpSpPr>
        <p:cNvPr id="1" name="Shape 49"/>
        <p:cNvGrpSpPr/>
        <p:nvPr/>
      </p:nvGrpSpPr>
      <p:grpSpPr>
        <a:xfrm>
          <a:off x="0" y="0"/>
          <a:ext cx="0" cy="0"/>
          <a:chOff x="0" y="0"/>
          <a:chExt cx="0" cy="0"/>
        </a:xfrm>
      </p:grpSpPr>
      <p:sp>
        <p:nvSpPr>
          <p:cNvPr id="50" name="Google Shape;50;p32"/>
          <p:cNvSpPr/>
          <p:nvPr/>
        </p:nvSpPr>
        <p:spPr>
          <a:xfrm>
            <a:off x="179388" y="180975"/>
            <a:ext cx="11830050" cy="6496050"/>
          </a:xfrm>
          <a:prstGeom prst="rect">
            <a:avLst/>
          </a:prstGeom>
          <a:solidFill>
            <a:srgbClr val="3B5463"/>
          </a:solidFill>
          <a:ln>
            <a:noFill/>
          </a:ln>
        </p:spPr>
        <p:txBody>
          <a:bodyPr spcFirstLastPara="1" wrap="square" lIns="0" tIns="0" rIns="0" bIns="0" anchor="ctr" anchorCtr="0">
            <a:noAutofit/>
          </a:bodyPr>
          <a:lstStyle/>
          <a:p>
            <a:pPr marL="0" marR="0" lvl="0" indent="0" algn="l" rtl="0">
              <a:lnSpc>
                <a:spcPct val="108000"/>
              </a:lnSpc>
              <a:spcBef>
                <a:spcPts val="0"/>
              </a:spcBef>
              <a:spcAft>
                <a:spcPts val="0"/>
              </a:spcAft>
              <a:buNone/>
            </a:pPr>
            <a:endParaRPr sz="1700">
              <a:solidFill>
                <a:schemeClr val="dk1"/>
              </a:solidFill>
              <a:latin typeface="Arial"/>
              <a:ea typeface="Arial"/>
              <a:cs typeface="Arial"/>
              <a:sym typeface="Arial"/>
            </a:endParaRPr>
          </a:p>
        </p:txBody>
      </p:sp>
      <p:sp>
        <p:nvSpPr>
          <p:cNvPr id="51" name="Google Shape;51;p32"/>
          <p:cNvSpPr txBox="1"/>
          <p:nvPr/>
        </p:nvSpPr>
        <p:spPr>
          <a:xfrm>
            <a:off x="702668" y="6422400"/>
            <a:ext cx="279770" cy="25462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900"/>
              <a:buFont typeface="Arial"/>
              <a:buNone/>
            </a:pPr>
            <a:fld id="{00000000-1234-1234-1234-123412341234}" type="slidenum">
              <a:rPr lang="da-DK" sz="900" b="0" i="0" u="none" strike="noStrike" cap="none">
                <a:solidFill>
                  <a:schemeClr val="lt1"/>
                </a:solidFill>
                <a:latin typeface="Arial"/>
                <a:ea typeface="Arial"/>
                <a:cs typeface="Arial"/>
                <a:sym typeface="Arial"/>
              </a:rPr>
              <a:t>‹nr.›</a:t>
            </a:fld>
            <a:endParaRPr sz="900" b="0" i="0" u="none" strike="noStrike" cap="none">
              <a:solidFill>
                <a:schemeClr val="lt1"/>
              </a:solidFill>
              <a:latin typeface="Arial"/>
              <a:ea typeface="Arial"/>
              <a:cs typeface="Arial"/>
              <a:sym typeface="Arial"/>
            </a:endParaRPr>
          </a:p>
        </p:txBody>
      </p:sp>
      <p:sp>
        <p:nvSpPr>
          <p:cNvPr id="52" name="Google Shape;52;p32"/>
          <p:cNvSpPr txBox="1">
            <a:spLocks noGrp="1"/>
          </p:cNvSpPr>
          <p:nvPr>
            <p:ph type="body" idx="1"/>
          </p:nvPr>
        </p:nvSpPr>
        <p:spPr>
          <a:xfrm>
            <a:off x="702668" y="1463492"/>
            <a:ext cx="10784482" cy="4449946"/>
          </a:xfrm>
          <a:prstGeom prst="rect">
            <a:avLst/>
          </a:prstGeom>
          <a:noFill/>
          <a:ln>
            <a:noFill/>
          </a:ln>
        </p:spPr>
        <p:txBody>
          <a:bodyPr spcFirstLastPara="1" wrap="square" lIns="0" tIns="0" rIns="144000" bIns="0" anchor="t" anchorCtr="0">
            <a:noAutofit/>
          </a:bodyPr>
          <a:lstStyle>
            <a:lvl1pPr marL="457200" lvl="0" indent="-342900" algn="l">
              <a:lnSpc>
                <a:spcPct val="150000"/>
              </a:lnSpc>
              <a:spcBef>
                <a:spcPts val="0"/>
              </a:spcBef>
              <a:spcAft>
                <a:spcPts val="0"/>
              </a:spcAft>
              <a:buClr>
                <a:schemeClr val="lt1"/>
              </a:buClr>
              <a:buSzPts val="1800"/>
              <a:buFont typeface="Arial"/>
              <a:buChar char="​"/>
              <a:defRPr sz="1800">
                <a:solidFill>
                  <a:schemeClr val="lt1"/>
                </a:solidFill>
              </a:defRPr>
            </a:lvl1pPr>
            <a:lvl2pPr marL="914400" lvl="1" indent="-317500" algn="l">
              <a:lnSpc>
                <a:spcPct val="100000"/>
              </a:lnSpc>
              <a:spcBef>
                <a:spcPts val="0"/>
              </a:spcBef>
              <a:spcAft>
                <a:spcPts val="0"/>
              </a:spcAft>
              <a:buClr>
                <a:schemeClr val="lt1"/>
              </a:buClr>
              <a:buSzPts val="1400"/>
              <a:buChar char="–"/>
              <a:defRPr>
                <a:solidFill>
                  <a:schemeClr val="lt1"/>
                </a:solidFill>
              </a:defRPr>
            </a:lvl2pPr>
            <a:lvl3pPr marL="1371600" lvl="2" indent="-304800" algn="l">
              <a:lnSpc>
                <a:spcPct val="100000"/>
              </a:lnSpc>
              <a:spcBef>
                <a:spcPts val="0"/>
              </a:spcBef>
              <a:spcAft>
                <a:spcPts val="0"/>
              </a:spcAft>
              <a:buClr>
                <a:schemeClr val="lt1"/>
              </a:buClr>
              <a:buSzPts val="1200"/>
              <a:buChar char="–"/>
              <a:defRPr>
                <a:solidFill>
                  <a:schemeClr val="lt1"/>
                </a:solidFill>
              </a:defRPr>
            </a:lvl3pPr>
            <a:lvl4pPr marL="1828800" lvl="3" indent="-304800" algn="l">
              <a:lnSpc>
                <a:spcPct val="100000"/>
              </a:lnSpc>
              <a:spcBef>
                <a:spcPts val="0"/>
              </a:spcBef>
              <a:spcAft>
                <a:spcPts val="0"/>
              </a:spcAft>
              <a:buClr>
                <a:schemeClr val="lt1"/>
              </a:buClr>
              <a:buSzPts val="1200"/>
              <a:buChar char="–"/>
              <a:defRPr>
                <a:solidFill>
                  <a:schemeClr val="lt1"/>
                </a:solidFill>
              </a:defRPr>
            </a:lvl4pPr>
            <a:lvl5pPr marL="2286000" lvl="4" indent="-304800" algn="l">
              <a:lnSpc>
                <a:spcPct val="100000"/>
              </a:lnSpc>
              <a:spcBef>
                <a:spcPts val="0"/>
              </a:spcBef>
              <a:spcAft>
                <a:spcPts val="0"/>
              </a:spcAft>
              <a:buClr>
                <a:schemeClr val="lt1"/>
              </a:buClr>
              <a:buSzPts val="1200"/>
              <a:buChar char="–"/>
              <a:defRPr>
                <a:solidFill>
                  <a:schemeClr val="lt1"/>
                </a:solidFill>
              </a:defRPr>
            </a:lvl5pPr>
            <a:lvl6pPr marL="2743200" lvl="5" indent="-304800" algn="l">
              <a:lnSpc>
                <a:spcPct val="100000"/>
              </a:lnSpc>
              <a:spcBef>
                <a:spcPts val="0"/>
              </a:spcBef>
              <a:spcAft>
                <a:spcPts val="0"/>
              </a:spcAft>
              <a:buClr>
                <a:schemeClr val="lt1"/>
              </a:buClr>
              <a:buSzPts val="1200"/>
              <a:buChar char="–"/>
              <a:defRPr>
                <a:solidFill>
                  <a:schemeClr val="lt1"/>
                </a:solidFill>
              </a:defRPr>
            </a:lvl6pPr>
            <a:lvl7pPr marL="3200400" lvl="6" indent="-304800" algn="l">
              <a:lnSpc>
                <a:spcPct val="100000"/>
              </a:lnSpc>
              <a:spcBef>
                <a:spcPts val="0"/>
              </a:spcBef>
              <a:spcAft>
                <a:spcPts val="0"/>
              </a:spcAft>
              <a:buClr>
                <a:schemeClr val="lt1"/>
              </a:buClr>
              <a:buSzPts val="1200"/>
              <a:buChar char="–"/>
              <a:defRPr>
                <a:solidFill>
                  <a:schemeClr val="lt1"/>
                </a:solidFill>
              </a:defRPr>
            </a:lvl7pPr>
            <a:lvl8pPr marL="3657600" lvl="7" indent="-304800" algn="l">
              <a:lnSpc>
                <a:spcPct val="100000"/>
              </a:lnSpc>
              <a:spcBef>
                <a:spcPts val="0"/>
              </a:spcBef>
              <a:spcAft>
                <a:spcPts val="0"/>
              </a:spcAft>
              <a:buClr>
                <a:schemeClr val="lt1"/>
              </a:buClr>
              <a:buSzPts val="1200"/>
              <a:buChar char="–"/>
              <a:defRPr>
                <a:solidFill>
                  <a:schemeClr val="lt1"/>
                </a:solidFill>
              </a:defRPr>
            </a:lvl8pPr>
            <a:lvl9pPr marL="4114800" lvl="8" indent="-304800" algn="l">
              <a:lnSpc>
                <a:spcPct val="100000"/>
              </a:lnSpc>
              <a:spcBef>
                <a:spcPts val="0"/>
              </a:spcBef>
              <a:spcAft>
                <a:spcPts val="0"/>
              </a:spcAft>
              <a:buClr>
                <a:schemeClr val="lt1"/>
              </a:buClr>
              <a:buSzPts val="1200"/>
              <a:buChar char="–"/>
              <a:defRPr>
                <a:solidFill>
                  <a:schemeClr val="lt1"/>
                </a:solidFill>
              </a:defRPr>
            </a:lvl9pPr>
          </a:lstStyle>
          <a:p>
            <a:endParaRPr/>
          </a:p>
        </p:txBody>
      </p:sp>
      <p:sp>
        <p:nvSpPr>
          <p:cNvPr id="53" name="Google Shape;53;p32"/>
          <p:cNvSpPr txBox="1">
            <a:spLocks noGrp="1"/>
          </p:cNvSpPr>
          <p:nvPr>
            <p:ph type="dt" idx="10"/>
          </p:nvPr>
        </p:nvSpPr>
        <p:spPr>
          <a:xfrm>
            <a:off x="0" y="6912000"/>
            <a:ext cx="0" cy="0"/>
          </a:xfrm>
          <a:prstGeom prst="rect">
            <a:avLst/>
          </a:prstGeom>
          <a:noFill/>
          <a:ln>
            <a:noFill/>
          </a:ln>
        </p:spPr>
        <p:txBody>
          <a:bodyPr spcFirstLastPara="1" wrap="square" lIns="91425" tIns="45700" rIns="91425" bIns="45700" anchor="ctr" anchorCtr="0">
            <a:noAutofit/>
          </a:bodyPr>
          <a:lstStyle>
            <a:lvl1pPr lvl="0" algn="l">
              <a:lnSpc>
                <a:spcPct val="108000"/>
              </a:lnSpc>
              <a:spcBef>
                <a:spcPts val="972"/>
              </a:spcBef>
              <a:spcAft>
                <a:spcPts val="0"/>
              </a:spcAft>
              <a:buSzPts val="1400"/>
              <a:buNone/>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2"/>
          <p:cNvSpPr txBox="1">
            <a:spLocks noGrp="1"/>
          </p:cNvSpPr>
          <p:nvPr>
            <p:ph type="ftr" idx="11"/>
          </p:nvPr>
        </p:nvSpPr>
        <p:spPr>
          <a:xfrm>
            <a:off x="1029600" y="6401052"/>
            <a:ext cx="3794400" cy="27485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2"/>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lvl1pPr marL="0" lvl="0" indent="0" algn="l">
              <a:lnSpc>
                <a:spcPct val="108000"/>
              </a:lnSpc>
              <a:spcBef>
                <a:spcPts val="0"/>
              </a:spcBef>
              <a:spcAft>
                <a:spcPts val="0"/>
              </a:spcAft>
              <a:buNone/>
              <a:defRPr/>
            </a:lvl1pPr>
            <a:lvl2pPr marL="0" lvl="1" indent="0" algn="l">
              <a:lnSpc>
                <a:spcPct val="108000"/>
              </a:lnSpc>
              <a:spcBef>
                <a:spcPts val="0"/>
              </a:spcBef>
              <a:spcAft>
                <a:spcPts val="0"/>
              </a:spcAft>
              <a:buNone/>
              <a:defRPr/>
            </a:lvl2pPr>
            <a:lvl3pPr marL="0" lvl="2" indent="0" algn="l">
              <a:lnSpc>
                <a:spcPct val="108000"/>
              </a:lnSpc>
              <a:spcBef>
                <a:spcPts val="0"/>
              </a:spcBef>
              <a:spcAft>
                <a:spcPts val="0"/>
              </a:spcAft>
              <a:buNone/>
              <a:defRPr/>
            </a:lvl3pPr>
            <a:lvl4pPr marL="0" lvl="3" indent="0" algn="l">
              <a:lnSpc>
                <a:spcPct val="108000"/>
              </a:lnSpc>
              <a:spcBef>
                <a:spcPts val="0"/>
              </a:spcBef>
              <a:spcAft>
                <a:spcPts val="0"/>
              </a:spcAft>
              <a:buNone/>
              <a:defRPr/>
            </a:lvl4pPr>
            <a:lvl5pPr marL="0" lvl="4" indent="0" algn="l">
              <a:lnSpc>
                <a:spcPct val="108000"/>
              </a:lnSpc>
              <a:spcBef>
                <a:spcPts val="0"/>
              </a:spcBef>
              <a:spcAft>
                <a:spcPts val="0"/>
              </a:spcAft>
              <a:buNone/>
              <a:defRPr/>
            </a:lvl5pPr>
            <a:lvl6pPr marL="0" lvl="5" indent="0" algn="l">
              <a:lnSpc>
                <a:spcPct val="108000"/>
              </a:lnSpc>
              <a:spcBef>
                <a:spcPts val="0"/>
              </a:spcBef>
              <a:spcAft>
                <a:spcPts val="0"/>
              </a:spcAft>
              <a:buNone/>
              <a:defRPr/>
            </a:lvl6pPr>
            <a:lvl7pPr marL="0" lvl="6" indent="0" algn="l">
              <a:lnSpc>
                <a:spcPct val="108000"/>
              </a:lnSpc>
              <a:spcBef>
                <a:spcPts val="0"/>
              </a:spcBef>
              <a:spcAft>
                <a:spcPts val="0"/>
              </a:spcAft>
              <a:buNone/>
              <a:defRPr/>
            </a:lvl7pPr>
            <a:lvl8pPr marL="0" lvl="7" indent="0" algn="l">
              <a:lnSpc>
                <a:spcPct val="108000"/>
              </a:lnSpc>
              <a:spcBef>
                <a:spcPts val="0"/>
              </a:spcBef>
              <a:spcAft>
                <a:spcPts val="0"/>
              </a:spcAft>
              <a:buNone/>
              <a:defRPr/>
            </a:lvl8pPr>
            <a:lvl9pPr marL="0" lvl="8" indent="0" algn="l">
              <a:lnSpc>
                <a:spcPct val="108000"/>
              </a:lnSpc>
              <a:spcBef>
                <a:spcPts val="0"/>
              </a:spcBef>
              <a:spcAft>
                <a:spcPts val="0"/>
              </a:spcAft>
              <a:buNone/>
              <a:defRPr/>
            </a:lvl9pPr>
          </a:lstStyle>
          <a:p>
            <a:pPr marL="0" lvl="0" indent="0" algn="l" rtl="0">
              <a:spcBef>
                <a:spcPts val="0"/>
              </a:spcBef>
              <a:spcAft>
                <a:spcPts val="0"/>
              </a:spcAft>
              <a:buNone/>
            </a:pPr>
            <a:fld id="{00000000-1234-1234-1234-123412341234}" type="slidenum">
              <a:rPr lang="da-DK"/>
              <a:t>‹nr.›</a:t>
            </a:fld>
            <a:endParaRPr/>
          </a:p>
        </p:txBody>
      </p:sp>
      <p:pic>
        <p:nvPicPr>
          <p:cNvPr id="56" name="Google Shape;56;p32" descr="{&quot;templafy&quot;:{&quot;type&quot;:&quot;image&quot;,&quot;width&quot;:&quot;7.04 cm&quot;,&quot;height&quot;:&quot;1.82 cm&quot;,&quot;binding&quot;:&quot;UserProfile.LogoInsertion.PpLogoNameWhite&quot;}}" title="UserProfile.LogoInsertion.PpLogoNameWhite"/>
          <p:cNvPicPr preferRelativeResize="0"/>
          <p:nvPr/>
        </p:nvPicPr>
        <p:blipFill rotWithShape="1">
          <a:blip r:embed="rId2">
            <a:alphaModFix/>
          </a:blip>
          <a:srcRect/>
          <a:stretch/>
        </p:blipFill>
        <p:spPr>
          <a:xfrm>
            <a:off x="8976321" y="6042696"/>
            <a:ext cx="2532533" cy="654920"/>
          </a:xfrm>
          <a:prstGeom prst="rect">
            <a:avLst/>
          </a:prstGeom>
          <a:noFill/>
          <a:ln>
            <a:noFill/>
          </a:ln>
        </p:spPr>
      </p:pic>
      <p:sp>
        <p:nvSpPr>
          <p:cNvPr id="57" name="Google Shape;57;p32"/>
          <p:cNvSpPr txBox="1">
            <a:spLocks noGrp="1"/>
          </p:cNvSpPr>
          <p:nvPr>
            <p:ph type="title"/>
          </p:nvPr>
        </p:nvSpPr>
        <p:spPr>
          <a:xfrm>
            <a:off x="701675" y="361840"/>
            <a:ext cx="10785475" cy="936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solidFill>
                  <a:schemeClr val="lt1"/>
                </a:solidFill>
              </a:defRPr>
            </a:lvl1pPr>
            <a:lvl2pPr lvl="1" algn="l">
              <a:lnSpc>
                <a:spcPct val="96000"/>
              </a:lnSpc>
              <a:spcBef>
                <a:spcPts val="0"/>
              </a:spcBef>
              <a:spcAft>
                <a:spcPts val="0"/>
              </a:spcAft>
              <a:buSzPts val="1400"/>
              <a:buNone/>
              <a:defRPr/>
            </a:lvl2pPr>
            <a:lvl3pPr lvl="2" algn="l">
              <a:lnSpc>
                <a:spcPct val="96000"/>
              </a:lnSpc>
              <a:spcBef>
                <a:spcPts val="0"/>
              </a:spcBef>
              <a:spcAft>
                <a:spcPts val="0"/>
              </a:spcAft>
              <a:buSzPts val="1400"/>
              <a:buNone/>
              <a:defRPr/>
            </a:lvl3pPr>
            <a:lvl4pPr lvl="3" algn="l">
              <a:lnSpc>
                <a:spcPct val="96000"/>
              </a:lnSpc>
              <a:spcBef>
                <a:spcPts val="0"/>
              </a:spcBef>
              <a:spcAft>
                <a:spcPts val="0"/>
              </a:spcAft>
              <a:buSzPts val="1400"/>
              <a:buNone/>
              <a:defRPr/>
            </a:lvl4pPr>
            <a:lvl5pPr lvl="4" algn="l">
              <a:lnSpc>
                <a:spcPct val="96000"/>
              </a:lnSpc>
              <a:spcBef>
                <a:spcPts val="0"/>
              </a:spcBef>
              <a:spcAft>
                <a:spcPts val="0"/>
              </a:spcAft>
              <a:buSzPts val="1400"/>
              <a:buNone/>
              <a:defRPr/>
            </a:lvl5pPr>
            <a:lvl6pPr lvl="5" algn="l">
              <a:lnSpc>
                <a:spcPct val="96000"/>
              </a:lnSpc>
              <a:spcBef>
                <a:spcPts val="0"/>
              </a:spcBef>
              <a:spcAft>
                <a:spcPts val="0"/>
              </a:spcAft>
              <a:buSzPts val="1400"/>
              <a:buNone/>
              <a:defRPr/>
            </a:lvl6pPr>
            <a:lvl7pPr lvl="6" algn="l">
              <a:lnSpc>
                <a:spcPct val="96000"/>
              </a:lnSpc>
              <a:spcBef>
                <a:spcPts val="0"/>
              </a:spcBef>
              <a:spcAft>
                <a:spcPts val="0"/>
              </a:spcAft>
              <a:buSzPts val="1400"/>
              <a:buNone/>
              <a:defRPr/>
            </a:lvl7pPr>
            <a:lvl8pPr lvl="7" algn="l">
              <a:lnSpc>
                <a:spcPct val="96000"/>
              </a:lnSpc>
              <a:spcBef>
                <a:spcPts val="0"/>
              </a:spcBef>
              <a:spcAft>
                <a:spcPts val="0"/>
              </a:spcAft>
              <a:buSzPts val="1400"/>
              <a:buNone/>
              <a:defRPr/>
            </a:lvl8pPr>
            <a:lvl9pPr lvl="8" algn="l">
              <a:lnSpc>
                <a:spcPct val="96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verskrift og indhold" type="obj">
  <p:cSld name="OBJEC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701675" y="361840"/>
            <a:ext cx="10785475" cy="936000"/>
          </a:xfrm>
          <a:prstGeom prst="rect">
            <a:avLst/>
          </a:prstGeom>
          <a:noFill/>
          <a:ln>
            <a:noFill/>
          </a:ln>
        </p:spPr>
        <p:txBody>
          <a:bodyPr spcFirstLastPara="1" wrap="square" lIns="0" tIns="0" rIns="1036800" bIns="0" anchor="t" anchorCtr="0">
            <a:noAutofit/>
          </a:bodyPr>
          <a:lstStyle>
            <a:lvl1pPr lvl="0" algn="l">
              <a:lnSpc>
                <a:spcPct val="90000"/>
              </a:lnSpc>
              <a:spcBef>
                <a:spcPts val="0"/>
              </a:spcBef>
              <a:spcAft>
                <a:spcPts val="0"/>
              </a:spcAft>
              <a:buSzPts val="1400"/>
              <a:buNone/>
              <a:defRPr cap="none"/>
            </a:lvl1pPr>
            <a:lvl2pPr lvl="1" algn="l">
              <a:lnSpc>
                <a:spcPct val="96000"/>
              </a:lnSpc>
              <a:spcBef>
                <a:spcPts val="0"/>
              </a:spcBef>
              <a:spcAft>
                <a:spcPts val="0"/>
              </a:spcAft>
              <a:buSzPts val="1400"/>
              <a:buNone/>
              <a:defRPr/>
            </a:lvl2pPr>
            <a:lvl3pPr lvl="2" algn="l">
              <a:lnSpc>
                <a:spcPct val="96000"/>
              </a:lnSpc>
              <a:spcBef>
                <a:spcPts val="0"/>
              </a:spcBef>
              <a:spcAft>
                <a:spcPts val="0"/>
              </a:spcAft>
              <a:buSzPts val="1400"/>
              <a:buNone/>
              <a:defRPr/>
            </a:lvl3pPr>
            <a:lvl4pPr lvl="3" algn="l">
              <a:lnSpc>
                <a:spcPct val="96000"/>
              </a:lnSpc>
              <a:spcBef>
                <a:spcPts val="0"/>
              </a:spcBef>
              <a:spcAft>
                <a:spcPts val="0"/>
              </a:spcAft>
              <a:buSzPts val="1400"/>
              <a:buNone/>
              <a:defRPr/>
            </a:lvl4pPr>
            <a:lvl5pPr lvl="4" algn="l">
              <a:lnSpc>
                <a:spcPct val="96000"/>
              </a:lnSpc>
              <a:spcBef>
                <a:spcPts val="0"/>
              </a:spcBef>
              <a:spcAft>
                <a:spcPts val="0"/>
              </a:spcAft>
              <a:buSzPts val="1400"/>
              <a:buNone/>
              <a:defRPr/>
            </a:lvl5pPr>
            <a:lvl6pPr lvl="5" algn="l">
              <a:lnSpc>
                <a:spcPct val="96000"/>
              </a:lnSpc>
              <a:spcBef>
                <a:spcPts val="0"/>
              </a:spcBef>
              <a:spcAft>
                <a:spcPts val="0"/>
              </a:spcAft>
              <a:buSzPts val="1400"/>
              <a:buNone/>
              <a:defRPr/>
            </a:lvl6pPr>
            <a:lvl7pPr lvl="6" algn="l">
              <a:lnSpc>
                <a:spcPct val="96000"/>
              </a:lnSpc>
              <a:spcBef>
                <a:spcPts val="0"/>
              </a:spcBef>
              <a:spcAft>
                <a:spcPts val="0"/>
              </a:spcAft>
              <a:buSzPts val="1400"/>
              <a:buNone/>
              <a:defRPr/>
            </a:lvl7pPr>
            <a:lvl8pPr lvl="7" algn="l">
              <a:lnSpc>
                <a:spcPct val="96000"/>
              </a:lnSpc>
              <a:spcBef>
                <a:spcPts val="0"/>
              </a:spcBef>
              <a:spcAft>
                <a:spcPts val="0"/>
              </a:spcAft>
              <a:buSzPts val="1400"/>
              <a:buNone/>
              <a:defRPr/>
            </a:lvl8pPr>
            <a:lvl9pPr lvl="8" algn="l">
              <a:lnSpc>
                <a:spcPct val="96000"/>
              </a:lnSpc>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702667" y="1449388"/>
            <a:ext cx="10784483" cy="4464049"/>
          </a:xfrm>
          <a:prstGeom prst="rect">
            <a:avLst/>
          </a:prstGeom>
          <a:noFill/>
          <a:ln>
            <a:noFill/>
          </a:ln>
        </p:spPr>
        <p:txBody>
          <a:bodyPr spcFirstLastPara="1" wrap="square" lIns="0" tIns="0" rIns="1036800" bIns="0" anchor="t" anchorCtr="0">
            <a:noAutofit/>
          </a:bodyPr>
          <a:lstStyle>
            <a:lvl1pPr marL="457200" lvl="0" indent="-330200" algn="l">
              <a:lnSpc>
                <a:spcPct val="100000"/>
              </a:lnSpc>
              <a:spcBef>
                <a:spcPts val="1100"/>
              </a:spcBef>
              <a:spcAft>
                <a:spcPts val="0"/>
              </a:spcAft>
              <a:buSzPts val="1600"/>
              <a:buChar char="∙"/>
              <a:defRPr/>
            </a:lvl1pPr>
            <a:lvl2pPr marL="914400" lvl="1" indent="-342900" algn="l">
              <a:lnSpc>
                <a:spcPct val="100000"/>
              </a:lnSpc>
              <a:spcBef>
                <a:spcPts val="800"/>
              </a:spcBef>
              <a:spcAft>
                <a:spcPts val="0"/>
              </a:spcAft>
              <a:buSzPts val="1800"/>
              <a:buChar char="–"/>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Char char="–"/>
              <a:defRPr/>
            </a:lvl4pPr>
            <a:lvl5pPr marL="2286000" lvl="4" indent="-342900" algn="l">
              <a:lnSpc>
                <a:spcPct val="100000"/>
              </a:lnSpc>
              <a:spcBef>
                <a:spcPts val="800"/>
              </a:spcBef>
              <a:spcAft>
                <a:spcPts val="0"/>
              </a:spcAft>
              <a:buSzPts val="1800"/>
              <a:buChar char="–"/>
              <a:defRPr/>
            </a:lvl5pPr>
            <a:lvl6pPr marL="2743200" lvl="5" indent="-342900" algn="l">
              <a:lnSpc>
                <a:spcPct val="100000"/>
              </a:lnSpc>
              <a:spcBef>
                <a:spcPts val="800"/>
              </a:spcBef>
              <a:spcAft>
                <a:spcPts val="0"/>
              </a:spcAft>
              <a:buSzPts val="1800"/>
              <a:buChar char="–"/>
              <a:defRPr/>
            </a:lvl6pPr>
            <a:lvl7pPr marL="3200400" lvl="6" indent="-342900" algn="l">
              <a:lnSpc>
                <a:spcPct val="100000"/>
              </a:lnSpc>
              <a:spcBef>
                <a:spcPts val="800"/>
              </a:spcBef>
              <a:spcAft>
                <a:spcPts val="0"/>
              </a:spcAft>
              <a:buSzPts val="1800"/>
              <a:buChar char="–"/>
              <a:defRPr/>
            </a:lvl7pPr>
            <a:lvl8pPr marL="3657600" lvl="7" indent="-342900" algn="l">
              <a:lnSpc>
                <a:spcPct val="100000"/>
              </a:lnSpc>
              <a:spcBef>
                <a:spcPts val="800"/>
              </a:spcBef>
              <a:spcAft>
                <a:spcPts val="0"/>
              </a:spcAft>
              <a:buSzPts val="1800"/>
              <a:buChar char="–"/>
              <a:defRPr/>
            </a:lvl8pPr>
            <a:lvl9pPr marL="4114800" lvl="8" indent="-342900" algn="l">
              <a:lnSpc>
                <a:spcPct val="100000"/>
              </a:lnSpc>
              <a:spcBef>
                <a:spcPts val="800"/>
              </a:spcBef>
              <a:spcAft>
                <a:spcPts val="0"/>
              </a:spcAft>
              <a:buSzPts val="1800"/>
              <a:buChar char="–"/>
              <a:defRPr/>
            </a:lvl9pPr>
          </a:lstStyle>
          <a:p>
            <a:endParaRPr/>
          </a:p>
        </p:txBody>
      </p:sp>
      <p:sp>
        <p:nvSpPr>
          <p:cNvPr id="61" name="Google Shape;61;p33"/>
          <p:cNvSpPr txBox="1">
            <a:spLocks noGrp="1"/>
          </p:cNvSpPr>
          <p:nvPr>
            <p:ph type="dt" idx="10"/>
          </p:nvPr>
        </p:nvSpPr>
        <p:spPr>
          <a:xfrm>
            <a:off x="0" y="6912000"/>
            <a:ext cx="0" cy="0"/>
          </a:xfrm>
          <a:prstGeom prst="rect">
            <a:avLst/>
          </a:prstGeom>
          <a:noFill/>
          <a:ln>
            <a:noFill/>
          </a:ln>
        </p:spPr>
        <p:txBody>
          <a:bodyPr spcFirstLastPara="1" wrap="square" lIns="91425" tIns="45700" rIns="91425" bIns="45700" anchor="ctr" anchorCtr="0">
            <a:noAutofit/>
          </a:bodyPr>
          <a:lstStyle>
            <a:lvl1pPr lvl="0" algn="l">
              <a:lnSpc>
                <a:spcPct val="108000"/>
              </a:lnSpc>
              <a:spcBef>
                <a:spcPts val="972"/>
              </a:spcBef>
              <a:spcAft>
                <a:spcPts val="0"/>
              </a:spcAft>
              <a:buSzPts val="1400"/>
              <a:buNone/>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3"/>
          <p:cNvSpPr txBox="1">
            <a:spLocks noGrp="1"/>
          </p:cNvSpPr>
          <p:nvPr>
            <p:ph type="ftr" idx="11"/>
          </p:nvPr>
        </p:nvSpPr>
        <p:spPr>
          <a:xfrm>
            <a:off x="1029600" y="6401052"/>
            <a:ext cx="3794400" cy="27485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lvl1pPr marL="0" lvl="0" indent="0" algn="l">
              <a:lnSpc>
                <a:spcPct val="108000"/>
              </a:lnSpc>
              <a:spcBef>
                <a:spcPts val="0"/>
              </a:spcBef>
              <a:spcAft>
                <a:spcPts val="0"/>
              </a:spcAft>
              <a:buNone/>
              <a:defRPr/>
            </a:lvl1pPr>
            <a:lvl2pPr marL="0" lvl="1" indent="0" algn="l">
              <a:lnSpc>
                <a:spcPct val="108000"/>
              </a:lnSpc>
              <a:spcBef>
                <a:spcPts val="0"/>
              </a:spcBef>
              <a:spcAft>
                <a:spcPts val="0"/>
              </a:spcAft>
              <a:buNone/>
              <a:defRPr/>
            </a:lvl2pPr>
            <a:lvl3pPr marL="0" lvl="2" indent="0" algn="l">
              <a:lnSpc>
                <a:spcPct val="108000"/>
              </a:lnSpc>
              <a:spcBef>
                <a:spcPts val="0"/>
              </a:spcBef>
              <a:spcAft>
                <a:spcPts val="0"/>
              </a:spcAft>
              <a:buNone/>
              <a:defRPr/>
            </a:lvl3pPr>
            <a:lvl4pPr marL="0" lvl="3" indent="0" algn="l">
              <a:lnSpc>
                <a:spcPct val="108000"/>
              </a:lnSpc>
              <a:spcBef>
                <a:spcPts val="0"/>
              </a:spcBef>
              <a:spcAft>
                <a:spcPts val="0"/>
              </a:spcAft>
              <a:buNone/>
              <a:defRPr/>
            </a:lvl4pPr>
            <a:lvl5pPr marL="0" lvl="4" indent="0" algn="l">
              <a:lnSpc>
                <a:spcPct val="108000"/>
              </a:lnSpc>
              <a:spcBef>
                <a:spcPts val="0"/>
              </a:spcBef>
              <a:spcAft>
                <a:spcPts val="0"/>
              </a:spcAft>
              <a:buNone/>
              <a:defRPr/>
            </a:lvl5pPr>
            <a:lvl6pPr marL="0" lvl="5" indent="0" algn="l">
              <a:lnSpc>
                <a:spcPct val="108000"/>
              </a:lnSpc>
              <a:spcBef>
                <a:spcPts val="0"/>
              </a:spcBef>
              <a:spcAft>
                <a:spcPts val="0"/>
              </a:spcAft>
              <a:buNone/>
              <a:defRPr/>
            </a:lvl6pPr>
            <a:lvl7pPr marL="0" lvl="6" indent="0" algn="l">
              <a:lnSpc>
                <a:spcPct val="108000"/>
              </a:lnSpc>
              <a:spcBef>
                <a:spcPts val="0"/>
              </a:spcBef>
              <a:spcAft>
                <a:spcPts val="0"/>
              </a:spcAft>
              <a:buNone/>
              <a:defRPr/>
            </a:lvl7pPr>
            <a:lvl8pPr marL="0" lvl="7" indent="0" algn="l">
              <a:lnSpc>
                <a:spcPct val="108000"/>
              </a:lnSpc>
              <a:spcBef>
                <a:spcPts val="0"/>
              </a:spcBef>
              <a:spcAft>
                <a:spcPts val="0"/>
              </a:spcAft>
              <a:buNone/>
              <a:defRPr/>
            </a:lvl8pPr>
            <a:lvl9pPr marL="0" lvl="8" indent="0" algn="l">
              <a:lnSpc>
                <a:spcPct val="108000"/>
              </a:lnSpc>
              <a:spcBef>
                <a:spcPts val="0"/>
              </a:spcBef>
              <a:spcAft>
                <a:spcPts val="0"/>
              </a:spcAft>
              <a:buNone/>
              <a:defRPr/>
            </a:lvl9pPr>
          </a:lstStyle>
          <a:p>
            <a:pPr marL="0" lvl="0" indent="0" algn="l" rtl="0">
              <a:spcBef>
                <a:spcPts val="0"/>
              </a:spcBef>
              <a:spcAft>
                <a:spcPts val="0"/>
              </a:spcAft>
              <a:buNone/>
            </a:pPr>
            <a:fld id="{00000000-1234-1234-1234-123412341234}" type="slidenum">
              <a:rPr lang="da-DK"/>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    Indhold og     1/4 billede">
  <p:cSld name="    Indhold og     1/4 billede">
    <p:spTree>
      <p:nvGrpSpPr>
        <p:cNvPr id="1" name="Shape 64"/>
        <p:cNvGrpSpPr/>
        <p:nvPr/>
      </p:nvGrpSpPr>
      <p:grpSpPr>
        <a:xfrm>
          <a:off x="0" y="0"/>
          <a:ext cx="0" cy="0"/>
          <a:chOff x="0" y="0"/>
          <a:chExt cx="0" cy="0"/>
        </a:xfrm>
      </p:grpSpPr>
      <p:sp>
        <p:nvSpPr>
          <p:cNvPr id="65" name="Google Shape;65;p34"/>
          <p:cNvSpPr>
            <a:spLocks noGrp="1"/>
          </p:cNvSpPr>
          <p:nvPr>
            <p:ph type="pic" idx="2"/>
          </p:nvPr>
        </p:nvSpPr>
        <p:spPr>
          <a:xfrm>
            <a:off x="9056688" y="179387"/>
            <a:ext cx="2952750" cy="6497638"/>
          </a:xfrm>
          <a:prstGeom prst="rect">
            <a:avLst/>
          </a:prstGeom>
          <a:noFill/>
          <a:ln>
            <a:noFill/>
          </a:ln>
        </p:spPr>
      </p:sp>
      <p:sp>
        <p:nvSpPr>
          <p:cNvPr id="66" name="Google Shape;66;p34"/>
          <p:cNvSpPr txBox="1">
            <a:spLocks noGrp="1"/>
          </p:cNvSpPr>
          <p:nvPr>
            <p:ph type="title"/>
          </p:nvPr>
        </p:nvSpPr>
        <p:spPr>
          <a:xfrm>
            <a:off x="701676" y="363600"/>
            <a:ext cx="8075418" cy="936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cap="none"/>
            </a:lvl1pPr>
            <a:lvl2pPr lvl="1" algn="l">
              <a:lnSpc>
                <a:spcPct val="96000"/>
              </a:lnSpc>
              <a:spcBef>
                <a:spcPts val="0"/>
              </a:spcBef>
              <a:spcAft>
                <a:spcPts val="0"/>
              </a:spcAft>
              <a:buSzPts val="1400"/>
              <a:buNone/>
              <a:defRPr/>
            </a:lvl2pPr>
            <a:lvl3pPr lvl="2" algn="l">
              <a:lnSpc>
                <a:spcPct val="96000"/>
              </a:lnSpc>
              <a:spcBef>
                <a:spcPts val="0"/>
              </a:spcBef>
              <a:spcAft>
                <a:spcPts val="0"/>
              </a:spcAft>
              <a:buSzPts val="1400"/>
              <a:buNone/>
              <a:defRPr/>
            </a:lvl3pPr>
            <a:lvl4pPr lvl="3" algn="l">
              <a:lnSpc>
                <a:spcPct val="96000"/>
              </a:lnSpc>
              <a:spcBef>
                <a:spcPts val="0"/>
              </a:spcBef>
              <a:spcAft>
                <a:spcPts val="0"/>
              </a:spcAft>
              <a:buSzPts val="1400"/>
              <a:buNone/>
              <a:defRPr/>
            </a:lvl4pPr>
            <a:lvl5pPr lvl="4" algn="l">
              <a:lnSpc>
                <a:spcPct val="96000"/>
              </a:lnSpc>
              <a:spcBef>
                <a:spcPts val="0"/>
              </a:spcBef>
              <a:spcAft>
                <a:spcPts val="0"/>
              </a:spcAft>
              <a:buSzPts val="1400"/>
              <a:buNone/>
              <a:defRPr/>
            </a:lvl5pPr>
            <a:lvl6pPr lvl="5" algn="l">
              <a:lnSpc>
                <a:spcPct val="96000"/>
              </a:lnSpc>
              <a:spcBef>
                <a:spcPts val="0"/>
              </a:spcBef>
              <a:spcAft>
                <a:spcPts val="0"/>
              </a:spcAft>
              <a:buSzPts val="1400"/>
              <a:buNone/>
              <a:defRPr/>
            </a:lvl6pPr>
            <a:lvl7pPr lvl="6" algn="l">
              <a:lnSpc>
                <a:spcPct val="96000"/>
              </a:lnSpc>
              <a:spcBef>
                <a:spcPts val="0"/>
              </a:spcBef>
              <a:spcAft>
                <a:spcPts val="0"/>
              </a:spcAft>
              <a:buSzPts val="1400"/>
              <a:buNone/>
              <a:defRPr/>
            </a:lvl7pPr>
            <a:lvl8pPr lvl="7" algn="l">
              <a:lnSpc>
                <a:spcPct val="96000"/>
              </a:lnSpc>
              <a:spcBef>
                <a:spcPts val="0"/>
              </a:spcBef>
              <a:spcAft>
                <a:spcPts val="0"/>
              </a:spcAft>
              <a:buSzPts val="1400"/>
              <a:buNone/>
              <a:defRPr/>
            </a:lvl8pPr>
            <a:lvl9pPr lvl="8" algn="l">
              <a:lnSpc>
                <a:spcPct val="96000"/>
              </a:lnSpc>
              <a:spcBef>
                <a:spcPts val="0"/>
              </a:spcBef>
              <a:spcAft>
                <a:spcPts val="0"/>
              </a:spcAft>
              <a:buSzPts val="1400"/>
              <a:buNone/>
              <a:defRPr/>
            </a:lvl9pPr>
          </a:lstStyle>
          <a:p>
            <a:endParaRPr/>
          </a:p>
        </p:txBody>
      </p:sp>
      <p:sp>
        <p:nvSpPr>
          <p:cNvPr id="67" name="Google Shape;67;p34"/>
          <p:cNvSpPr txBox="1">
            <a:spLocks noGrp="1"/>
          </p:cNvSpPr>
          <p:nvPr>
            <p:ph type="body" idx="1"/>
          </p:nvPr>
        </p:nvSpPr>
        <p:spPr>
          <a:xfrm>
            <a:off x="702667" y="1450800"/>
            <a:ext cx="8074675" cy="4464000"/>
          </a:xfrm>
          <a:prstGeom prst="rect">
            <a:avLst/>
          </a:prstGeom>
          <a:noFill/>
          <a:ln>
            <a:noFill/>
          </a:ln>
        </p:spPr>
        <p:txBody>
          <a:bodyPr spcFirstLastPara="1" wrap="square" lIns="0" tIns="0" rIns="144000" bIns="0" anchor="t" anchorCtr="0">
            <a:noAutofit/>
          </a:bodyPr>
          <a:lstStyle>
            <a:lvl1pPr marL="457200" lvl="0" indent="-330200" algn="l">
              <a:lnSpc>
                <a:spcPct val="100000"/>
              </a:lnSpc>
              <a:spcBef>
                <a:spcPts val="1100"/>
              </a:spcBef>
              <a:spcAft>
                <a:spcPts val="0"/>
              </a:spcAft>
              <a:buSzPts val="1600"/>
              <a:buChar char="∙"/>
              <a:defRPr/>
            </a:lvl1pPr>
            <a:lvl2pPr marL="914400" lvl="1" indent="-342900" algn="l">
              <a:lnSpc>
                <a:spcPct val="100000"/>
              </a:lnSpc>
              <a:spcBef>
                <a:spcPts val="800"/>
              </a:spcBef>
              <a:spcAft>
                <a:spcPts val="0"/>
              </a:spcAft>
              <a:buSzPts val="1800"/>
              <a:buChar char="–"/>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Char char="–"/>
              <a:defRPr/>
            </a:lvl4pPr>
            <a:lvl5pPr marL="2286000" lvl="4" indent="-342900" algn="l">
              <a:lnSpc>
                <a:spcPct val="100000"/>
              </a:lnSpc>
              <a:spcBef>
                <a:spcPts val="800"/>
              </a:spcBef>
              <a:spcAft>
                <a:spcPts val="0"/>
              </a:spcAft>
              <a:buSzPts val="1800"/>
              <a:buChar char="–"/>
              <a:defRPr/>
            </a:lvl5pPr>
            <a:lvl6pPr marL="2743200" lvl="5" indent="-342900" algn="l">
              <a:lnSpc>
                <a:spcPct val="100000"/>
              </a:lnSpc>
              <a:spcBef>
                <a:spcPts val="800"/>
              </a:spcBef>
              <a:spcAft>
                <a:spcPts val="0"/>
              </a:spcAft>
              <a:buSzPts val="1800"/>
              <a:buChar char="–"/>
              <a:defRPr/>
            </a:lvl6pPr>
            <a:lvl7pPr marL="3200400" lvl="6" indent="-342900" algn="l">
              <a:lnSpc>
                <a:spcPct val="100000"/>
              </a:lnSpc>
              <a:spcBef>
                <a:spcPts val="800"/>
              </a:spcBef>
              <a:spcAft>
                <a:spcPts val="0"/>
              </a:spcAft>
              <a:buSzPts val="1800"/>
              <a:buChar char="–"/>
              <a:defRPr/>
            </a:lvl7pPr>
            <a:lvl8pPr marL="3657600" lvl="7" indent="-342900" algn="l">
              <a:lnSpc>
                <a:spcPct val="100000"/>
              </a:lnSpc>
              <a:spcBef>
                <a:spcPts val="800"/>
              </a:spcBef>
              <a:spcAft>
                <a:spcPts val="0"/>
              </a:spcAft>
              <a:buSzPts val="1800"/>
              <a:buChar char="–"/>
              <a:defRPr/>
            </a:lvl8pPr>
            <a:lvl9pPr marL="4114800" lvl="8" indent="-342900" algn="l">
              <a:lnSpc>
                <a:spcPct val="100000"/>
              </a:lnSpc>
              <a:spcBef>
                <a:spcPts val="800"/>
              </a:spcBef>
              <a:spcAft>
                <a:spcPts val="0"/>
              </a:spcAft>
              <a:buSzPts val="1800"/>
              <a:buChar char="–"/>
              <a:defRPr/>
            </a:lvl9pPr>
          </a:lstStyle>
          <a:p>
            <a:endParaRPr/>
          </a:p>
        </p:txBody>
      </p:sp>
      <p:sp>
        <p:nvSpPr>
          <p:cNvPr id="68" name="Google Shape;68;p34"/>
          <p:cNvSpPr txBox="1"/>
          <p:nvPr/>
        </p:nvSpPr>
        <p:spPr>
          <a:xfrm>
            <a:off x="702668" y="6422400"/>
            <a:ext cx="279770" cy="356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900"/>
              <a:buFont typeface="Arial"/>
              <a:buNone/>
            </a:pPr>
            <a:fld id="{00000000-1234-1234-1234-123412341234}" type="slidenum">
              <a:rPr lang="da-DK" sz="900" b="0" i="0" u="none" strike="noStrike" cap="none">
                <a:solidFill>
                  <a:schemeClr val="dk1"/>
                </a:solidFill>
                <a:latin typeface="Arial"/>
                <a:ea typeface="Arial"/>
                <a:cs typeface="Arial"/>
                <a:sym typeface="Arial"/>
              </a:rPr>
              <a:t>‹nr.›</a:t>
            </a:fld>
            <a:endParaRPr sz="900" b="0" i="0" u="none" strike="noStrike" cap="none">
              <a:solidFill>
                <a:schemeClr val="dk1"/>
              </a:solidFill>
              <a:latin typeface="Arial"/>
              <a:ea typeface="Arial"/>
              <a:cs typeface="Arial"/>
              <a:sym typeface="Arial"/>
            </a:endParaRPr>
          </a:p>
        </p:txBody>
      </p:sp>
      <p:sp>
        <p:nvSpPr>
          <p:cNvPr id="69" name="Google Shape;69;p34"/>
          <p:cNvSpPr txBox="1">
            <a:spLocks noGrp="1"/>
          </p:cNvSpPr>
          <p:nvPr>
            <p:ph type="dt" idx="10"/>
          </p:nvPr>
        </p:nvSpPr>
        <p:spPr>
          <a:xfrm>
            <a:off x="0" y="6912000"/>
            <a:ext cx="0" cy="0"/>
          </a:xfrm>
          <a:prstGeom prst="rect">
            <a:avLst/>
          </a:prstGeom>
          <a:noFill/>
          <a:ln>
            <a:noFill/>
          </a:ln>
        </p:spPr>
        <p:txBody>
          <a:bodyPr spcFirstLastPara="1" wrap="square" lIns="91425" tIns="45700" rIns="91425" bIns="45700" anchor="ctr" anchorCtr="0">
            <a:noAutofit/>
          </a:bodyPr>
          <a:lstStyle>
            <a:lvl1pPr lvl="0" algn="l">
              <a:lnSpc>
                <a:spcPct val="108000"/>
              </a:lnSpc>
              <a:spcBef>
                <a:spcPts val="972"/>
              </a:spcBef>
              <a:spcAft>
                <a:spcPts val="0"/>
              </a:spcAft>
              <a:buSzPts val="1400"/>
              <a:buNone/>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1029600" y="6401052"/>
            <a:ext cx="3794400" cy="27485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lvl1pPr marL="0" lvl="0" indent="0" algn="l">
              <a:lnSpc>
                <a:spcPct val="108000"/>
              </a:lnSpc>
              <a:spcBef>
                <a:spcPts val="0"/>
              </a:spcBef>
              <a:spcAft>
                <a:spcPts val="0"/>
              </a:spcAft>
              <a:buNone/>
              <a:defRPr/>
            </a:lvl1pPr>
            <a:lvl2pPr marL="0" lvl="1" indent="0" algn="l">
              <a:lnSpc>
                <a:spcPct val="108000"/>
              </a:lnSpc>
              <a:spcBef>
                <a:spcPts val="0"/>
              </a:spcBef>
              <a:spcAft>
                <a:spcPts val="0"/>
              </a:spcAft>
              <a:buNone/>
              <a:defRPr/>
            </a:lvl2pPr>
            <a:lvl3pPr marL="0" lvl="2" indent="0" algn="l">
              <a:lnSpc>
                <a:spcPct val="108000"/>
              </a:lnSpc>
              <a:spcBef>
                <a:spcPts val="0"/>
              </a:spcBef>
              <a:spcAft>
                <a:spcPts val="0"/>
              </a:spcAft>
              <a:buNone/>
              <a:defRPr/>
            </a:lvl3pPr>
            <a:lvl4pPr marL="0" lvl="3" indent="0" algn="l">
              <a:lnSpc>
                <a:spcPct val="108000"/>
              </a:lnSpc>
              <a:spcBef>
                <a:spcPts val="0"/>
              </a:spcBef>
              <a:spcAft>
                <a:spcPts val="0"/>
              </a:spcAft>
              <a:buNone/>
              <a:defRPr/>
            </a:lvl4pPr>
            <a:lvl5pPr marL="0" lvl="4" indent="0" algn="l">
              <a:lnSpc>
                <a:spcPct val="108000"/>
              </a:lnSpc>
              <a:spcBef>
                <a:spcPts val="0"/>
              </a:spcBef>
              <a:spcAft>
                <a:spcPts val="0"/>
              </a:spcAft>
              <a:buNone/>
              <a:defRPr/>
            </a:lvl5pPr>
            <a:lvl6pPr marL="0" lvl="5" indent="0" algn="l">
              <a:lnSpc>
                <a:spcPct val="108000"/>
              </a:lnSpc>
              <a:spcBef>
                <a:spcPts val="0"/>
              </a:spcBef>
              <a:spcAft>
                <a:spcPts val="0"/>
              </a:spcAft>
              <a:buNone/>
              <a:defRPr/>
            </a:lvl6pPr>
            <a:lvl7pPr marL="0" lvl="6" indent="0" algn="l">
              <a:lnSpc>
                <a:spcPct val="108000"/>
              </a:lnSpc>
              <a:spcBef>
                <a:spcPts val="0"/>
              </a:spcBef>
              <a:spcAft>
                <a:spcPts val="0"/>
              </a:spcAft>
              <a:buNone/>
              <a:defRPr/>
            </a:lvl7pPr>
            <a:lvl8pPr marL="0" lvl="7" indent="0" algn="l">
              <a:lnSpc>
                <a:spcPct val="108000"/>
              </a:lnSpc>
              <a:spcBef>
                <a:spcPts val="0"/>
              </a:spcBef>
              <a:spcAft>
                <a:spcPts val="0"/>
              </a:spcAft>
              <a:buNone/>
              <a:defRPr/>
            </a:lvl8pPr>
            <a:lvl9pPr marL="0" lvl="8" indent="0" algn="l">
              <a:lnSpc>
                <a:spcPct val="108000"/>
              </a:lnSpc>
              <a:spcBef>
                <a:spcPts val="0"/>
              </a:spcBef>
              <a:spcAft>
                <a:spcPts val="0"/>
              </a:spcAft>
              <a:buNone/>
              <a:defRPr/>
            </a:lvl9pPr>
          </a:lstStyle>
          <a:p>
            <a:pPr marL="0" lvl="0" indent="0" algn="l" rtl="0">
              <a:spcBef>
                <a:spcPts val="0"/>
              </a:spcBef>
              <a:spcAft>
                <a:spcPts val="0"/>
              </a:spcAft>
              <a:buNone/>
            </a:pPr>
            <a:fld id="{00000000-1234-1234-1234-123412341234}" type="slidenum">
              <a:rPr lang="da-DK"/>
              <a:t>‹nr.›</a:t>
            </a:fld>
            <a:endParaRPr/>
          </a:p>
        </p:txBody>
      </p:sp>
      <p:pic>
        <p:nvPicPr>
          <p:cNvPr id="72" name="Google Shape;72;p34" descr="{&quot;templafy&quot;:{&quot;type&quot;:&quot;image&quot;,&quot;width&quot;:&quot;7.04 cm&quot;,&quot;height&quot;:&quot;1.82 cm&quot;,&quot;binding&quot;:&quot;UserProfile.LogoInsertion.PpLogoNameWhite&quot;}}" title="UserProfile.LogoInsertion.PpLogoNameWhite"/>
          <p:cNvPicPr preferRelativeResize="0"/>
          <p:nvPr/>
        </p:nvPicPr>
        <p:blipFill rotWithShape="1">
          <a:blip r:embed="rId2">
            <a:alphaModFix/>
          </a:blip>
          <a:srcRect/>
          <a:stretch/>
        </p:blipFill>
        <p:spPr>
          <a:xfrm>
            <a:off x="8976321" y="6042696"/>
            <a:ext cx="2532533" cy="654920"/>
          </a:xfrm>
          <a:prstGeom prst="rect">
            <a:avLst/>
          </a:prstGeom>
          <a:noFill/>
          <a:ln>
            <a:noFill/>
          </a:ln>
        </p:spPr>
      </p:pic>
      <p:sp>
        <p:nvSpPr>
          <p:cNvPr id="73" name="Google Shape;73;p34"/>
          <p:cNvSpPr/>
          <p:nvPr/>
        </p:nvSpPr>
        <p:spPr>
          <a:xfrm>
            <a:off x="8538450" y="6915108"/>
            <a:ext cx="2952750" cy="138436"/>
          </a:xfrm>
          <a:prstGeom prst="rect">
            <a:avLst/>
          </a:prstGeom>
          <a:noFill/>
          <a:ln>
            <a:noFill/>
          </a:ln>
        </p:spPr>
        <p:txBody>
          <a:bodyPr spcFirstLastPara="1" wrap="square" lIns="0" tIns="0" rIns="0" bIns="0" anchor="t" anchorCtr="0">
            <a:spAutoFit/>
          </a:bodyPr>
          <a:lstStyle/>
          <a:p>
            <a:pPr marL="0" marR="0" lvl="0" indent="0" algn="r" rtl="0">
              <a:lnSpc>
                <a:spcPct val="108000"/>
              </a:lnSpc>
              <a:spcBef>
                <a:spcPts val="0"/>
              </a:spcBef>
              <a:spcAft>
                <a:spcPts val="0"/>
              </a:spcAft>
              <a:buNone/>
            </a:pPr>
            <a:r>
              <a:rPr lang="da-DK" sz="900" b="0">
                <a:solidFill>
                  <a:srgbClr val="595959"/>
                </a:solidFill>
                <a:latin typeface="Arial"/>
                <a:ea typeface="Arial"/>
                <a:cs typeface="Arial"/>
                <a:sym typeface="Arial"/>
              </a:rPr>
              <a:t>Klik på knappen </a:t>
            </a:r>
            <a:r>
              <a:rPr lang="da-DK" sz="900" b="1">
                <a:solidFill>
                  <a:srgbClr val="595959"/>
                </a:solidFill>
                <a:latin typeface="Arial"/>
                <a:ea typeface="Arial"/>
                <a:cs typeface="Arial"/>
                <a:sym typeface="Arial"/>
              </a:rPr>
              <a:t>Indsæt logo forrest </a:t>
            </a:r>
            <a:r>
              <a:rPr lang="da-DK" sz="900" b="0">
                <a:solidFill>
                  <a:srgbClr val="595959"/>
                </a:solidFill>
                <a:latin typeface="Arial"/>
                <a:ea typeface="Arial"/>
                <a:cs typeface="Arial"/>
                <a:sym typeface="Arial"/>
              </a:rPr>
              <a:t>for at vise logoet</a:t>
            </a:r>
            <a:endParaRPr/>
          </a:p>
        </p:txBody>
      </p:sp>
    </p:spTree>
  </p:cSld>
  <p:clrMapOvr>
    <a:masterClrMapping/>
  </p:clrMapOvr>
  <p:extLst>
    <p:ext uri="{DCECCB84-F9BA-43D5-87BE-67443E8EF086}">
      <p15:sldGuideLst xmlns:p15="http://schemas.microsoft.com/office/powerpoint/2012/main">
        <p15:guide id="1" pos="5705">
          <p15:clr>
            <a:srgbClr val="A4A3A4"/>
          </p15:clr>
        </p15:guide>
        <p15:guide id="2" pos="5528">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    Indhold og     1/3 billede">
  <p:cSld name="    Indhold og     1/3 billede">
    <p:spTree>
      <p:nvGrpSpPr>
        <p:cNvPr id="1" name="Shape 74"/>
        <p:cNvGrpSpPr/>
        <p:nvPr/>
      </p:nvGrpSpPr>
      <p:grpSpPr>
        <a:xfrm>
          <a:off x="0" y="0"/>
          <a:ext cx="0" cy="0"/>
          <a:chOff x="0" y="0"/>
          <a:chExt cx="0" cy="0"/>
        </a:xfrm>
      </p:grpSpPr>
      <p:sp>
        <p:nvSpPr>
          <p:cNvPr id="75" name="Google Shape;75;p35"/>
          <p:cNvSpPr>
            <a:spLocks noGrp="1"/>
          </p:cNvSpPr>
          <p:nvPr>
            <p:ph type="pic" idx="2"/>
          </p:nvPr>
        </p:nvSpPr>
        <p:spPr>
          <a:xfrm>
            <a:off x="8067600" y="179387"/>
            <a:ext cx="3941838" cy="6497638"/>
          </a:xfrm>
          <a:prstGeom prst="rect">
            <a:avLst/>
          </a:prstGeom>
          <a:noFill/>
          <a:ln>
            <a:noFill/>
          </a:ln>
        </p:spPr>
      </p:sp>
      <p:sp>
        <p:nvSpPr>
          <p:cNvPr id="76" name="Google Shape;76;p35"/>
          <p:cNvSpPr txBox="1">
            <a:spLocks noGrp="1"/>
          </p:cNvSpPr>
          <p:nvPr>
            <p:ph type="title"/>
          </p:nvPr>
        </p:nvSpPr>
        <p:spPr>
          <a:xfrm>
            <a:off x="702668" y="363600"/>
            <a:ext cx="7084462" cy="936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cap="none"/>
            </a:lvl1pPr>
            <a:lvl2pPr lvl="1" algn="l">
              <a:lnSpc>
                <a:spcPct val="96000"/>
              </a:lnSpc>
              <a:spcBef>
                <a:spcPts val="0"/>
              </a:spcBef>
              <a:spcAft>
                <a:spcPts val="0"/>
              </a:spcAft>
              <a:buSzPts val="1400"/>
              <a:buNone/>
              <a:defRPr/>
            </a:lvl2pPr>
            <a:lvl3pPr lvl="2" algn="l">
              <a:lnSpc>
                <a:spcPct val="96000"/>
              </a:lnSpc>
              <a:spcBef>
                <a:spcPts val="0"/>
              </a:spcBef>
              <a:spcAft>
                <a:spcPts val="0"/>
              </a:spcAft>
              <a:buSzPts val="1400"/>
              <a:buNone/>
              <a:defRPr/>
            </a:lvl3pPr>
            <a:lvl4pPr lvl="3" algn="l">
              <a:lnSpc>
                <a:spcPct val="96000"/>
              </a:lnSpc>
              <a:spcBef>
                <a:spcPts val="0"/>
              </a:spcBef>
              <a:spcAft>
                <a:spcPts val="0"/>
              </a:spcAft>
              <a:buSzPts val="1400"/>
              <a:buNone/>
              <a:defRPr/>
            </a:lvl4pPr>
            <a:lvl5pPr lvl="4" algn="l">
              <a:lnSpc>
                <a:spcPct val="96000"/>
              </a:lnSpc>
              <a:spcBef>
                <a:spcPts val="0"/>
              </a:spcBef>
              <a:spcAft>
                <a:spcPts val="0"/>
              </a:spcAft>
              <a:buSzPts val="1400"/>
              <a:buNone/>
              <a:defRPr/>
            </a:lvl5pPr>
            <a:lvl6pPr lvl="5" algn="l">
              <a:lnSpc>
                <a:spcPct val="96000"/>
              </a:lnSpc>
              <a:spcBef>
                <a:spcPts val="0"/>
              </a:spcBef>
              <a:spcAft>
                <a:spcPts val="0"/>
              </a:spcAft>
              <a:buSzPts val="1400"/>
              <a:buNone/>
              <a:defRPr/>
            </a:lvl6pPr>
            <a:lvl7pPr lvl="6" algn="l">
              <a:lnSpc>
                <a:spcPct val="96000"/>
              </a:lnSpc>
              <a:spcBef>
                <a:spcPts val="0"/>
              </a:spcBef>
              <a:spcAft>
                <a:spcPts val="0"/>
              </a:spcAft>
              <a:buSzPts val="1400"/>
              <a:buNone/>
              <a:defRPr/>
            </a:lvl7pPr>
            <a:lvl8pPr lvl="7" algn="l">
              <a:lnSpc>
                <a:spcPct val="96000"/>
              </a:lnSpc>
              <a:spcBef>
                <a:spcPts val="0"/>
              </a:spcBef>
              <a:spcAft>
                <a:spcPts val="0"/>
              </a:spcAft>
              <a:buSzPts val="1400"/>
              <a:buNone/>
              <a:defRPr/>
            </a:lvl8pPr>
            <a:lvl9pPr lvl="8" algn="l">
              <a:lnSpc>
                <a:spcPct val="96000"/>
              </a:lnSpc>
              <a:spcBef>
                <a:spcPts val="0"/>
              </a:spcBef>
              <a:spcAft>
                <a:spcPts val="0"/>
              </a:spcAft>
              <a:buSzPts val="1400"/>
              <a:buNone/>
              <a:defRPr/>
            </a:lvl9pPr>
          </a:lstStyle>
          <a:p>
            <a:endParaRPr/>
          </a:p>
        </p:txBody>
      </p:sp>
      <p:sp>
        <p:nvSpPr>
          <p:cNvPr id="77" name="Google Shape;77;p35"/>
          <p:cNvSpPr txBox="1">
            <a:spLocks noGrp="1"/>
          </p:cNvSpPr>
          <p:nvPr>
            <p:ph type="body" idx="1"/>
          </p:nvPr>
        </p:nvSpPr>
        <p:spPr>
          <a:xfrm>
            <a:off x="702668" y="1450800"/>
            <a:ext cx="7084710" cy="4464000"/>
          </a:xfrm>
          <a:prstGeom prst="rect">
            <a:avLst/>
          </a:prstGeom>
          <a:noFill/>
          <a:ln>
            <a:noFill/>
          </a:ln>
        </p:spPr>
        <p:txBody>
          <a:bodyPr spcFirstLastPara="1" wrap="square" lIns="0" tIns="0" rIns="144000" bIns="0" anchor="t" anchorCtr="0">
            <a:noAutofit/>
          </a:bodyPr>
          <a:lstStyle>
            <a:lvl1pPr marL="457200" lvl="0" indent="-330200" algn="l">
              <a:lnSpc>
                <a:spcPct val="100000"/>
              </a:lnSpc>
              <a:spcBef>
                <a:spcPts val="1100"/>
              </a:spcBef>
              <a:spcAft>
                <a:spcPts val="0"/>
              </a:spcAft>
              <a:buSzPts val="1600"/>
              <a:buChar char="∙"/>
              <a:defRPr/>
            </a:lvl1pPr>
            <a:lvl2pPr marL="914400" lvl="1" indent="-342900" algn="l">
              <a:lnSpc>
                <a:spcPct val="100000"/>
              </a:lnSpc>
              <a:spcBef>
                <a:spcPts val="800"/>
              </a:spcBef>
              <a:spcAft>
                <a:spcPts val="0"/>
              </a:spcAft>
              <a:buSzPts val="1800"/>
              <a:buChar char="–"/>
              <a:defRPr/>
            </a:lvl2pPr>
            <a:lvl3pPr marL="1371600" lvl="2" indent="-342900" algn="l">
              <a:lnSpc>
                <a:spcPct val="100000"/>
              </a:lnSpc>
              <a:spcBef>
                <a:spcPts val="800"/>
              </a:spcBef>
              <a:spcAft>
                <a:spcPts val="0"/>
              </a:spcAft>
              <a:buSzPts val="1800"/>
              <a:buChar char="–"/>
              <a:defRPr/>
            </a:lvl3pPr>
            <a:lvl4pPr marL="1828800" lvl="3" indent="-342900" algn="l">
              <a:lnSpc>
                <a:spcPct val="100000"/>
              </a:lnSpc>
              <a:spcBef>
                <a:spcPts val="800"/>
              </a:spcBef>
              <a:spcAft>
                <a:spcPts val="0"/>
              </a:spcAft>
              <a:buSzPts val="1800"/>
              <a:buChar char="–"/>
              <a:defRPr/>
            </a:lvl4pPr>
            <a:lvl5pPr marL="2286000" lvl="4" indent="-342900" algn="l">
              <a:lnSpc>
                <a:spcPct val="100000"/>
              </a:lnSpc>
              <a:spcBef>
                <a:spcPts val="800"/>
              </a:spcBef>
              <a:spcAft>
                <a:spcPts val="0"/>
              </a:spcAft>
              <a:buSzPts val="1800"/>
              <a:buChar char="–"/>
              <a:defRPr/>
            </a:lvl5pPr>
            <a:lvl6pPr marL="2743200" lvl="5" indent="-342900" algn="l">
              <a:lnSpc>
                <a:spcPct val="100000"/>
              </a:lnSpc>
              <a:spcBef>
                <a:spcPts val="800"/>
              </a:spcBef>
              <a:spcAft>
                <a:spcPts val="0"/>
              </a:spcAft>
              <a:buSzPts val="1800"/>
              <a:buChar char="–"/>
              <a:defRPr/>
            </a:lvl6pPr>
            <a:lvl7pPr marL="3200400" lvl="6" indent="-342900" algn="l">
              <a:lnSpc>
                <a:spcPct val="100000"/>
              </a:lnSpc>
              <a:spcBef>
                <a:spcPts val="800"/>
              </a:spcBef>
              <a:spcAft>
                <a:spcPts val="0"/>
              </a:spcAft>
              <a:buSzPts val="1800"/>
              <a:buChar char="–"/>
              <a:defRPr/>
            </a:lvl7pPr>
            <a:lvl8pPr marL="3657600" lvl="7" indent="-342900" algn="l">
              <a:lnSpc>
                <a:spcPct val="100000"/>
              </a:lnSpc>
              <a:spcBef>
                <a:spcPts val="800"/>
              </a:spcBef>
              <a:spcAft>
                <a:spcPts val="0"/>
              </a:spcAft>
              <a:buSzPts val="1800"/>
              <a:buChar char="–"/>
              <a:defRPr/>
            </a:lvl8pPr>
            <a:lvl9pPr marL="4114800" lvl="8" indent="-342900" algn="l">
              <a:lnSpc>
                <a:spcPct val="100000"/>
              </a:lnSpc>
              <a:spcBef>
                <a:spcPts val="800"/>
              </a:spcBef>
              <a:spcAft>
                <a:spcPts val="0"/>
              </a:spcAft>
              <a:buSzPts val="1800"/>
              <a:buChar char="–"/>
              <a:defRPr/>
            </a:lvl9pPr>
          </a:lstStyle>
          <a:p>
            <a:endParaRPr/>
          </a:p>
        </p:txBody>
      </p:sp>
      <p:sp>
        <p:nvSpPr>
          <p:cNvPr id="78" name="Google Shape;78;p35"/>
          <p:cNvSpPr txBox="1"/>
          <p:nvPr/>
        </p:nvSpPr>
        <p:spPr>
          <a:xfrm>
            <a:off x="702668" y="6422400"/>
            <a:ext cx="279770" cy="356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900"/>
              <a:buFont typeface="Arial"/>
              <a:buNone/>
            </a:pPr>
            <a:fld id="{00000000-1234-1234-1234-123412341234}" type="slidenum">
              <a:rPr lang="da-DK" sz="900" b="0" i="0" u="none" strike="noStrike" cap="none">
                <a:solidFill>
                  <a:schemeClr val="dk1"/>
                </a:solidFill>
                <a:latin typeface="Arial"/>
                <a:ea typeface="Arial"/>
                <a:cs typeface="Arial"/>
                <a:sym typeface="Arial"/>
              </a:rPr>
              <a:t>‹nr.›</a:t>
            </a:fld>
            <a:endParaRPr sz="900" b="0" i="0" u="none" strike="noStrike" cap="none">
              <a:solidFill>
                <a:schemeClr val="dk1"/>
              </a:solidFill>
              <a:latin typeface="Arial"/>
              <a:ea typeface="Arial"/>
              <a:cs typeface="Arial"/>
              <a:sym typeface="Arial"/>
            </a:endParaRPr>
          </a:p>
        </p:txBody>
      </p:sp>
      <p:sp>
        <p:nvSpPr>
          <p:cNvPr id="79" name="Google Shape;79;p35"/>
          <p:cNvSpPr txBox="1">
            <a:spLocks noGrp="1"/>
          </p:cNvSpPr>
          <p:nvPr>
            <p:ph type="dt" idx="10"/>
          </p:nvPr>
        </p:nvSpPr>
        <p:spPr>
          <a:xfrm>
            <a:off x="0" y="6912000"/>
            <a:ext cx="0" cy="0"/>
          </a:xfrm>
          <a:prstGeom prst="rect">
            <a:avLst/>
          </a:prstGeom>
          <a:noFill/>
          <a:ln>
            <a:noFill/>
          </a:ln>
        </p:spPr>
        <p:txBody>
          <a:bodyPr spcFirstLastPara="1" wrap="square" lIns="91425" tIns="45700" rIns="91425" bIns="45700" anchor="ctr" anchorCtr="0">
            <a:noAutofit/>
          </a:bodyPr>
          <a:lstStyle>
            <a:lvl1pPr lvl="0" algn="l">
              <a:lnSpc>
                <a:spcPct val="108000"/>
              </a:lnSpc>
              <a:spcBef>
                <a:spcPts val="972"/>
              </a:spcBef>
              <a:spcAft>
                <a:spcPts val="0"/>
              </a:spcAft>
              <a:buSzPts val="1400"/>
              <a:buNone/>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5"/>
          <p:cNvSpPr txBox="1">
            <a:spLocks noGrp="1"/>
          </p:cNvSpPr>
          <p:nvPr>
            <p:ph type="ftr" idx="11"/>
          </p:nvPr>
        </p:nvSpPr>
        <p:spPr>
          <a:xfrm>
            <a:off x="1029600" y="6401052"/>
            <a:ext cx="3794400" cy="27485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8000"/>
              </a:lnSpc>
              <a:spcBef>
                <a:spcPts val="972"/>
              </a:spcBef>
              <a:spcAft>
                <a:spcPts val="0"/>
              </a:spcAft>
              <a:buSzPts val="1400"/>
              <a:buNone/>
              <a:defRPr/>
            </a:lvl2pPr>
            <a:lvl3pPr lvl="2" algn="l">
              <a:lnSpc>
                <a:spcPct val="108000"/>
              </a:lnSpc>
              <a:spcBef>
                <a:spcPts val="972"/>
              </a:spcBef>
              <a:spcAft>
                <a:spcPts val="0"/>
              </a:spcAft>
              <a:buSzPts val="1400"/>
              <a:buNone/>
              <a:defRPr/>
            </a:lvl3pPr>
            <a:lvl4pPr lvl="3" algn="l">
              <a:lnSpc>
                <a:spcPct val="108000"/>
              </a:lnSpc>
              <a:spcBef>
                <a:spcPts val="972"/>
              </a:spcBef>
              <a:spcAft>
                <a:spcPts val="0"/>
              </a:spcAft>
              <a:buSzPts val="1400"/>
              <a:buNone/>
              <a:defRPr/>
            </a:lvl4pPr>
            <a:lvl5pPr lvl="4" algn="l">
              <a:lnSpc>
                <a:spcPct val="108000"/>
              </a:lnSpc>
              <a:spcBef>
                <a:spcPts val="972"/>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5"/>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lvl1pPr marL="0" lvl="0" indent="0" algn="l">
              <a:lnSpc>
                <a:spcPct val="108000"/>
              </a:lnSpc>
              <a:spcBef>
                <a:spcPts val="0"/>
              </a:spcBef>
              <a:spcAft>
                <a:spcPts val="0"/>
              </a:spcAft>
              <a:buNone/>
              <a:defRPr/>
            </a:lvl1pPr>
            <a:lvl2pPr marL="0" lvl="1" indent="0" algn="l">
              <a:lnSpc>
                <a:spcPct val="108000"/>
              </a:lnSpc>
              <a:spcBef>
                <a:spcPts val="0"/>
              </a:spcBef>
              <a:spcAft>
                <a:spcPts val="0"/>
              </a:spcAft>
              <a:buNone/>
              <a:defRPr/>
            </a:lvl2pPr>
            <a:lvl3pPr marL="0" lvl="2" indent="0" algn="l">
              <a:lnSpc>
                <a:spcPct val="108000"/>
              </a:lnSpc>
              <a:spcBef>
                <a:spcPts val="0"/>
              </a:spcBef>
              <a:spcAft>
                <a:spcPts val="0"/>
              </a:spcAft>
              <a:buNone/>
              <a:defRPr/>
            </a:lvl3pPr>
            <a:lvl4pPr marL="0" lvl="3" indent="0" algn="l">
              <a:lnSpc>
                <a:spcPct val="108000"/>
              </a:lnSpc>
              <a:spcBef>
                <a:spcPts val="0"/>
              </a:spcBef>
              <a:spcAft>
                <a:spcPts val="0"/>
              </a:spcAft>
              <a:buNone/>
              <a:defRPr/>
            </a:lvl4pPr>
            <a:lvl5pPr marL="0" lvl="4" indent="0" algn="l">
              <a:lnSpc>
                <a:spcPct val="108000"/>
              </a:lnSpc>
              <a:spcBef>
                <a:spcPts val="0"/>
              </a:spcBef>
              <a:spcAft>
                <a:spcPts val="0"/>
              </a:spcAft>
              <a:buNone/>
              <a:defRPr/>
            </a:lvl5pPr>
            <a:lvl6pPr marL="0" lvl="5" indent="0" algn="l">
              <a:lnSpc>
                <a:spcPct val="108000"/>
              </a:lnSpc>
              <a:spcBef>
                <a:spcPts val="0"/>
              </a:spcBef>
              <a:spcAft>
                <a:spcPts val="0"/>
              </a:spcAft>
              <a:buNone/>
              <a:defRPr/>
            </a:lvl6pPr>
            <a:lvl7pPr marL="0" lvl="6" indent="0" algn="l">
              <a:lnSpc>
                <a:spcPct val="108000"/>
              </a:lnSpc>
              <a:spcBef>
                <a:spcPts val="0"/>
              </a:spcBef>
              <a:spcAft>
                <a:spcPts val="0"/>
              </a:spcAft>
              <a:buNone/>
              <a:defRPr/>
            </a:lvl7pPr>
            <a:lvl8pPr marL="0" lvl="7" indent="0" algn="l">
              <a:lnSpc>
                <a:spcPct val="108000"/>
              </a:lnSpc>
              <a:spcBef>
                <a:spcPts val="0"/>
              </a:spcBef>
              <a:spcAft>
                <a:spcPts val="0"/>
              </a:spcAft>
              <a:buNone/>
              <a:defRPr/>
            </a:lvl8pPr>
            <a:lvl9pPr marL="0" lvl="8" indent="0" algn="l">
              <a:lnSpc>
                <a:spcPct val="108000"/>
              </a:lnSpc>
              <a:spcBef>
                <a:spcPts val="0"/>
              </a:spcBef>
              <a:spcAft>
                <a:spcPts val="0"/>
              </a:spcAft>
              <a:buNone/>
              <a:defRPr/>
            </a:lvl9pPr>
          </a:lstStyle>
          <a:p>
            <a:pPr marL="0" lvl="0" indent="0" algn="l" rtl="0">
              <a:spcBef>
                <a:spcPts val="0"/>
              </a:spcBef>
              <a:spcAft>
                <a:spcPts val="0"/>
              </a:spcAft>
              <a:buNone/>
            </a:pPr>
            <a:fld id="{00000000-1234-1234-1234-123412341234}" type="slidenum">
              <a:rPr lang="da-DK"/>
              <a:t>‹nr.›</a:t>
            </a:fld>
            <a:endParaRPr/>
          </a:p>
        </p:txBody>
      </p:sp>
      <p:pic>
        <p:nvPicPr>
          <p:cNvPr id="82" name="Google Shape;82;p35" descr="{&quot;templafy&quot;:{&quot;type&quot;:&quot;image&quot;,&quot;width&quot;:&quot;7.04 cm&quot;,&quot;height&quot;:&quot;1.82 cm&quot;,&quot;binding&quot;:&quot;UserProfile.LogoInsertion.PpLogoNameWhite&quot;}}" title="UserProfile.LogoInsertion.PpLogoNameWhite"/>
          <p:cNvPicPr preferRelativeResize="0"/>
          <p:nvPr/>
        </p:nvPicPr>
        <p:blipFill rotWithShape="1">
          <a:blip r:embed="rId2">
            <a:alphaModFix/>
          </a:blip>
          <a:srcRect/>
          <a:stretch/>
        </p:blipFill>
        <p:spPr>
          <a:xfrm>
            <a:off x="8976321" y="6042696"/>
            <a:ext cx="2532533" cy="654920"/>
          </a:xfrm>
          <a:prstGeom prst="rect">
            <a:avLst/>
          </a:prstGeom>
          <a:noFill/>
          <a:ln>
            <a:noFill/>
          </a:ln>
        </p:spPr>
      </p:pic>
      <p:sp>
        <p:nvSpPr>
          <p:cNvPr id="83" name="Google Shape;83;p35"/>
          <p:cNvSpPr/>
          <p:nvPr/>
        </p:nvSpPr>
        <p:spPr>
          <a:xfrm>
            <a:off x="8538450" y="6915108"/>
            <a:ext cx="2952750" cy="138436"/>
          </a:xfrm>
          <a:prstGeom prst="rect">
            <a:avLst/>
          </a:prstGeom>
          <a:noFill/>
          <a:ln>
            <a:noFill/>
          </a:ln>
        </p:spPr>
        <p:txBody>
          <a:bodyPr spcFirstLastPara="1" wrap="square" lIns="0" tIns="0" rIns="0" bIns="0" anchor="t" anchorCtr="0">
            <a:spAutoFit/>
          </a:bodyPr>
          <a:lstStyle/>
          <a:p>
            <a:pPr marL="0" marR="0" lvl="0" indent="0" algn="r" rtl="0">
              <a:lnSpc>
                <a:spcPct val="108000"/>
              </a:lnSpc>
              <a:spcBef>
                <a:spcPts val="0"/>
              </a:spcBef>
              <a:spcAft>
                <a:spcPts val="0"/>
              </a:spcAft>
              <a:buNone/>
            </a:pPr>
            <a:r>
              <a:rPr lang="da-DK" sz="900" b="0">
                <a:solidFill>
                  <a:srgbClr val="595959"/>
                </a:solidFill>
                <a:latin typeface="Arial"/>
                <a:ea typeface="Arial"/>
                <a:cs typeface="Arial"/>
                <a:sym typeface="Arial"/>
              </a:rPr>
              <a:t>Klik på knappen </a:t>
            </a:r>
            <a:r>
              <a:rPr lang="da-DK" sz="900" b="1">
                <a:solidFill>
                  <a:srgbClr val="595959"/>
                </a:solidFill>
                <a:latin typeface="Arial"/>
                <a:ea typeface="Arial"/>
                <a:cs typeface="Arial"/>
                <a:sym typeface="Arial"/>
              </a:rPr>
              <a:t>Indsæt logo forrest </a:t>
            </a:r>
            <a:r>
              <a:rPr lang="da-DK" sz="900" b="0">
                <a:solidFill>
                  <a:srgbClr val="595959"/>
                </a:solidFill>
                <a:latin typeface="Arial"/>
                <a:ea typeface="Arial"/>
                <a:cs typeface="Arial"/>
                <a:sym typeface="Arial"/>
              </a:rPr>
              <a:t>for at vise logoet</a:t>
            </a:r>
            <a:endParaRPr/>
          </a:p>
        </p:txBody>
      </p:sp>
    </p:spTree>
  </p:cSld>
  <p:clrMapOvr>
    <a:masterClrMapping/>
  </p:clrMapOvr>
  <p:extLst>
    <p:ext uri="{DCECCB84-F9BA-43D5-87BE-67443E8EF086}">
      <p15:sldGuideLst xmlns:p15="http://schemas.microsoft.com/office/powerpoint/2012/main">
        <p15:guide id="1" pos="4905">
          <p15:clr>
            <a:srgbClr val="A4A3A4"/>
          </p15:clr>
        </p15:guide>
        <p15:guide id="2" pos="5081">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701675" y="361840"/>
            <a:ext cx="10785475" cy="936000"/>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SzPts val="1400"/>
              <a:buNone/>
              <a:defRPr sz="2800" b="0" i="0" u="none" strike="noStrike" cap="none">
                <a:solidFill>
                  <a:srgbClr val="3B5463"/>
                </a:solidFill>
                <a:latin typeface="Cambria"/>
                <a:ea typeface="Cambria"/>
                <a:cs typeface="Cambria"/>
                <a:sym typeface="Cambria"/>
              </a:defRPr>
            </a:lvl1pPr>
            <a:lvl2pPr marR="0" lvl="1" algn="l">
              <a:lnSpc>
                <a:spcPct val="96000"/>
              </a:lnSpc>
              <a:spcBef>
                <a:spcPts val="0"/>
              </a:spcBef>
              <a:spcAft>
                <a:spcPts val="0"/>
              </a:spcAft>
              <a:buSzPts val="1400"/>
              <a:buNone/>
              <a:defRPr sz="2600" b="1" i="0" u="none" strike="noStrike" cap="none">
                <a:solidFill>
                  <a:schemeClr val="dk1"/>
                </a:solidFill>
                <a:latin typeface="Arial"/>
                <a:ea typeface="Arial"/>
                <a:cs typeface="Arial"/>
                <a:sym typeface="Arial"/>
              </a:defRPr>
            </a:lvl2pPr>
            <a:lvl3pPr marR="0" lvl="2" algn="l">
              <a:lnSpc>
                <a:spcPct val="96000"/>
              </a:lnSpc>
              <a:spcBef>
                <a:spcPts val="0"/>
              </a:spcBef>
              <a:spcAft>
                <a:spcPts val="0"/>
              </a:spcAft>
              <a:buSzPts val="1400"/>
              <a:buNone/>
              <a:defRPr sz="2600" b="1" i="0" u="none" strike="noStrike" cap="none">
                <a:solidFill>
                  <a:schemeClr val="dk1"/>
                </a:solidFill>
                <a:latin typeface="Arial"/>
                <a:ea typeface="Arial"/>
                <a:cs typeface="Arial"/>
                <a:sym typeface="Arial"/>
              </a:defRPr>
            </a:lvl3pPr>
            <a:lvl4pPr marR="0" lvl="3" algn="l">
              <a:lnSpc>
                <a:spcPct val="96000"/>
              </a:lnSpc>
              <a:spcBef>
                <a:spcPts val="0"/>
              </a:spcBef>
              <a:spcAft>
                <a:spcPts val="0"/>
              </a:spcAft>
              <a:buSzPts val="1400"/>
              <a:buNone/>
              <a:defRPr sz="2600" b="1" i="0" u="none" strike="noStrike" cap="none">
                <a:solidFill>
                  <a:schemeClr val="dk1"/>
                </a:solidFill>
                <a:latin typeface="Arial"/>
                <a:ea typeface="Arial"/>
                <a:cs typeface="Arial"/>
                <a:sym typeface="Arial"/>
              </a:defRPr>
            </a:lvl4pPr>
            <a:lvl5pPr marR="0" lvl="4" algn="l">
              <a:lnSpc>
                <a:spcPct val="96000"/>
              </a:lnSpc>
              <a:spcBef>
                <a:spcPts val="0"/>
              </a:spcBef>
              <a:spcAft>
                <a:spcPts val="0"/>
              </a:spcAft>
              <a:buSzPts val="1400"/>
              <a:buNone/>
              <a:defRPr sz="2600" b="1" i="0" u="none" strike="noStrike" cap="none">
                <a:solidFill>
                  <a:schemeClr val="dk1"/>
                </a:solidFill>
                <a:latin typeface="Arial"/>
                <a:ea typeface="Arial"/>
                <a:cs typeface="Arial"/>
                <a:sym typeface="Arial"/>
              </a:defRPr>
            </a:lvl5pPr>
            <a:lvl6pPr marR="0" lvl="5" algn="l">
              <a:lnSpc>
                <a:spcPct val="96000"/>
              </a:lnSpc>
              <a:spcBef>
                <a:spcPts val="0"/>
              </a:spcBef>
              <a:spcAft>
                <a:spcPts val="0"/>
              </a:spcAft>
              <a:buSzPts val="1400"/>
              <a:buNone/>
              <a:defRPr sz="2600" b="1" i="0" u="none" strike="noStrike" cap="none">
                <a:solidFill>
                  <a:schemeClr val="dk1"/>
                </a:solidFill>
                <a:latin typeface="Arial"/>
                <a:ea typeface="Arial"/>
                <a:cs typeface="Arial"/>
                <a:sym typeface="Arial"/>
              </a:defRPr>
            </a:lvl6pPr>
            <a:lvl7pPr marR="0" lvl="6" algn="l">
              <a:lnSpc>
                <a:spcPct val="96000"/>
              </a:lnSpc>
              <a:spcBef>
                <a:spcPts val="0"/>
              </a:spcBef>
              <a:spcAft>
                <a:spcPts val="0"/>
              </a:spcAft>
              <a:buSzPts val="1400"/>
              <a:buNone/>
              <a:defRPr sz="2600" b="1" i="0" u="none" strike="noStrike" cap="none">
                <a:solidFill>
                  <a:schemeClr val="dk1"/>
                </a:solidFill>
                <a:latin typeface="Arial"/>
                <a:ea typeface="Arial"/>
                <a:cs typeface="Arial"/>
                <a:sym typeface="Arial"/>
              </a:defRPr>
            </a:lvl7pPr>
            <a:lvl8pPr marR="0" lvl="7" algn="l">
              <a:lnSpc>
                <a:spcPct val="96000"/>
              </a:lnSpc>
              <a:spcBef>
                <a:spcPts val="0"/>
              </a:spcBef>
              <a:spcAft>
                <a:spcPts val="0"/>
              </a:spcAft>
              <a:buSzPts val="1400"/>
              <a:buNone/>
              <a:defRPr sz="2600" b="1" i="0" u="none" strike="noStrike" cap="none">
                <a:solidFill>
                  <a:schemeClr val="dk1"/>
                </a:solidFill>
                <a:latin typeface="Arial"/>
                <a:ea typeface="Arial"/>
                <a:cs typeface="Arial"/>
                <a:sym typeface="Arial"/>
              </a:defRPr>
            </a:lvl8pPr>
            <a:lvl9pPr marR="0" lvl="8" algn="l">
              <a:lnSpc>
                <a:spcPct val="96000"/>
              </a:lnSpc>
              <a:spcBef>
                <a:spcPts val="0"/>
              </a:spcBef>
              <a:spcAft>
                <a:spcPts val="0"/>
              </a:spcAft>
              <a:buSzPts val="1400"/>
              <a:buNone/>
              <a:defRPr sz="2600" b="1" i="0" u="none" strike="noStrike" cap="none">
                <a:solidFill>
                  <a:schemeClr val="dk1"/>
                </a:solidFill>
                <a:latin typeface="Arial"/>
                <a:ea typeface="Arial"/>
                <a:cs typeface="Arial"/>
                <a:sym typeface="Arial"/>
              </a:defRPr>
            </a:lvl9pPr>
          </a:lstStyle>
          <a:p>
            <a:endParaRPr/>
          </a:p>
        </p:txBody>
      </p:sp>
      <p:sp>
        <p:nvSpPr>
          <p:cNvPr id="11" name="Google Shape;11;p26"/>
          <p:cNvSpPr txBox="1">
            <a:spLocks noGrp="1"/>
          </p:cNvSpPr>
          <p:nvPr>
            <p:ph type="body" idx="1"/>
          </p:nvPr>
        </p:nvSpPr>
        <p:spPr>
          <a:xfrm>
            <a:off x="702667" y="1449388"/>
            <a:ext cx="10784483" cy="4464049"/>
          </a:xfrm>
          <a:prstGeom prst="rect">
            <a:avLst/>
          </a:prstGeom>
          <a:noFill/>
          <a:ln>
            <a:noFill/>
          </a:ln>
        </p:spPr>
        <p:txBody>
          <a:bodyPr spcFirstLastPara="1" wrap="square" lIns="0" tIns="0" rIns="0" bIns="0" anchor="t" anchorCtr="0">
            <a:noAutofit/>
          </a:bodyPr>
          <a:lstStyle>
            <a:lvl1pPr marL="457200" marR="0" lvl="0" indent="-330200" algn="l">
              <a:lnSpc>
                <a:spcPct val="100000"/>
              </a:lnSpc>
              <a:spcBef>
                <a:spcPts val="1100"/>
              </a:spcBef>
              <a:spcAft>
                <a:spcPts val="0"/>
              </a:spcAft>
              <a:buClr>
                <a:schemeClr val="dk2"/>
              </a:buClr>
              <a:buSzPts val="1600"/>
              <a:buFont typeface="Noto Sans Symbols"/>
              <a:buChar char="∙"/>
              <a:defRPr sz="1600" b="0" i="0" u="none" strike="noStrike" cap="none">
                <a:solidFill>
                  <a:schemeClr val="dk1"/>
                </a:solidFill>
                <a:latin typeface="Arial"/>
                <a:ea typeface="Arial"/>
                <a:cs typeface="Arial"/>
                <a:sym typeface="Arial"/>
              </a:defRPr>
            </a:lvl1pPr>
            <a:lvl2pPr marL="914400" marR="0" lvl="1" indent="-317500" algn="l">
              <a:lnSpc>
                <a:spcPct val="100000"/>
              </a:lnSpc>
              <a:spcBef>
                <a:spcPts val="80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a:lnSpc>
                <a:spcPct val="100000"/>
              </a:lnSpc>
              <a:spcBef>
                <a:spcPts val="800"/>
              </a:spcBef>
              <a:spcAft>
                <a:spcPts val="0"/>
              </a:spcAft>
              <a:buClr>
                <a:schemeClr val="dk2"/>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100000"/>
              </a:lnSpc>
              <a:spcBef>
                <a:spcPts val="800"/>
              </a:spcBef>
              <a:spcAft>
                <a:spcPts val="0"/>
              </a:spcAft>
              <a:buClr>
                <a:schemeClr val="dk2"/>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100000"/>
              </a:lnSpc>
              <a:spcBef>
                <a:spcPts val="800"/>
              </a:spcBef>
              <a:spcAft>
                <a:spcPts val="0"/>
              </a:spcAft>
              <a:buClr>
                <a:schemeClr val="dk2"/>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a:lnSpc>
                <a:spcPct val="100000"/>
              </a:lnSpc>
              <a:spcBef>
                <a:spcPts val="800"/>
              </a:spcBef>
              <a:spcAft>
                <a:spcPts val="0"/>
              </a:spcAft>
              <a:buClr>
                <a:schemeClr val="dk2"/>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a:lnSpc>
                <a:spcPct val="100000"/>
              </a:lnSpc>
              <a:spcBef>
                <a:spcPts val="800"/>
              </a:spcBef>
              <a:spcAft>
                <a:spcPts val="0"/>
              </a:spcAft>
              <a:buClr>
                <a:schemeClr val="dk2"/>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a:lnSpc>
                <a:spcPct val="100000"/>
              </a:lnSpc>
              <a:spcBef>
                <a:spcPts val="800"/>
              </a:spcBef>
              <a:spcAft>
                <a:spcPts val="0"/>
              </a:spcAft>
              <a:buClr>
                <a:schemeClr val="dk2"/>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a:lnSpc>
                <a:spcPct val="100000"/>
              </a:lnSpc>
              <a:spcBef>
                <a:spcPts val="800"/>
              </a:spcBef>
              <a:spcAft>
                <a:spcPts val="0"/>
              </a:spcAft>
              <a:buClr>
                <a:schemeClr val="dk2"/>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2" name="Google Shape;12;p26"/>
          <p:cNvSpPr txBox="1">
            <a:spLocks noGrp="1"/>
          </p:cNvSpPr>
          <p:nvPr>
            <p:ph type="dt" idx="10"/>
          </p:nvPr>
        </p:nvSpPr>
        <p:spPr>
          <a:xfrm>
            <a:off x="0" y="6912000"/>
            <a:ext cx="0" cy="0"/>
          </a:xfrm>
          <a:prstGeom prst="rect">
            <a:avLst/>
          </a:prstGeom>
          <a:noFill/>
          <a:ln>
            <a:noFill/>
          </a:ln>
        </p:spPr>
        <p:txBody>
          <a:bodyPr spcFirstLastPara="1" wrap="square" lIns="91425" tIns="45700" rIns="91425" bIns="45700" anchor="ctr" anchorCtr="0">
            <a:noAutofit/>
          </a:bodyPr>
          <a:lstStyle>
            <a:lvl1pPr marR="0" lvl="0" algn="l">
              <a:lnSpc>
                <a:spcPct val="108000"/>
              </a:lnSpc>
              <a:spcBef>
                <a:spcPts val="54"/>
              </a:spcBef>
              <a:spcAft>
                <a:spcPts val="0"/>
              </a:spcAft>
              <a:buSzPts val="1400"/>
              <a:buNone/>
              <a:defRPr sz="100" b="0" i="0" u="none" strike="noStrike" cap="none">
                <a:latin typeface="Arial"/>
                <a:ea typeface="Arial"/>
                <a:cs typeface="Arial"/>
                <a:sym typeface="Arial"/>
              </a:defRPr>
            </a:lvl1pPr>
            <a:lvl2pPr marR="0" lvl="1" algn="l">
              <a:lnSpc>
                <a:spcPct val="108000"/>
              </a:lnSpc>
              <a:spcBef>
                <a:spcPts val="918"/>
              </a:spcBef>
              <a:spcAft>
                <a:spcPts val="0"/>
              </a:spcAft>
              <a:buSzPts val="1400"/>
              <a:buNone/>
              <a:defRPr sz="1700" b="0" i="0" u="none" strike="noStrike" cap="none">
                <a:solidFill>
                  <a:schemeClr val="dk1"/>
                </a:solidFill>
                <a:latin typeface="Arial"/>
                <a:ea typeface="Arial"/>
                <a:cs typeface="Arial"/>
                <a:sym typeface="Arial"/>
              </a:defRPr>
            </a:lvl2pPr>
            <a:lvl3pPr marR="0" lvl="2" algn="l">
              <a:lnSpc>
                <a:spcPct val="108000"/>
              </a:lnSpc>
              <a:spcBef>
                <a:spcPts val="918"/>
              </a:spcBef>
              <a:spcAft>
                <a:spcPts val="0"/>
              </a:spcAft>
              <a:buSzPts val="1400"/>
              <a:buNone/>
              <a:defRPr sz="1700" b="0" i="0" u="none" strike="noStrike" cap="none">
                <a:solidFill>
                  <a:schemeClr val="dk1"/>
                </a:solidFill>
                <a:latin typeface="Arial"/>
                <a:ea typeface="Arial"/>
                <a:cs typeface="Arial"/>
                <a:sym typeface="Arial"/>
              </a:defRPr>
            </a:lvl3pPr>
            <a:lvl4pPr marR="0" lvl="3" algn="l">
              <a:lnSpc>
                <a:spcPct val="108000"/>
              </a:lnSpc>
              <a:spcBef>
                <a:spcPts val="918"/>
              </a:spcBef>
              <a:spcAft>
                <a:spcPts val="0"/>
              </a:spcAft>
              <a:buSzPts val="1400"/>
              <a:buNone/>
              <a:defRPr sz="1700" b="0" i="0" u="none" strike="noStrike" cap="none">
                <a:solidFill>
                  <a:schemeClr val="dk1"/>
                </a:solidFill>
                <a:latin typeface="Arial"/>
                <a:ea typeface="Arial"/>
                <a:cs typeface="Arial"/>
                <a:sym typeface="Arial"/>
              </a:defRPr>
            </a:lvl4pPr>
            <a:lvl5pPr marR="0" lvl="4" algn="l">
              <a:lnSpc>
                <a:spcPct val="108000"/>
              </a:lnSpc>
              <a:spcBef>
                <a:spcPts val="918"/>
              </a:spcBef>
              <a:spcAft>
                <a:spcPts val="0"/>
              </a:spcAft>
              <a:buSzPts val="1400"/>
              <a:buNone/>
              <a:defRPr sz="1700" b="0" i="0" u="none" strike="noStrike" cap="none">
                <a:solidFill>
                  <a:schemeClr val="dk1"/>
                </a:solidFill>
                <a:latin typeface="Arial"/>
                <a:ea typeface="Arial"/>
                <a:cs typeface="Arial"/>
                <a:sym typeface="Arial"/>
              </a:defRPr>
            </a:lvl5pPr>
            <a:lvl6pPr marR="0" lvl="5" algn="l">
              <a:spcBef>
                <a:spcPts val="0"/>
              </a:spcBef>
              <a:spcAft>
                <a:spcPts val="0"/>
              </a:spcAft>
              <a:buSzPts val="1400"/>
              <a:buNone/>
              <a:defRPr sz="1700" b="0" i="0" u="none" strike="noStrike" cap="none">
                <a:solidFill>
                  <a:schemeClr val="dk1"/>
                </a:solidFill>
                <a:latin typeface="Arial"/>
                <a:ea typeface="Arial"/>
                <a:cs typeface="Arial"/>
                <a:sym typeface="Arial"/>
              </a:defRPr>
            </a:lvl6pPr>
            <a:lvl7pPr marR="0" lvl="6" algn="l">
              <a:spcBef>
                <a:spcPts val="0"/>
              </a:spcBef>
              <a:spcAft>
                <a:spcPts val="0"/>
              </a:spcAft>
              <a:buSzPts val="1400"/>
              <a:buNone/>
              <a:defRPr sz="1700" b="0" i="0" u="none" strike="noStrike" cap="none">
                <a:solidFill>
                  <a:schemeClr val="dk1"/>
                </a:solidFill>
                <a:latin typeface="Arial"/>
                <a:ea typeface="Arial"/>
                <a:cs typeface="Arial"/>
                <a:sym typeface="Arial"/>
              </a:defRPr>
            </a:lvl7pPr>
            <a:lvl8pPr marR="0" lvl="7" algn="l">
              <a:spcBef>
                <a:spcPts val="0"/>
              </a:spcBef>
              <a:spcAft>
                <a:spcPts val="0"/>
              </a:spcAft>
              <a:buSzPts val="1400"/>
              <a:buNone/>
              <a:defRPr sz="1700" b="0" i="0" u="none" strike="noStrike" cap="none">
                <a:solidFill>
                  <a:schemeClr val="dk1"/>
                </a:solidFill>
                <a:latin typeface="Arial"/>
                <a:ea typeface="Arial"/>
                <a:cs typeface="Arial"/>
                <a:sym typeface="Arial"/>
              </a:defRPr>
            </a:lvl8pPr>
            <a:lvl9pPr marR="0" lvl="8" algn="l">
              <a:spcBef>
                <a:spcPts val="0"/>
              </a:spcBef>
              <a:spcAft>
                <a:spcPts val="0"/>
              </a:spcAft>
              <a:buSzPts val="1400"/>
              <a:buNone/>
              <a:defRPr sz="1700" b="0" i="0" u="none" strike="noStrike" cap="none">
                <a:solidFill>
                  <a:schemeClr val="dk1"/>
                </a:solidFill>
                <a:latin typeface="Arial"/>
                <a:ea typeface="Arial"/>
                <a:cs typeface="Arial"/>
                <a:sym typeface="Arial"/>
              </a:defRPr>
            </a:lvl9pPr>
          </a:lstStyle>
          <a:p>
            <a:endParaRPr/>
          </a:p>
        </p:txBody>
      </p:sp>
      <p:sp>
        <p:nvSpPr>
          <p:cNvPr id="13" name="Google Shape;13;p26"/>
          <p:cNvSpPr txBox="1">
            <a:spLocks noGrp="1"/>
          </p:cNvSpPr>
          <p:nvPr>
            <p:ph type="ftr" idx="11"/>
          </p:nvPr>
        </p:nvSpPr>
        <p:spPr>
          <a:xfrm>
            <a:off x="1029600" y="6401052"/>
            <a:ext cx="3794400" cy="274857"/>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900" b="0" i="0" u="none" strike="noStrike" cap="none">
                <a:solidFill>
                  <a:schemeClr val="dk1"/>
                </a:solidFill>
                <a:latin typeface="Arial"/>
                <a:ea typeface="Arial"/>
                <a:cs typeface="Arial"/>
                <a:sym typeface="Arial"/>
              </a:defRPr>
            </a:lvl1pPr>
            <a:lvl2pPr marR="0" lvl="1" algn="l">
              <a:lnSpc>
                <a:spcPct val="108000"/>
              </a:lnSpc>
              <a:spcBef>
                <a:spcPts val="918"/>
              </a:spcBef>
              <a:spcAft>
                <a:spcPts val="0"/>
              </a:spcAft>
              <a:buSzPts val="1400"/>
              <a:buNone/>
              <a:defRPr sz="1700" b="0" i="0" u="none" strike="noStrike" cap="none">
                <a:solidFill>
                  <a:schemeClr val="dk1"/>
                </a:solidFill>
                <a:latin typeface="Arial"/>
                <a:ea typeface="Arial"/>
                <a:cs typeface="Arial"/>
                <a:sym typeface="Arial"/>
              </a:defRPr>
            </a:lvl2pPr>
            <a:lvl3pPr marR="0" lvl="2" algn="l">
              <a:lnSpc>
                <a:spcPct val="108000"/>
              </a:lnSpc>
              <a:spcBef>
                <a:spcPts val="918"/>
              </a:spcBef>
              <a:spcAft>
                <a:spcPts val="0"/>
              </a:spcAft>
              <a:buSzPts val="1400"/>
              <a:buNone/>
              <a:defRPr sz="1700" b="0" i="0" u="none" strike="noStrike" cap="none">
                <a:solidFill>
                  <a:schemeClr val="dk1"/>
                </a:solidFill>
                <a:latin typeface="Arial"/>
                <a:ea typeface="Arial"/>
                <a:cs typeface="Arial"/>
                <a:sym typeface="Arial"/>
              </a:defRPr>
            </a:lvl3pPr>
            <a:lvl4pPr marR="0" lvl="3" algn="l">
              <a:lnSpc>
                <a:spcPct val="108000"/>
              </a:lnSpc>
              <a:spcBef>
                <a:spcPts val="918"/>
              </a:spcBef>
              <a:spcAft>
                <a:spcPts val="0"/>
              </a:spcAft>
              <a:buSzPts val="1400"/>
              <a:buNone/>
              <a:defRPr sz="1700" b="0" i="0" u="none" strike="noStrike" cap="none">
                <a:solidFill>
                  <a:schemeClr val="dk1"/>
                </a:solidFill>
                <a:latin typeface="Arial"/>
                <a:ea typeface="Arial"/>
                <a:cs typeface="Arial"/>
                <a:sym typeface="Arial"/>
              </a:defRPr>
            </a:lvl4pPr>
            <a:lvl5pPr marR="0" lvl="4" algn="l">
              <a:lnSpc>
                <a:spcPct val="108000"/>
              </a:lnSpc>
              <a:spcBef>
                <a:spcPts val="918"/>
              </a:spcBef>
              <a:spcAft>
                <a:spcPts val="0"/>
              </a:spcAft>
              <a:buSzPts val="1400"/>
              <a:buNone/>
              <a:defRPr sz="1700" b="0" i="0" u="none" strike="noStrike" cap="none">
                <a:solidFill>
                  <a:schemeClr val="dk1"/>
                </a:solidFill>
                <a:latin typeface="Arial"/>
                <a:ea typeface="Arial"/>
                <a:cs typeface="Arial"/>
                <a:sym typeface="Arial"/>
              </a:defRPr>
            </a:lvl5pPr>
            <a:lvl6pPr marR="0" lvl="5" algn="l">
              <a:spcBef>
                <a:spcPts val="0"/>
              </a:spcBef>
              <a:spcAft>
                <a:spcPts val="0"/>
              </a:spcAft>
              <a:buSzPts val="1400"/>
              <a:buNone/>
              <a:defRPr sz="1700" b="0" i="0" u="none" strike="noStrike" cap="none">
                <a:solidFill>
                  <a:schemeClr val="dk1"/>
                </a:solidFill>
                <a:latin typeface="Arial"/>
                <a:ea typeface="Arial"/>
                <a:cs typeface="Arial"/>
                <a:sym typeface="Arial"/>
              </a:defRPr>
            </a:lvl6pPr>
            <a:lvl7pPr marR="0" lvl="6" algn="l">
              <a:spcBef>
                <a:spcPts val="0"/>
              </a:spcBef>
              <a:spcAft>
                <a:spcPts val="0"/>
              </a:spcAft>
              <a:buSzPts val="1400"/>
              <a:buNone/>
              <a:defRPr sz="1700" b="0" i="0" u="none" strike="noStrike" cap="none">
                <a:solidFill>
                  <a:schemeClr val="dk1"/>
                </a:solidFill>
                <a:latin typeface="Arial"/>
                <a:ea typeface="Arial"/>
                <a:cs typeface="Arial"/>
                <a:sym typeface="Arial"/>
              </a:defRPr>
            </a:lvl7pPr>
            <a:lvl8pPr marR="0" lvl="7" algn="l">
              <a:spcBef>
                <a:spcPts val="0"/>
              </a:spcBef>
              <a:spcAft>
                <a:spcPts val="0"/>
              </a:spcAft>
              <a:buSzPts val="1400"/>
              <a:buNone/>
              <a:defRPr sz="1700" b="0" i="0" u="none" strike="noStrike" cap="none">
                <a:solidFill>
                  <a:schemeClr val="dk1"/>
                </a:solidFill>
                <a:latin typeface="Arial"/>
                <a:ea typeface="Arial"/>
                <a:cs typeface="Arial"/>
                <a:sym typeface="Arial"/>
              </a:defRPr>
            </a:lvl8pPr>
            <a:lvl9pPr marR="0" lvl="8" algn="l">
              <a:spcBef>
                <a:spcPts val="0"/>
              </a:spcBef>
              <a:spcAft>
                <a:spcPts val="0"/>
              </a:spcAft>
              <a:buSzPts val="1400"/>
              <a:buNone/>
              <a:defRPr sz="1700" b="0" i="0" u="none" strike="noStrike" cap="none">
                <a:solidFill>
                  <a:schemeClr val="dk1"/>
                </a:solidFill>
                <a:latin typeface="Arial"/>
                <a:ea typeface="Arial"/>
                <a:cs typeface="Arial"/>
                <a:sym typeface="Arial"/>
              </a:defRPr>
            </a:lvl9pPr>
          </a:lstStyle>
          <a:p>
            <a:endParaRPr/>
          </a:p>
        </p:txBody>
      </p:sp>
      <p:sp>
        <p:nvSpPr>
          <p:cNvPr id="14" name="Google Shape;14;p26"/>
          <p:cNvSpPr txBox="1"/>
          <p:nvPr/>
        </p:nvSpPr>
        <p:spPr>
          <a:xfrm>
            <a:off x="702668" y="6401052"/>
            <a:ext cx="279770" cy="27597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900"/>
              <a:buFont typeface="Arial"/>
              <a:buNone/>
            </a:pPr>
            <a:fld id="{00000000-1234-1234-1234-123412341234}" type="slidenum">
              <a:rPr lang="da-DK" sz="900" b="0" i="0" u="none" strike="noStrike" cap="none">
                <a:solidFill>
                  <a:schemeClr val="dk1"/>
                </a:solidFill>
                <a:latin typeface="Arial"/>
                <a:ea typeface="Arial"/>
                <a:cs typeface="Arial"/>
                <a:sym typeface="Arial"/>
              </a:rPr>
              <a:t>‹nr.›</a:t>
            </a:fld>
            <a:endParaRPr sz="900" b="0" i="0" u="none" strike="noStrike" cap="none">
              <a:solidFill>
                <a:schemeClr val="dk1"/>
              </a:solidFill>
              <a:latin typeface="Arial"/>
              <a:ea typeface="Arial"/>
              <a:cs typeface="Arial"/>
              <a:sym typeface="Arial"/>
            </a:endParaRPr>
          </a:p>
        </p:txBody>
      </p:sp>
      <p:sp>
        <p:nvSpPr>
          <p:cNvPr id="15" name="Google Shape;15;p26"/>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lvl1pPr marL="0" marR="0" lvl="0" indent="0" algn="l">
              <a:lnSpc>
                <a:spcPct val="108000"/>
              </a:lnSpc>
              <a:spcBef>
                <a:spcPts val="0"/>
              </a:spcBef>
              <a:spcAft>
                <a:spcPts val="0"/>
              </a:spcAft>
              <a:buNone/>
              <a:defRPr sz="900" b="0" i="0" u="none" strike="noStrike" cap="none">
                <a:latin typeface="Arial"/>
                <a:ea typeface="Arial"/>
                <a:cs typeface="Arial"/>
                <a:sym typeface="Arial"/>
              </a:defRPr>
            </a:lvl1pPr>
            <a:lvl2pPr marL="0" marR="0" lvl="1" indent="0" algn="l">
              <a:lnSpc>
                <a:spcPct val="108000"/>
              </a:lnSpc>
              <a:spcBef>
                <a:spcPts val="0"/>
              </a:spcBef>
              <a:spcAft>
                <a:spcPts val="0"/>
              </a:spcAft>
              <a:buNone/>
              <a:defRPr sz="900" b="0" i="0" u="none" strike="noStrike" cap="none">
                <a:latin typeface="Arial"/>
                <a:ea typeface="Arial"/>
                <a:cs typeface="Arial"/>
                <a:sym typeface="Arial"/>
              </a:defRPr>
            </a:lvl2pPr>
            <a:lvl3pPr marL="0" marR="0" lvl="2" indent="0" algn="l">
              <a:lnSpc>
                <a:spcPct val="108000"/>
              </a:lnSpc>
              <a:spcBef>
                <a:spcPts val="0"/>
              </a:spcBef>
              <a:spcAft>
                <a:spcPts val="0"/>
              </a:spcAft>
              <a:buNone/>
              <a:defRPr sz="900" b="0" i="0" u="none" strike="noStrike" cap="none">
                <a:latin typeface="Arial"/>
                <a:ea typeface="Arial"/>
                <a:cs typeface="Arial"/>
                <a:sym typeface="Arial"/>
              </a:defRPr>
            </a:lvl3pPr>
            <a:lvl4pPr marL="0" marR="0" lvl="3" indent="0" algn="l">
              <a:lnSpc>
                <a:spcPct val="108000"/>
              </a:lnSpc>
              <a:spcBef>
                <a:spcPts val="0"/>
              </a:spcBef>
              <a:spcAft>
                <a:spcPts val="0"/>
              </a:spcAft>
              <a:buNone/>
              <a:defRPr sz="900" b="0" i="0" u="none" strike="noStrike" cap="none">
                <a:latin typeface="Arial"/>
                <a:ea typeface="Arial"/>
                <a:cs typeface="Arial"/>
                <a:sym typeface="Arial"/>
              </a:defRPr>
            </a:lvl4pPr>
            <a:lvl5pPr marL="0" marR="0" lvl="4" indent="0" algn="l">
              <a:lnSpc>
                <a:spcPct val="108000"/>
              </a:lnSpc>
              <a:spcBef>
                <a:spcPts val="0"/>
              </a:spcBef>
              <a:spcAft>
                <a:spcPts val="0"/>
              </a:spcAft>
              <a:buNone/>
              <a:defRPr sz="900" b="0" i="0" u="none" strike="noStrike" cap="none">
                <a:latin typeface="Arial"/>
                <a:ea typeface="Arial"/>
                <a:cs typeface="Arial"/>
                <a:sym typeface="Arial"/>
              </a:defRPr>
            </a:lvl5pPr>
            <a:lvl6pPr marL="0" marR="0" lvl="5" indent="0" algn="l">
              <a:lnSpc>
                <a:spcPct val="108000"/>
              </a:lnSpc>
              <a:spcBef>
                <a:spcPts val="0"/>
              </a:spcBef>
              <a:spcAft>
                <a:spcPts val="0"/>
              </a:spcAft>
              <a:buNone/>
              <a:defRPr sz="900" b="0" i="0" u="none" strike="noStrike" cap="none">
                <a:latin typeface="Arial"/>
                <a:ea typeface="Arial"/>
                <a:cs typeface="Arial"/>
                <a:sym typeface="Arial"/>
              </a:defRPr>
            </a:lvl6pPr>
            <a:lvl7pPr marL="0" marR="0" lvl="6" indent="0" algn="l">
              <a:lnSpc>
                <a:spcPct val="108000"/>
              </a:lnSpc>
              <a:spcBef>
                <a:spcPts val="0"/>
              </a:spcBef>
              <a:spcAft>
                <a:spcPts val="0"/>
              </a:spcAft>
              <a:buNone/>
              <a:defRPr sz="900" b="0" i="0" u="none" strike="noStrike" cap="none">
                <a:latin typeface="Arial"/>
                <a:ea typeface="Arial"/>
                <a:cs typeface="Arial"/>
                <a:sym typeface="Arial"/>
              </a:defRPr>
            </a:lvl7pPr>
            <a:lvl8pPr marL="0" marR="0" lvl="7" indent="0" algn="l">
              <a:lnSpc>
                <a:spcPct val="108000"/>
              </a:lnSpc>
              <a:spcBef>
                <a:spcPts val="0"/>
              </a:spcBef>
              <a:spcAft>
                <a:spcPts val="0"/>
              </a:spcAft>
              <a:buNone/>
              <a:defRPr sz="900" b="0" i="0" u="none" strike="noStrike" cap="none">
                <a:latin typeface="Arial"/>
                <a:ea typeface="Arial"/>
                <a:cs typeface="Arial"/>
                <a:sym typeface="Arial"/>
              </a:defRPr>
            </a:lvl8pPr>
            <a:lvl9pPr marL="0" marR="0" lvl="8" indent="0" algn="l">
              <a:lnSpc>
                <a:spcPct val="108000"/>
              </a:lnSpc>
              <a:spcBef>
                <a:spcPts val="0"/>
              </a:spcBef>
              <a:spcAft>
                <a:spcPts val="0"/>
              </a:spcAft>
              <a:buNone/>
              <a:defRPr sz="900" b="0" i="0" u="none" strike="noStrike" cap="none">
                <a:latin typeface="Arial"/>
                <a:ea typeface="Arial"/>
                <a:cs typeface="Arial"/>
                <a:sym typeface="Arial"/>
              </a:defRPr>
            </a:lvl9pPr>
          </a:lstStyle>
          <a:p>
            <a:pPr marL="0" lvl="0" indent="0" algn="l" rtl="0">
              <a:spcBef>
                <a:spcPts val="0"/>
              </a:spcBef>
              <a:spcAft>
                <a:spcPts val="0"/>
              </a:spcAft>
              <a:buNone/>
            </a:pPr>
            <a:fld id="{00000000-1234-1234-1234-123412341234}" type="slidenum">
              <a:rPr lang="da-DK"/>
              <a:t>‹nr.›</a:t>
            </a:fld>
            <a:endParaRPr/>
          </a:p>
        </p:txBody>
      </p:sp>
      <p:pic>
        <p:nvPicPr>
          <p:cNvPr id="16" name="Google Shape;16;p26" descr="{&quot;templafy&quot;:{&quot;type&quot;:&quot;image&quot;,&quot;width&quot;:&quot;7.04 cm&quot;,&quot;height&quot;:&quot;1.82 cm&quot;,&quot;binding&quot;:&quot;UserProfile.LogoInsertion.PpLogoName&quot;}}" title="UserProfile.LogoInsertion.PpLogoName"/>
          <p:cNvPicPr preferRelativeResize="0"/>
          <p:nvPr/>
        </p:nvPicPr>
        <p:blipFill rotWithShape="1">
          <a:blip r:embed="rId24">
            <a:alphaModFix/>
          </a:blip>
          <a:srcRect/>
          <a:stretch/>
        </p:blipFill>
        <p:spPr>
          <a:xfrm>
            <a:off x="8976320" y="6042696"/>
            <a:ext cx="2532535" cy="65492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2">
          <p15:clr>
            <a:srgbClr val="A4A3A4"/>
          </p15:clr>
        </p15:guide>
        <p15:guide id="2" pos="7236">
          <p15:clr>
            <a:srgbClr val="A4A3A4"/>
          </p15:clr>
        </p15:guide>
        <p15:guide id="3" orient="horz" pos="913">
          <p15:clr>
            <a:srgbClr val="A4A3A4"/>
          </p15:clr>
        </p15:guide>
        <p15:guide id="4" orient="horz" pos="3725">
          <p15:clr>
            <a:srgbClr val="A4A3A4"/>
          </p15:clr>
        </p15:guide>
        <p15:guide id="5" pos="113">
          <p15:clr>
            <a:srgbClr val="A4A3A4"/>
          </p15:clr>
        </p15:guide>
        <p15:guide id="6" orient="horz" pos="113">
          <p15:clr>
            <a:srgbClr val="A4A3A4"/>
          </p15:clr>
        </p15:guide>
        <p15:guide id="7" pos="7565">
          <p15:clr>
            <a:srgbClr val="A4A3A4"/>
          </p15:clr>
        </p15:guide>
        <p15:guide id="8" orient="horz" pos="4206">
          <p15:clr>
            <a:srgbClr val="A4A3A4"/>
          </p15:clr>
        </p15:guide>
        <p15:guide id="9" orient="horz" pos="260">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loenoverblik.dk/"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
          <p:cNvSpPr txBox="1">
            <a:spLocks noGrp="1"/>
          </p:cNvSpPr>
          <p:nvPr>
            <p:ph type="subTitle" idx="1"/>
          </p:nvPr>
        </p:nvSpPr>
        <p:spPr>
          <a:xfrm>
            <a:off x="900000" y="3545817"/>
            <a:ext cx="10584000" cy="1655762"/>
          </a:xfrm>
          <a:prstGeom prst="rect">
            <a:avLst/>
          </a:prstGeom>
          <a:noFill/>
          <a:ln>
            <a:noFill/>
          </a:ln>
        </p:spPr>
        <p:txBody>
          <a:bodyPr spcFirstLastPara="1" wrap="square" lIns="0" tIns="0" rIns="0" bIns="0" anchor="t" anchorCtr="0">
            <a:noAutofit/>
          </a:bodyPr>
          <a:lstStyle/>
          <a:p>
            <a:pPr marL="0" lvl="0" indent="0" algn="l" rtl="0">
              <a:lnSpc>
                <a:spcPct val="92000"/>
              </a:lnSpc>
              <a:spcBef>
                <a:spcPts val="0"/>
              </a:spcBef>
              <a:spcAft>
                <a:spcPts val="0"/>
              </a:spcAft>
              <a:buSzPts val="3600"/>
              <a:buFont typeface="Arial"/>
              <a:buNone/>
            </a:pPr>
            <a:endParaRPr/>
          </a:p>
        </p:txBody>
      </p:sp>
      <p:sp>
        <p:nvSpPr>
          <p:cNvPr id="209" name="Google Shape;209;p1"/>
          <p:cNvSpPr txBox="1">
            <a:spLocks noGrp="1"/>
          </p:cNvSpPr>
          <p:nvPr>
            <p:ph type="ftr" idx="4294967295"/>
          </p:nvPr>
        </p:nvSpPr>
        <p:spPr>
          <a:xfrm>
            <a:off x="0" y="6912000"/>
            <a:ext cx="0" cy="0"/>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None/>
            </a:pPr>
            <a:r>
              <a:rPr lang="da-DK"/>
              <a:t>- Præsentations titel</a:t>
            </a:r>
            <a:endParaRPr/>
          </a:p>
        </p:txBody>
      </p:sp>
      <p:sp>
        <p:nvSpPr>
          <p:cNvPr id="210" name="Google Shape;210;p1"/>
          <p:cNvSpPr txBox="1">
            <a:spLocks noGrp="1"/>
          </p:cNvSpPr>
          <p:nvPr>
            <p:ph type="sldNum" idx="4294967295"/>
          </p:nvPr>
        </p:nvSpPr>
        <p:spPr>
          <a:xfrm>
            <a:off x="0" y="6912000"/>
            <a:ext cx="0" cy="0"/>
          </a:xfrm>
          <a:prstGeom prst="rect">
            <a:avLst/>
          </a:prstGeom>
          <a:noFill/>
          <a:ln>
            <a:noFill/>
          </a:ln>
        </p:spPr>
        <p:txBody>
          <a:bodyPr spcFirstLastPara="1" wrap="square" lIns="0" tIns="0" rIns="0" bIns="0" anchor="b" anchorCtr="0">
            <a:noAutofit/>
          </a:bodyPr>
          <a:lstStyle/>
          <a:p>
            <a:pPr marL="0" lvl="0" indent="0" algn="r" rtl="0">
              <a:lnSpc>
                <a:spcPct val="108000"/>
              </a:lnSpc>
              <a:spcBef>
                <a:spcPts val="0"/>
              </a:spcBef>
              <a:spcAft>
                <a:spcPts val="0"/>
              </a:spcAft>
              <a:buNone/>
            </a:pPr>
            <a:fld id="{00000000-1234-1234-1234-123412341234}" type="slidenum">
              <a:rPr lang="da-DK"/>
              <a:t>1</a:t>
            </a:fld>
            <a:endParaRPr/>
          </a:p>
        </p:txBody>
      </p:sp>
      <p:pic>
        <p:nvPicPr>
          <p:cNvPr id="211" name="Google Shape;211;p1"/>
          <p:cNvPicPr preferRelativeResize="0"/>
          <p:nvPr/>
        </p:nvPicPr>
        <p:blipFill rotWithShape="1">
          <a:blip r:embed="rId3">
            <a:alphaModFix/>
          </a:blip>
          <a:srcRect/>
          <a:stretch/>
        </p:blipFill>
        <p:spPr>
          <a:xfrm>
            <a:off x="3175" y="0"/>
            <a:ext cx="12187238" cy="6858000"/>
          </a:xfrm>
          <a:prstGeom prst="rect">
            <a:avLst/>
          </a:prstGeom>
          <a:noFill/>
          <a:ln>
            <a:noFill/>
          </a:ln>
        </p:spPr>
      </p:pic>
      <p:sp>
        <p:nvSpPr>
          <p:cNvPr id="212" name="Google Shape;212;p1"/>
          <p:cNvSpPr txBox="1"/>
          <p:nvPr/>
        </p:nvSpPr>
        <p:spPr>
          <a:xfrm>
            <a:off x="514518" y="1492502"/>
            <a:ext cx="10584000" cy="254813"/>
          </a:xfrm>
          <a:prstGeom prst="rect">
            <a:avLst/>
          </a:prstGeom>
          <a:noFill/>
          <a:ln>
            <a:noFill/>
          </a:ln>
        </p:spPr>
        <p:txBody>
          <a:bodyPr spcFirstLastPara="1" wrap="square" lIns="0" tIns="0" rIns="0" bIns="0" anchor="t" anchorCtr="0">
            <a:spAutoFit/>
          </a:bodyPr>
          <a:lstStyle/>
          <a:p>
            <a:pPr marL="0" marR="0" lvl="0" indent="-114300" algn="l" rtl="0">
              <a:lnSpc>
                <a:spcPct val="92000"/>
              </a:lnSpc>
              <a:spcBef>
                <a:spcPts val="0"/>
              </a:spcBef>
              <a:spcAft>
                <a:spcPts val="0"/>
              </a:spcAft>
              <a:buClr>
                <a:schemeClr val="lt1"/>
              </a:buClr>
              <a:buSzPts val="1800"/>
              <a:buFont typeface="Arial"/>
              <a:buChar char="​"/>
            </a:pPr>
            <a:r>
              <a:rPr lang="da-DK" sz="1800" b="1">
                <a:solidFill>
                  <a:schemeClr val="lt1"/>
                </a:solidFill>
                <a:latin typeface="Arial"/>
                <a:ea typeface="Arial"/>
                <a:cs typeface="Arial"/>
                <a:sym typeface="Arial"/>
              </a:rPr>
              <a:t>Datadrevet Organisationsanalyse</a:t>
            </a:r>
            <a:endParaRPr/>
          </a:p>
        </p:txBody>
      </p:sp>
      <p:sp>
        <p:nvSpPr>
          <p:cNvPr id="213" name="Google Shape;213;p1"/>
          <p:cNvSpPr txBox="1"/>
          <p:nvPr/>
        </p:nvSpPr>
        <p:spPr>
          <a:xfrm>
            <a:off x="514518" y="800533"/>
            <a:ext cx="10584000" cy="566309"/>
          </a:xfrm>
          <a:prstGeom prst="rect">
            <a:avLst/>
          </a:prstGeom>
          <a:noFill/>
          <a:ln>
            <a:noFill/>
          </a:ln>
        </p:spPr>
        <p:txBody>
          <a:bodyPr spcFirstLastPara="1" wrap="square" lIns="0" tIns="0" rIns="0" bIns="0" anchor="t" anchorCtr="0">
            <a:spAutoFit/>
          </a:bodyPr>
          <a:lstStyle/>
          <a:p>
            <a:pPr marL="0" marR="0" lvl="0" indent="-254000" algn="l" rtl="0">
              <a:lnSpc>
                <a:spcPct val="92000"/>
              </a:lnSpc>
              <a:spcBef>
                <a:spcPts val="0"/>
              </a:spcBef>
              <a:spcAft>
                <a:spcPts val="0"/>
              </a:spcAft>
              <a:buClr>
                <a:schemeClr val="lt1"/>
              </a:buClr>
              <a:buSzPts val="4000"/>
              <a:buFont typeface="Arial"/>
              <a:buChar char="​"/>
            </a:pPr>
            <a:r>
              <a:rPr lang="da-DK" sz="4000" b="1">
                <a:solidFill>
                  <a:schemeClr val="lt1"/>
                </a:solidFill>
                <a:latin typeface="Arial"/>
                <a:ea typeface="Arial"/>
                <a:cs typeface="Arial"/>
                <a:sym typeface="Arial"/>
              </a:rPr>
              <a:t>Case: Tidlig Pension</a:t>
            </a:r>
            <a:endParaRPr/>
          </a:p>
        </p:txBody>
      </p:sp>
      <p:sp>
        <p:nvSpPr>
          <p:cNvPr id="214" name="Google Shape;214;p1"/>
          <p:cNvSpPr txBox="1"/>
          <p:nvPr/>
        </p:nvSpPr>
        <p:spPr>
          <a:xfrm>
            <a:off x="514518" y="1812645"/>
            <a:ext cx="10584000" cy="169918"/>
          </a:xfrm>
          <a:prstGeom prst="rect">
            <a:avLst/>
          </a:prstGeom>
          <a:noFill/>
          <a:ln>
            <a:noFill/>
          </a:ln>
        </p:spPr>
        <p:txBody>
          <a:bodyPr spcFirstLastPara="1" wrap="square" lIns="0" tIns="0" rIns="0" bIns="0" anchor="t" anchorCtr="0">
            <a:spAutoFit/>
          </a:bodyPr>
          <a:lstStyle/>
          <a:p>
            <a:pPr marL="0" marR="0" lvl="0" indent="-76200" algn="l" rtl="0">
              <a:lnSpc>
                <a:spcPct val="92000"/>
              </a:lnSpc>
              <a:spcBef>
                <a:spcPts val="0"/>
              </a:spcBef>
              <a:spcAft>
                <a:spcPts val="0"/>
              </a:spcAft>
              <a:buClr>
                <a:schemeClr val="lt1"/>
              </a:buClr>
              <a:buSzPts val="1200"/>
              <a:buFont typeface="Arial"/>
              <a:buChar char="​"/>
            </a:pPr>
            <a:r>
              <a:rPr lang="da-DK" sz="1200">
                <a:solidFill>
                  <a:schemeClr val="lt1"/>
                </a:solidFill>
                <a:latin typeface="Arial"/>
                <a:ea typeface="Arial"/>
                <a:cs typeface="Arial"/>
                <a:sym typeface="Arial"/>
              </a:rPr>
              <a:t>November 10, 2021</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10"/>
          <p:cNvSpPr/>
          <p:nvPr/>
        </p:nvSpPr>
        <p:spPr>
          <a:xfrm>
            <a:off x="-1" y="6611778"/>
            <a:ext cx="12204452" cy="246221"/>
          </a:xfrm>
          <a:prstGeom prst="rect">
            <a:avLst/>
          </a:prstGeom>
          <a:solidFill>
            <a:srgbClr val="ADC300"/>
          </a:solidFill>
          <a:ln w="9525" cap="flat" cmpd="sng">
            <a:solidFill>
              <a:srgbClr val="ADC300"/>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lt1"/>
              </a:solidFill>
              <a:latin typeface="Arial"/>
              <a:ea typeface="Arial"/>
              <a:cs typeface="Arial"/>
              <a:sym typeface="Arial"/>
            </a:endParaRPr>
          </a:p>
        </p:txBody>
      </p:sp>
      <p:sp>
        <p:nvSpPr>
          <p:cNvPr id="446" name="Google Shape;446;p10"/>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p>
            <a:pPr marL="0" lvl="0" indent="0" algn="l" rtl="0">
              <a:lnSpc>
                <a:spcPct val="108000"/>
              </a:lnSpc>
              <a:spcBef>
                <a:spcPts val="0"/>
              </a:spcBef>
              <a:spcAft>
                <a:spcPts val="0"/>
              </a:spcAft>
              <a:buNone/>
            </a:pPr>
            <a:fld id="{00000000-1234-1234-1234-123412341234}" type="slidenum">
              <a:rPr lang="da-DK">
                <a:solidFill>
                  <a:schemeClr val="dk1"/>
                </a:solidFill>
                <a:latin typeface="Arial"/>
                <a:ea typeface="Arial"/>
                <a:cs typeface="Arial"/>
                <a:sym typeface="Arial"/>
              </a:rPr>
              <a:t>10</a:t>
            </a:fld>
            <a:endParaRPr>
              <a:solidFill>
                <a:schemeClr val="dk1"/>
              </a:solidFill>
              <a:latin typeface="Arial"/>
              <a:ea typeface="Arial"/>
              <a:cs typeface="Arial"/>
              <a:sym typeface="Arial"/>
            </a:endParaRPr>
          </a:p>
        </p:txBody>
      </p:sp>
      <p:sp>
        <p:nvSpPr>
          <p:cNvPr id="447" name="Google Shape;447;p10"/>
          <p:cNvSpPr txBox="1"/>
          <p:nvPr/>
        </p:nvSpPr>
        <p:spPr>
          <a:xfrm>
            <a:off x="335359" y="260648"/>
            <a:ext cx="11089233" cy="918200"/>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da-DK" sz="2400" b="1">
                <a:solidFill>
                  <a:schemeClr val="dk1"/>
                </a:solidFill>
                <a:latin typeface="Arial"/>
                <a:ea typeface="Arial"/>
                <a:cs typeface="Arial"/>
                <a:sym typeface="Arial"/>
              </a:rPr>
              <a:t>Appendiks 1</a:t>
            </a:r>
            <a:br>
              <a:rPr lang="da-DK" sz="2400" b="1">
                <a:solidFill>
                  <a:schemeClr val="dk1"/>
                </a:solidFill>
                <a:latin typeface="Arial"/>
                <a:ea typeface="Arial"/>
                <a:cs typeface="Arial"/>
                <a:sym typeface="Arial"/>
              </a:rPr>
            </a:br>
            <a:r>
              <a:rPr lang="da-DK" sz="1800" i="1">
                <a:solidFill>
                  <a:schemeClr val="dk1"/>
                </a:solidFill>
                <a:latin typeface="Arial"/>
                <a:ea typeface="Arial"/>
                <a:cs typeface="Arial"/>
                <a:sym typeface="Arial"/>
              </a:rPr>
              <a:t>Figur 1.: Faglærte og ufaglærte på arbejdsmarkedet antal og %</a:t>
            </a:r>
            <a:endParaRPr/>
          </a:p>
        </p:txBody>
      </p:sp>
      <p:sp>
        <p:nvSpPr>
          <p:cNvPr id="448" name="Google Shape;448;p10"/>
          <p:cNvSpPr/>
          <p:nvPr/>
        </p:nvSpPr>
        <p:spPr>
          <a:xfrm>
            <a:off x="312483" y="1345607"/>
            <a:ext cx="11615994" cy="52720"/>
          </a:xfrm>
          <a:prstGeom prst="rect">
            <a:avLst/>
          </a:prstGeom>
          <a:gradFill>
            <a:gsLst>
              <a:gs pos="0">
                <a:schemeClr val="dk1"/>
              </a:gs>
              <a:gs pos="50000">
                <a:srgbClr val="2A4654"/>
              </a:gs>
              <a:gs pos="100000">
                <a:srgbClr val="325566"/>
              </a:gs>
            </a:gsLst>
            <a:lin ang="2700000" scaled="0"/>
          </a:gra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449" name="Google Shape;449;p10"/>
          <p:cNvSpPr/>
          <p:nvPr/>
        </p:nvSpPr>
        <p:spPr>
          <a:xfrm>
            <a:off x="4167413" y="4950106"/>
            <a:ext cx="677484" cy="677484"/>
          </a:xfrm>
          <a:prstGeom prst="ellipse">
            <a:avLst/>
          </a:prstGeom>
          <a:solidFill>
            <a:schemeClr val="lt1"/>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450" name="Google Shape;450;p10"/>
          <p:cNvSpPr txBox="1"/>
          <p:nvPr/>
        </p:nvSpPr>
        <p:spPr>
          <a:xfrm>
            <a:off x="116919" y="6642554"/>
            <a:ext cx="2304256"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200" b="1">
                <a:solidFill>
                  <a:schemeClr val="lt1"/>
                </a:solidFill>
                <a:latin typeface="Arial"/>
                <a:ea typeface="Arial"/>
                <a:cs typeface="Arial"/>
                <a:sym typeface="Arial"/>
              </a:rPr>
              <a:t>atp=</a:t>
            </a:r>
            <a:endParaRPr/>
          </a:p>
        </p:txBody>
      </p:sp>
      <p:grpSp>
        <p:nvGrpSpPr>
          <p:cNvPr id="451" name="Google Shape;451;p10"/>
          <p:cNvGrpSpPr/>
          <p:nvPr/>
        </p:nvGrpSpPr>
        <p:grpSpPr>
          <a:xfrm>
            <a:off x="384914" y="1607673"/>
            <a:ext cx="10391606" cy="4269599"/>
            <a:chOff x="839416" y="1607673"/>
            <a:chExt cx="10391606" cy="4269599"/>
          </a:xfrm>
        </p:grpSpPr>
        <p:pic>
          <p:nvPicPr>
            <p:cNvPr id="452" name="Google Shape;452;p10"/>
            <p:cNvPicPr preferRelativeResize="0"/>
            <p:nvPr/>
          </p:nvPicPr>
          <p:blipFill rotWithShape="1">
            <a:blip r:embed="rId3">
              <a:alphaModFix/>
            </a:blip>
            <a:srcRect/>
            <a:stretch/>
          </p:blipFill>
          <p:spPr>
            <a:xfrm>
              <a:off x="839416" y="1607673"/>
              <a:ext cx="4356028" cy="4269599"/>
            </a:xfrm>
            <a:prstGeom prst="rect">
              <a:avLst/>
            </a:prstGeom>
            <a:noFill/>
            <a:ln>
              <a:noFill/>
            </a:ln>
          </p:spPr>
        </p:pic>
        <p:pic>
          <p:nvPicPr>
            <p:cNvPr id="453" name="Google Shape;453;p10"/>
            <p:cNvPicPr preferRelativeResize="0"/>
            <p:nvPr/>
          </p:nvPicPr>
          <p:blipFill rotWithShape="1">
            <a:blip r:embed="rId4">
              <a:alphaModFix/>
            </a:blip>
            <a:srcRect/>
            <a:stretch/>
          </p:blipFill>
          <p:spPr>
            <a:xfrm>
              <a:off x="5815859" y="1654494"/>
              <a:ext cx="5415163" cy="4175956"/>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11"/>
          <p:cNvSpPr/>
          <p:nvPr/>
        </p:nvSpPr>
        <p:spPr>
          <a:xfrm>
            <a:off x="-1" y="6611778"/>
            <a:ext cx="12204452" cy="246221"/>
          </a:xfrm>
          <a:prstGeom prst="rect">
            <a:avLst/>
          </a:prstGeom>
          <a:solidFill>
            <a:srgbClr val="ADC300"/>
          </a:solidFill>
          <a:ln w="9525" cap="flat" cmpd="sng">
            <a:solidFill>
              <a:srgbClr val="ADC300"/>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lt1"/>
              </a:solidFill>
              <a:latin typeface="Arial"/>
              <a:ea typeface="Arial"/>
              <a:cs typeface="Arial"/>
              <a:sym typeface="Arial"/>
            </a:endParaRPr>
          </a:p>
        </p:txBody>
      </p:sp>
      <p:sp>
        <p:nvSpPr>
          <p:cNvPr id="460" name="Google Shape;460;p11"/>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p>
            <a:pPr marL="0" lvl="0" indent="0" algn="l" rtl="0">
              <a:lnSpc>
                <a:spcPct val="108000"/>
              </a:lnSpc>
              <a:spcBef>
                <a:spcPts val="0"/>
              </a:spcBef>
              <a:spcAft>
                <a:spcPts val="0"/>
              </a:spcAft>
              <a:buNone/>
            </a:pPr>
            <a:fld id="{00000000-1234-1234-1234-123412341234}" type="slidenum">
              <a:rPr lang="da-DK">
                <a:solidFill>
                  <a:schemeClr val="dk1"/>
                </a:solidFill>
                <a:latin typeface="Arial"/>
                <a:ea typeface="Arial"/>
                <a:cs typeface="Arial"/>
                <a:sym typeface="Arial"/>
              </a:rPr>
              <a:t>11</a:t>
            </a:fld>
            <a:endParaRPr>
              <a:solidFill>
                <a:schemeClr val="dk1"/>
              </a:solidFill>
              <a:latin typeface="Arial"/>
              <a:ea typeface="Arial"/>
              <a:cs typeface="Arial"/>
              <a:sym typeface="Arial"/>
            </a:endParaRPr>
          </a:p>
        </p:txBody>
      </p:sp>
      <p:sp>
        <p:nvSpPr>
          <p:cNvPr id="461" name="Google Shape;461;p11"/>
          <p:cNvSpPr txBox="1"/>
          <p:nvPr/>
        </p:nvSpPr>
        <p:spPr>
          <a:xfrm>
            <a:off x="335359" y="260648"/>
            <a:ext cx="11089233" cy="1455014"/>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da-DK" sz="2400" b="1">
                <a:solidFill>
                  <a:schemeClr val="dk1"/>
                </a:solidFill>
                <a:latin typeface="Arial"/>
                <a:ea typeface="Arial"/>
                <a:cs typeface="Arial"/>
                <a:sym typeface="Arial"/>
              </a:rPr>
              <a:t>Appendix 2</a:t>
            </a:r>
            <a:br>
              <a:rPr lang="da-DK" sz="2400" b="1">
                <a:solidFill>
                  <a:schemeClr val="dk1"/>
                </a:solidFill>
                <a:latin typeface="Arial"/>
                <a:ea typeface="Arial"/>
                <a:cs typeface="Arial"/>
                <a:sym typeface="Arial"/>
              </a:rPr>
            </a:br>
            <a:r>
              <a:rPr lang="da-DK" sz="1800" i="1">
                <a:solidFill>
                  <a:schemeClr val="dk1"/>
                </a:solidFill>
                <a:latin typeface="Arial"/>
                <a:ea typeface="Arial"/>
                <a:cs typeface="Arial"/>
                <a:sym typeface="Arial"/>
              </a:rPr>
              <a:t>Figur 8 m. relevante beregninger</a:t>
            </a:r>
            <a:br>
              <a:rPr lang="da-DK" sz="2400" b="1">
                <a:solidFill>
                  <a:schemeClr val="dk1"/>
                </a:solidFill>
                <a:latin typeface="Arial"/>
                <a:ea typeface="Arial"/>
                <a:cs typeface="Arial"/>
                <a:sym typeface="Arial"/>
              </a:rPr>
            </a:br>
            <a:endParaRPr sz="2400" b="1">
              <a:solidFill>
                <a:schemeClr val="dk1"/>
              </a:solidFill>
              <a:latin typeface="Arial"/>
              <a:ea typeface="Arial"/>
              <a:cs typeface="Arial"/>
              <a:sym typeface="Arial"/>
            </a:endParaRPr>
          </a:p>
        </p:txBody>
      </p:sp>
      <p:sp>
        <p:nvSpPr>
          <p:cNvPr id="462" name="Google Shape;462;p11"/>
          <p:cNvSpPr/>
          <p:nvPr/>
        </p:nvSpPr>
        <p:spPr>
          <a:xfrm>
            <a:off x="312483" y="1345607"/>
            <a:ext cx="11615994" cy="52720"/>
          </a:xfrm>
          <a:prstGeom prst="rect">
            <a:avLst/>
          </a:prstGeom>
          <a:gradFill>
            <a:gsLst>
              <a:gs pos="0">
                <a:schemeClr val="dk1"/>
              </a:gs>
              <a:gs pos="50000">
                <a:srgbClr val="2A4654"/>
              </a:gs>
              <a:gs pos="100000">
                <a:srgbClr val="325566"/>
              </a:gs>
            </a:gsLst>
            <a:lin ang="2700000" scaled="0"/>
          </a:gra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463" name="Google Shape;463;p11"/>
          <p:cNvSpPr/>
          <p:nvPr/>
        </p:nvSpPr>
        <p:spPr>
          <a:xfrm>
            <a:off x="4167413" y="4950106"/>
            <a:ext cx="677484" cy="677484"/>
          </a:xfrm>
          <a:prstGeom prst="ellipse">
            <a:avLst/>
          </a:prstGeom>
          <a:solidFill>
            <a:schemeClr val="lt1"/>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464" name="Google Shape;464;p11"/>
          <p:cNvSpPr txBox="1"/>
          <p:nvPr/>
        </p:nvSpPr>
        <p:spPr>
          <a:xfrm>
            <a:off x="116919" y="6642554"/>
            <a:ext cx="2304256"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200" b="1">
                <a:solidFill>
                  <a:schemeClr val="lt1"/>
                </a:solidFill>
                <a:latin typeface="Arial"/>
                <a:ea typeface="Arial"/>
                <a:cs typeface="Arial"/>
                <a:sym typeface="Arial"/>
              </a:rPr>
              <a:t>atp=</a:t>
            </a:r>
            <a:endParaRPr/>
          </a:p>
        </p:txBody>
      </p:sp>
      <p:pic>
        <p:nvPicPr>
          <p:cNvPr id="465" name="Google Shape;465;p11"/>
          <p:cNvPicPr preferRelativeResize="0"/>
          <p:nvPr/>
        </p:nvPicPr>
        <p:blipFill rotWithShape="1">
          <a:blip r:embed="rId3">
            <a:alphaModFix/>
          </a:blip>
          <a:srcRect/>
          <a:stretch/>
        </p:blipFill>
        <p:spPr>
          <a:xfrm>
            <a:off x="411316" y="2276314"/>
            <a:ext cx="11517332" cy="23053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12"/>
          <p:cNvSpPr/>
          <p:nvPr/>
        </p:nvSpPr>
        <p:spPr>
          <a:xfrm>
            <a:off x="-1" y="6611778"/>
            <a:ext cx="12204452" cy="246221"/>
          </a:xfrm>
          <a:prstGeom prst="rect">
            <a:avLst/>
          </a:prstGeom>
          <a:solidFill>
            <a:srgbClr val="ADC300"/>
          </a:solidFill>
          <a:ln w="9525" cap="flat" cmpd="sng">
            <a:solidFill>
              <a:srgbClr val="ADC300"/>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lt1"/>
              </a:solidFill>
              <a:latin typeface="Arial"/>
              <a:ea typeface="Arial"/>
              <a:cs typeface="Arial"/>
              <a:sym typeface="Arial"/>
            </a:endParaRPr>
          </a:p>
        </p:txBody>
      </p:sp>
      <p:sp>
        <p:nvSpPr>
          <p:cNvPr id="472" name="Google Shape;472;p12"/>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p>
            <a:pPr marL="0" lvl="0" indent="0" algn="l" rtl="0">
              <a:lnSpc>
                <a:spcPct val="108000"/>
              </a:lnSpc>
              <a:spcBef>
                <a:spcPts val="0"/>
              </a:spcBef>
              <a:spcAft>
                <a:spcPts val="0"/>
              </a:spcAft>
              <a:buNone/>
            </a:pPr>
            <a:fld id="{00000000-1234-1234-1234-123412341234}" type="slidenum">
              <a:rPr lang="da-DK">
                <a:solidFill>
                  <a:schemeClr val="dk1"/>
                </a:solidFill>
                <a:latin typeface="Arial"/>
                <a:ea typeface="Arial"/>
                <a:cs typeface="Arial"/>
                <a:sym typeface="Arial"/>
              </a:rPr>
              <a:t>12</a:t>
            </a:fld>
            <a:endParaRPr>
              <a:solidFill>
                <a:schemeClr val="dk1"/>
              </a:solidFill>
              <a:latin typeface="Arial"/>
              <a:ea typeface="Arial"/>
              <a:cs typeface="Arial"/>
              <a:sym typeface="Arial"/>
            </a:endParaRPr>
          </a:p>
        </p:txBody>
      </p:sp>
      <p:sp>
        <p:nvSpPr>
          <p:cNvPr id="473" name="Google Shape;473;p12"/>
          <p:cNvSpPr txBox="1"/>
          <p:nvPr/>
        </p:nvSpPr>
        <p:spPr>
          <a:xfrm>
            <a:off x="335359" y="260648"/>
            <a:ext cx="11089233" cy="1455014"/>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da-DK" sz="2400" b="1">
                <a:solidFill>
                  <a:schemeClr val="dk1"/>
                </a:solidFill>
                <a:latin typeface="Arial"/>
                <a:ea typeface="Arial"/>
                <a:cs typeface="Arial"/>
                <a:sym typeface="Arial"/>
              </a:rPr>
              <a:t>Appendiks 3</a:t>
            </a:r>
            <a:br>
              <a:rPr lang="da-DK" sz="2400" b="1">
                <a:solidFill>
                  <a:schemeClr val="dk1"/>
                </a:solidFill>
                <a:latin typeface="Arial"/>
                <a:ea typeface="Arial"/>
                <a:cs typeface="Arial"/>
                <a:sym typeface="Arial"/>
              </a:rPr>
            </a:br>
            <a:r>
              <a:rPr lang="da-DK" sz="1800" i="1">
                <a:solidFill>
                  <a:schemeClr val="dk1"/>
                </a:solidFill>
                <a:latin typeface="Arial"/>
                <a:ea typeface="Arial"/>
                <a:cs typeface="Arial"/>
                <a:sym typeface="Arial"/>
              </a:rPr>
              <a:t>Egne beregninger for den samlede sagsbehandlingstid</a:t>
            </a:r>
            <a:br>
              <a:rPr lang="da-DK" sz="2400" b="1">
                <a:solidFill>
                  <a:schemeClr val="dk1"/>
                </a:solidFill>
                <a:latin typeface="Arial"/>
                <a:ea typeface="Arial"/>
                <a:cs typeface="Arial"/>
                <a:sym typeface="Arial"/>
              </a:rPr>
            </a:br>
            <a:endParaRPr sz="2400" b="1">
              <a:solidFill>
                <a:schemeClr val="dk1"/>
              </a:solidFill>
              <a:latin typeface="Arial"/>
              <a:ea typeface="Arial"/>
              <a:cs typeface="Arial"/>
              <a:sym typeface="Arial"/>
            </a:endParaRPr>
          </a:p>
        </p:txBody>
      </p:sp>
      <p:sp>
        <p:nvSpPr>
          <p:cNvPr id="474" name="Google Shape;474;p12"/>
          <p:cNvSpPr/>
          <p:nvPr/>
        </p:nvSpPr>
        <p:spPr>
          <a:xfrm>
            <a:off x="312483" y="1345607"/>
            <a:ext cx="11615994" cy="52720"/>
          </a:xfrm>
          <a:prstGeom prst="rect">
            <a:avLst/>
          </a:prstGeom>
          <a:gradFill>
            <a:gsLst>
              <a:gs pos="0">
                <a:schemeClr val="dk1"/>
              </a:gs>
              <a:gs pos="50000">
                <a:srgbClr val="2A4654"/>
              </a:gs>
              <a:gs pos="100000">
                <a:srgbClr val="325566"/>
              </a:gs>
            </a:gsLst>
            <a:lin ang="2700000" scaled="0"/>
          </a:gra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475" name="Google Shape;475;p12"/>
          <p:cNvSpPr/>
          <p:nvPr/>
        </p:nvSpPr>
        <p:spPr>
          <a:xfrm>
            <a:off x="4167413" y="4950106"/>
            <a:ext cx="677484" cy="677484"/>
          </a:xfrm>
          <a:prstGeom prst="ellipse">
            <a:avLst/>
          </a:prstGeom>
          <a:solidFill>
            <a:schemeClr val="lt1"/>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476" name="Google Shape;476;p12"/>
          <p:cNvSpPr txBox="1"/>
          <p:nvPr/>
        </p:nvSpPr>
        <p:spPr>
          <a:xfrm>
            <a:off x="116919" y="6642554"/>
            <a:ext cx="2304256"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200" b="1">
                <a:solidFill>
                  <a:schemeClr val="lt1"/>
                </a:solidFill>
                <a:latin typeface="Arial"/>
                <a:ea typeface="Arial"/>
                <a:cs typeface="Arial"/>
                <a:sym typeface="Arial"/>
              </a:rPr>
              <a:t>atp=</a:t>
            </a:r>
            <a:endParaRPr/>
          </a:p>
        </p:txBody>
      </p:sp>
      <p:pic>
        <p:nvPicPr>
          <p:cNvPr id="477" name="Google Shape;477;p12"/>
          <p:cNvPicPr preferRelativeResize="0"/>
          <p:nvPr/>
        </p:nvPicPr>
        <p:blipFill rotWithShape="1">
          <a:blip r:embed="rId3">
            <a:alphaModFix/>
          </a:blip>
          <a:srcRect/>
          <a:stretch/>
        </p:blipFill>
        <p:spPr>
          <a:xfrm>
            <a:off x="402734" y="2075811"/>
            <a:ext cx="9941738" cy="355177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13"/>
          <p:cNvSpPr/>
          <p:nvPr/>
        </p:nvSpPr>
        <p:spPr>
          <a:xfrm>
            <a:off x="-1" y="6611778"/>
            <a:ext cx="12204452" cy="246221"/>
          </a:xfrm>
          <a:prstGeom prst="rect">
            <a:avLst/>
          </a:prstGeom>
          <a:solidFill>
            <a:srgbClr val="ADC300"/>
          </a:solidFill>
          <a:ln w="9525" cap="flat" cmpd="sng">
            <a:solidFill>
              <a:srgbClr val="ADC300"/>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lt1"/>
              </a:solidFill>
              <a:latin typeface="Arial"/>
              <a:ea typeface="Arial"/>
              <a:cs typeface="Arial"/>
              <a:sym typeface="Arial"/>
            </a:endParaRPr>
          </a:p>
        </p:txBody>
      </p:sp>
      <p:sp>
        <p:nvSpPr>
          <p:cNvPr id="484" name="Google Shape;484;p13"/>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p>
            <a:pPr marL="0" lvl="0" indent="0" algn="l" rtl="0">
              <a:lnSpc>
                <a:spcPct val="108000"/>
              </a:lnSpc>
              <a:spcBef>
                <a:spcPts val="0"/>
              </a:spcBef>
              <a:spcAft>
                <a:spcPts val="0"/>
              </a:spcAft>
              <a:buNone/>
            </a:pPr>
            <a:fld id="{00000000-1234-1234-1234-123412341234}" type="slidenum">
              <a:rPr lang="da-DK">
                <a:solidFill>
                  <a:schemeClr val="dk1"/>
                </a:solidFill>
                <a:latin typeface="Arial"/>
                <a:ea typeface="Arial"/>
                <a:cs typeface="Arial"/>
                <a:sym typeface="Arial"/>
              </a:rPr>
              <a:t>13</a:t>
            </a:fld>
            <a:endParaRPr>
              <a:solidFill>
                <a:schemeClr val="dk1"/>
              </a:solidFill>
              <a:latin typeface="Arial"/>
              <a:ea typeface="Arial"/>
              <a:cs typeface="Arial"/>
              <a:sym typeface="Arial"/>
            </a:endParaRPr>
          </a:p>
        </p:txBody>
      </p:sp>
      <p:sp>
        <p:nvSpPr>
          <p:cNvPr id="485" name="Google Shape;485;p13"/>
          <p:cNvSpPr txBox="1"/>
          <p:nvPr/>
        </p:nvSpPr>
        <p:spPr>
          <a:xfrm>
            <a:off x="335359" y="260648"/>
            <a:ext cx="11089233" cy="1455014"/>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da-DK" sz="2400" b="1">
                <a:solidFill>
                  <a:schemeClr val="dk1"/>
                </a:solidFill>
                <a:latin typeface="Arial"/>
                <a:ea typeface="Arial"/>
                <a:cs typeface="Arial"/>
                <a:sym typeface="Arial"/>
              </a:rPr>
              <a:t>Appendiks 4</a:t>
            </a:r>
            <a:br>
              <a:rPr lang="da-DK" sz="2400" b="1">
                <a:solidFill>
                  <a:schemeClr val="dk1"/>
                </a:solidFill>
                <a:latin typeface="Arial"/>
                <a:ea typeface="Arial"/>
                <a:cs typeface="Arial"/>
                <a:sym typeface="Arial"/>
              </a:rPr>
            </a:br>
            <a:r>
              <a:rPr lang="da-DK" sz="1800" i="1">
                <a:solidFill>
                  <a:schemeClr val="dk1"/>
                </a:solidFill>
                <a:latin typeface="Arial"/>
                <a:ea typeface="Arial"/>
                <a:cs typeface="Arial"/>
                <a:sym typeface="Arial"/>
              </a:rPr>
              <a:t>Egne beregninger for bemandingskrav til opgaveløsningen</a:t>
            </a:r>
            <a:br>
              <a:rPr lang="da-DK" sz="2400" b="1">
                <a:solidFill>
                  <a:schemeClr val="dk1"/>
                </a:solidFill>
                <a:latin typeface="Arial"/>
                <a:ea typeface="Arial"/>
                <a:cs typeface="Arial"/>
                <a:sym typeface="Arial"/>
              </a:rPr>
            </a:br>
            <a:endParaRPr sz="2400" b="1">
              <a:solidFill>
                <a:schemeClr val="dk1"/>
              </a:solidFill>
              <a:latin typeface="Arial"/>
              <a:ea typeface="Arial"/>
              <a:cs typeface="Arial"/>
              <a:sym typeface="Arial"/>
            </a:endParaRPr>
          </a:p>
        </p:txBody>
      </p:sp>
      <p:sp>
        <p:nvSpPr>
          <p:cNvPr id="486" name="Google Shape;486;p13"/>
          <p:cNvSpPr/>
          <p:nvPr/>
        </p:nvSpPr>
        <p:spPr>
          <a:xfrm>
            <a:off x="312483" y="1345607"/>
            <a:ext cx="11615994" cy="52720"/>
          </a:xfrm>
          <a:prstGeom prst="rect">
            <a:avLst/>
          </a:prstGeom>
          <a:gradFill>
            <a:gsLst>
              <a:gs pos="0">
                <a:schemeClr val="dk1"/>
              </a:gs>
              <a:gs pos="50000">
                <a:srgbClr val="2A4654"/>
              </a:gs>
              <a:gs pos="100000">
                <a:srgbClr val="325566"/>
              </a:gs>
            </a:gsLst>
            <a:lin ang="2700000" scaled="0"/>
          </a:gra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487" name="Google Shape;487;p13"/>
          <p:cNvSpPr/>
          <p:nvPr/>
        </p:nvSpPr>
        <p:spPr>
          <a:xfrm>
            <a:off x="4167413" y="4950106"/>
            <a:ext cx="677484" cy="677484"/>
          </a:xfrm>
          <a:prstGeom prst="ellipse">
            <a:avLst/>
          </a:prstGeom>
          <a:solidFill>
            <a:schemeClr val="lt1"/>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488" name="Google Shape;488;p13"/>
          <p:cNvSpPr txBox="1"/>
          <p:nvPr/>
        </p:nvSpPr>
        <p:spPr>
          <a:xfrm>
            <a:off x="116919" y="6642554"/>
            <a:ext cx="2304256"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200" b="1">
                <a:solidFill>
                  <a:schemeClr val="lt1"/>
                </a:solidFill>
                <a:latin typeface="Arial"/>
                <a:ea typeface="Arial"/>
                <a:cs typeface="Arial"/>
                <a:sym typeface="Arial"/>
              </a:rPr>
              <a:t>atp=</a:t>
            </a:r>
            <a:endParaRPr/>
          </a:p>
        </p:txBody>
      </p:sp>
      <p:pic>
        <p:nvPicPr>
          <p:cNvPr id="489" name="Google Shape;489;p13"/>
          <p:cNvPicPr preferRelativeResize="0"/>
          <p:nvPr/>
        </p:nvPicPr>
        <p:blipFill rotWithShape="1">
          <a:blip r:embed="rId3">
            <a:alphaModFix/>
          </a:blip>
          <a:srcRect/>
          <a:stretch/>
        </p:blipFill>
        <p:spPr>
          <a:xfrm>
            <a:off x="391051" y="1628800"/>
            <a:ext cx="8945309" cy="426765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14"/>
          <p:cNvSpPr/>
          <p:nvPr/>
        </p:nvSpPr>
        <p:spPr>
          <a:xfrm>
            <a:off x="-1" y="6611778"/>
            <a:ext cx="12204452" cy="246221"/>
          </a:xfrm>
          <a:prstGeom prst="rect">
            <a:avLst/>
          </a:prstGeom>
          <a:solidFill>
            <a:srgbClr val="ADC300"/>
          </a:solidFill>
          <a:ln w="9525" cap="flat" cmpd="sng">
            <a:solidFill>
              <a:srgbClr val="ADC300"/>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lt1"/>
              </a:solidFill>
              <a:latin typeface="Arial"/>
              <a:ea typeface="Arial"/>
              <a:cs typeface="Arial"/>
              <a:sym typeface="Arial"/>
            </a:endParaRPr>
          </a:p>
        </p:txBody>
      </p:sp>
      <p:sp>
        <p:nvSpPr>
          <p:cNvPr id="496" name="Google Shape;496;p14"/>
          <p:cNvSpPr txBox="1"/>
          <p:nvPr/>
        </p:nvSpPr>
        <p:spPr>
          <a:xfrm>
            <a:off x="335359" y="260648"/>
            <a:ext cx="11089233" cy="1455014"/>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da-DK" sz="2400" b="1">
                <a:solidFill>
                  <a:schemeClr val="dk1"/>
                </a:solidFill>
                <a:latin typeface="Arial"/>
                <a:ea typeface="Arial"/>
                <a:cs typeface="Arial"/>
                <a:sym typeface="Arial"/>
              </a:rPr>
              <a:t>Appendiks 5</a:t>
            </a:r>
            <a:br>
              <a:rPr lang="da-DK" sz="2400" b="1">
                <a:solidFill>
                  <a:schemeClr val="dk1"/>
                </a:solidFill>
                <a:latin typeface="Arial"/>
                <a:ea typeface="Arial"/>
                <a:cs typeface="Arial"/>
                <a:sym typeface="Arial"/>
              </a:rPr>
            </a:br>
            <a:r>
              <a:rPr lang="da-DK" sz="1800" i="1">
                <a:solidFill>
                  <a:schemeClr val="dk1"/>
                </a:solidFill>
                <a:latin typeface="Arial"/>
                <a:ea typeface="Arial"/>
                <a:cs typeface="Arial"/>
                <a:sym typeface="Arial"/>
              </a:rPr>
              <a:t>Egne beregninger for enhedskonstruktion</a:t>
            </a:r>
            <a:br>
              <a:rPr lang="da-DK" sz="2400" b="1">
                <a:solidFill>
                  <a:schemeClr val="dk1"/>
                </a:solidFill>
                <a:latin typeface="Arial"/>
                <a:ea typeface="Arial"/>
                <a:cs typeface="Arial"/>
                <a:sym typeface="Arial"/>
              </a:rPr>
            </a:br>
            <a:endParaRPr sz="2400" b="1">
              <a:solidFill>
                <a:schemeClr val="dk1"/>
              </a:solidFill>
              <a:latin typeface="Arial"/>
              <a:ea typeface="Arial"/>
              <a:cs typeface="Arial"/>
              <a:sym typeface="Arial"/>
            </a:endParaRPr>
          </a:p>
        </p:txBody>
      </p:sp>
      <p:sp>
        <p:nvSpPr>
          <p:cNvPr id="497" name="Google Shape;497;p14"/>
          <p:cNvSpPr/>
          <p:nvPr/>
        </p:nvSpPr>
        <p:spPr>
          <a:xfrm>
            <a:off x="312483" y="1345607"/>
            <a:ext cx="11615994" cy="52720"/>
          </a:xfrm>
          <a:prstGeom prst="rect">
            <a:avLst/>
          </a:prstGeom>
          <a:gradFill>
            <a:gsLst>
              <a:gs pos="0">
                <a:schemeClr val="dk1"/>
              </a:gs>
              <a:gs pos="50000">
                <a:srgbClr val="2A4654"/>
              </a:gs>
              <a:gs pos="100000">
                <a:srgbClr val="325566"/>
              </a:gs>
            </a:gsLst>
            <a:lin ang="2700000" scaled="0"/>
          </a:gra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498" name="Google Shape;498;p14"/>
          <p:cNvSpPr/>
          <p:nvPr/>
        </p:nvSpPr>
        <p:spPr>
          <a:xfrm>
            <a:off x="4167413" y="4950106"/>
            <a:ext cx="677484" cy="677484"/>
          </a:xfrm>
          <a:prstGeom prst="ellipse">
            <a:avLst/>
          </a:prstGeom>
          <a:solidFill>
            <a:schemeClr val="lt1"/>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499" name="Google Shape;499;p14"/>
          <p:cNvSpPr txBox="1"/>
          <p:nvPr/>
        </p:nvSpPr>
        <p:spPr>
          <a:xfrm>
            <a:off x="116919" y="6642554"/>
            <a:ext cx="2304256"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200" b="1">
                <a:solidFill>
                  <a:schemeClr val="lt1"/>
                </a:solidFill>
                <a:latin typeface="Arial"/>
                <a:ea typeface="Arial"/>
                <a:cs typeface="Arial"/>
                <a:sym typeface="Arial"/>
              </a:rPr>
              <a:t>atp=</a:t>
            </a:r>
            <a:endParaRPr/>
          </a:p>
        </p:txBody>
      </p:sp>
      <p:pic>
        <p:nvPicPr>
          <p:cNvPr id="500" name="Google Shape;500;p14"/>
          <p:cNvPicPr preferRelativeResize="0"/>
          <p:nvPr/>
        </p:nvPicPr>
        <p:blipFill rotWithShape="1">
          <a:blip r:embed="rId3">
            <a:alphaModFix/>
          </a:blip>
          <a:srcRect/>
          <a:stretch/>
        </p:blipFill>
        <p:spPr>
          <a:xfrm>
            <a:off x="416850" y="1830675"/>
            <a:ext cx="9927622" cy="3196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5"/>
          <p:cNvSpPr/>
          <p:nvPr/>
        </p:nvSpPr>
        <p:spPr>
          <a:xfrm>
            <a:off x="-1" y="6611778"/>
            <a:ext cx="12204452" cy="246221"/>
          </a:xfrm>
          <a:prstGeom prst="rect">
            <a:avLst/>
          </a:prstGeom>
          <a:solidFill>
            <a:srgbClr val="ADC300"/>
          </a:solidFill>
          <a:ln w="9525" cap="flat" cmpd="sng">
            <a:solidFill>
              <a:srgbClr val="ADC300"/>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lt1"/>
              </a:solidFill>
              <a:latin typeface="Arial"/>
              <a:ea typeface="Arial"/>
              <a:cs typeface="Arial"/>
              <a:sym typeface="Arial"/>
            </a:endParaRPr>
          </a:p>
        </p:txBody>
      </p:sp>
      <p:sp>
        <p:nvSpPr>
          <p:cNvPr id="507" name="Google Shape;507;p15"/>
          <p:cNvSpPr txBox="1"/>
          <p:nvPr/>
        </p:nvSpPr>
        <p:spPr>
          <a:xfrm>
            <a:off x="335359" y="260648"/>
            <a:ext cx="11089233" cy="1455014"/>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da-DK" sz="2400" b="1">
                <a:solidFill>
                  <a:schemeClr val="dk1"/>
                </a:solidFill>
                <a:latin typeface="Arial"/>
                <a:ea typeface="Arial"/>
                <a:cs typeface="Arial"/>
                <a:sym typeface="Arial"/>
              </a:rPr>
              <a:t>Appendiks 7</a:t>
            </a:r>
            <a:br>
              <a:rPr lang="da-DK" sz="2400" b="1">
                <a:solidFill>
                  <a:schemeClr val="dk1"/>
                </a:solidFill>
                <a:latin typeface="Arial"/>
                <a:ea typeface="Arial"/>
                <a:cs typeface="Arial"/>
                <a:sym typeface="Arial"/>
              </a:rPr>
            </a:br>
            <a:r>
              <a:rPr lang="da-DK" sz="1800" i="1">
                <a:solidFill>
                  <a:schemeClr val="dk1"/>
                </a:solidFill>
                <a:latin typeface="Arial"/>
                <a:ea typeface="Arial"/>
                <a:cs typeface="Arial"/>
                <a:sym typeface="Arial"/>
              </a:rPr>
              <a:t>Egen visualisering af sagsbunken for 2021</a:t>
            </a:r>
            <a:br>
              <a:rPr lang="da-DK" sz="2400" b="1">
                <a:solidFill>
                  <a:schemeClr val="dk1"/>
                </a:solidFill>
                <a:latin typeface="Arial"/>
                <a:ea typeface="Arial"/>
                <a:cs typeface="Arial"/>
                <a:sym typeface="Arial"/>
              </a:rPr>
            </a:br>
            <a:endParaRPr sz="2400" b="1">
              <a:solidFill>
                <a:schemeClr val="dk1"/>
              </a:solidFill>
              <a:latin typeface="Arial"/>
              <a:ea typeface="Arial"/>
              <a:cs typeface="Arial"/>
              <a:sym typeface="Arial"/>
            </a:endParaRPr>
          </a:p>
        </p:txBody>
      </p:sp>
      <p:sp>
        <p:nvSpPr>
          <p:cNvPr id="508" name="Google Shape;508;p15"/>
          <p:cNvSpPr/>
          <p:nvPr/>
        </p:nvSpPr>
        <p:spPr>
          <a:xfrm>
            <a:off x="312483" y="1345607"/>
            <a:ext cx="11615994" cy="52720"/>
          </a:xfrm>
          <a:prstGeom prst="rect">
            <a:avLst/>
          </a:prstGeom>
          <a:gradFill>
            <a:gsLst>
              <a:gs pos="0">
                <a:schemeClr val="dk1"/>
              </a:gs>
              <a:gs pos="50000">
                <a:srgbClr val="2A4654"/>
              </a:gs>
              <a:gs pos="100000">
                <a:srgbClr val="325566"/>
              </a:gs>
            </a:gsLst>
            <a:lin ang="2700000" scaled="0"/>
          </a:gra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509" name="Google Shape;509;p15"/>
          <p:cNvSpPr/>
          <p:nvPr/>
        </p:nvSpPr>
        <p:spPr>
          <a:xfrm>
            <a:off x="4167413" y="4950106"/>
            <a:ext cx="677484" cy="677484"/>
          </a:xfrm>
          <a:prstGeom prst="ellipse">
            <a:avLst/>
          </a:prstGeom>
          <a:solidFill>
            <a:schemeClr val="lt1"/>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510" name="Google Shape;510;p15"/>
          <p:cNvSpPr txBox="1"/>
          <p:nvPr/>
        </p:nvSpPr>
        <p:spPr>
          <a:xfrm>
            <a:off x="116919" y="6642554"/>
            <a:ext cx="2304256"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200" b="1">
                <a:solidFill>
                  <a:schemeClr val="lt1"/>
                </a:solidFill>
                <a:latin typeface="Arial"/>
                <a:ea typeface="Arial"/>
                <a:cs typeface="Arial"/>
                <a:sym typeface="Arial"/>
              </a:rPr>
              <a:t>atp=</a:t>
            </a:r>
            <a:endParaRPr/>
          </a:p>
        </p:txBody>
      </p:sp>
      <p:pic>
        <p:nvPicPr>
          <p:cNvPr id="511" name="Google Shape;511;p15"/>
          <p:cNvPicPr preferRelativeResize="0"/>
          <p:nvPr/>
        </p:nvPicPr>
        <p:blipFill rotWithShape="1">
          <a:blip r:embed="rId3">
            <a:alphaModFix/>
          </a:blip>
          <a:srcRect/>
          <a:stretch/>
        </p:blipFill>
        <p:spPr>
          <a:xfrm>
            <a:off x="378237" y="1585655"/>
            <a:ext cx="8814107" cy="447645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16"/>
          <p:cNvSpPr/>
          <p:nvPr/>
        </p:nvSpPr>
        <p:spPr>
          <a:xfrm>
            <a:off x="-1" y="6611778"/>
            <a:ext cx="12204452" cy="246221"/>
          </a:xfrm>
          <a:prstGeom prst="rect">
            <a:avLst/>
          </a:prstGeom>
          <a:solidFill>
            <a:srgbClr val="ADC300"/>
          </a:solidFill>
          <a:ln w="9525" cap="flat" cmpd="sng">
            <a:solidFill>
              <a:srgbClr val="ADC300"/>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lt1"/>
              </a:solidFill>
              <a:latin typeface="Arial"/>
              <a:ea typeface="Arial"/>
              <a:cs typeface="Arial"/>
              <a:sym typeface="Arial"/>
            </a:endParaRPr>
          </a:p>
        </p:txBody>
      </p:sp>
      <p:sp>
        <p:nvSpPr>
          <p:cNvPr id="518" name="Google Shape;518;p16"/>
          <p:cNvSpPr txBox="1"/>
          <p:nvPr/>
        </p:nvSpPr>
        <p:spPr>
          <a:xfrm>
            <a:off x="335359" y="260648"/>
            <a:ext cx="11089233" cy="1455014"/>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da-DK" sz="2400" b="1">
                <a:solidFill>
                  <a:schemeClr val="dk1"/>
                </a:solidFill>
                <a:latin typeface="Arial"/>
                <a:ea typeface="Arial"/>
                <a:cs typeface="Arial"/>
                <a:sym typeface="Arial"/>
              </a:rPr>
              <a:t>Appendiks 8</a:t>
            </a:r>
            <a:br>
              <a:rPr lang="da-DK" sz="2400" b="1">
                <a:solidFill>
                  <a:schemeClr val="dk1"/>
                </a:solidFill>
                <a:latin typeface="Arial"/>
                <a:ea typeface="Arial"/>
                <a:cs typeface="Arial"/>
                <a:sym typeface="Arial"/>
              </a:rPr>
            </a:br>
            <a:r>
              <a:rPr lang="da-DK" sz="1800" i="1">
                <a:solidFill>
                  <a:schemeClr val="dk1"/>
                </a:solidFill>
                <a:latin typeface="Arial"/>
                <a:ea typeface="Arial"/>
                <a:cs typeface="Arial"/>
                <a:sym typeface="Arial"/>
              </a:rPr>
              <a:t>Egen visualisering af tidskravet for sagsbehandlingen i 2021</a:t>
            </a:r>
            <a:br>
              <a:rPr lang="da-DK" sz="2400" b="1">
                <a:solidFill>
                  <a:schemeClr val="dk1"/>
                </a:solidFill>
                <a:latin typeface="Arial"/>
                <a:ea typeface="Arial"/>
                <a:cs typeface="Arial"/>
                <a:sym typeface="Arial"/>
              </a:rPr>
            </a:br>
            <a:endParaRPr sz="2400" b="1">
              <a:solidFill>
                <a:schemeClr val="dk1"/>
              </a:solidFill>
              <a:latin typeface="Arial"/>
              <a:ea typeface="Arial"/>
              <a:cs typeface="Arial"/>
              <a:sym typeface="Arial"/>
            </a:endParaRPr>
          </a:p>
        </p:txBody>
      </p:sp>
      <p:sp>
        <p:nvSpPr>
          <p:cNvPr id="519" name="Google Shape;519;p16"/>
          <p:cNvSpPr/>
          <p:nvPr/>
        </p:nvSpPr>
        <p:spPr>
          <a:xfrm>
            <a:off x="312483" y="1345607"/>
            <a:ext cx="11615994" cy="52720"/>
          </a:xfrm>
          <a:prstGeom prst="rect">
            <a:avLst/>
          </a:prstGeom>
          <a:gradFill>
            <a:gsLst>
              <a:gs pos="0">
                <a:schemeClr val="dk1"/>
              </a:gs>
              <a:gs pos="50000">
                <a:srgbClr val="2A4654"/>
              </a:gs>
              <a:gs pos="100000">
                <a:srgbClr val="325566"/>
              </a:gs>
            </a:gsLst>
            <a:lin ang="2700000" scaled="0"/>
          </a:gra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520" name="Google Shape;520;p16"/>
          <p:cNvSpPr/>
          <p:nvPr/>
        </p:nvSpPr>
        <p:spPr>
          <a:xfrm>
            <a:off x="4167413" y="4950106"/>
            <a:ext cx="677484" cy="677484"/>
          </a:xfrm>
          <a:prstGeom prst="ellipse">
            <a:avLst/>
          </a:prstGeom>
          <a:solidFill>
            <a:schemeClr val="lt1"/>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521" name="Google Shape;521;p16"/>
          <p:cNvSpPr txBox="1"/>
          <p:nvPr/>
        </p:nvSpPr>
        <p:spPr>
          <a:xfrm>
            <a:off x="116919" y="6642554"/>
            <a:ext cx="2304256"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200" b="1">
                <a:solidFill>
                  <a:schemeClr val="lt1"/>
                </a:solidFill>
                <a:latin typeface="Arial"/>
                <a:ea typeface="Arial"/>
                <a:cs typeface="Arial"/>
                <a:sym typeface="Arial"/>
              </a:rPr>
              <a:t>atp=</a:t>
            </a:r>
            <a:endParaRPr/>
          </a:p>
        </p:txBody>
      </p:sp>
      <p:pic>
        <p:nvPicPr>
          <p:cNvPr id="522" name="Google Shape;522;p16"/>
          <p:cNvPicPr preferRelativeResize="0"/>
          <p:nvPr/>
        </p:nvPicPr>
        <p:blipFill rotWithShape="1">
          <a:blip r:embed="rId3">
            <a:alphaModFix/>
          </a:blip>
          <a:srcRect/>
          <a:stretch/>
        </p:blipFill>
        <p:spPr>
          <a:xfrm>
            <a:off x="408368" y="1552313"/>
            <a:ext cx="9000000" cy="454033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17"/>
          <p:cNvSpPr/>
          <p:nvPr/>
        </p:nvSpPr>
        <p:spPr>
          <a:xfrm>
            <a:off x="-1" y="6611778"/>
            <a:ext cx="12204452" cy="246221"/>
          </a:xfrm>
          <a:prstGeom prst="rect">
            <a:avLst/>
          </a:prstGeom>
          <a:solidFill>
            <a:srgbClr val="ADC300"/>
          </a:solidFill>
          <a:ln w="9525" cap="flat" cmpd="sng">
            <a:solidFill>
              <a:srgbClr val="ADC300"/>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lt1"/>
              </a:solidFill>
              <a:latin typeface="Arial"/>
              <a:ea typeface="Arial"/>
              <a:cs typeface="Arial"/>
              <a:sym typeface="Arial"/>
            </a:endParaRPr>
          </a:p>
        </p:txBody>
      </p:sp>
      <p:sp>
        <p:nvSpPr>
          <p:cNvPr id="529" name="Google Shape;529;p17"/>
          <p:cNvSpPr txBox="1"/>
          <p:nvPr/>
        </p:nvSpPr>
        <p:spPr>
          <a:xfrm>
            <a:off x="335359" y="260648"/>
            <a:ext cx="11089233" cy="1593513"/>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da-DK" sz="2400" b="1">
                <a:solidFill>
                  <a:schemeClr val="dk1"/>
                </a:solidFill>
                <a:latin typeface="Arial"/>
                <a:ea typeface="Arial"/>
                <a:cs typeface="Arial"/>
                <a:sym typeface="Arial"/>
              </a:rPr>
              <a:t>Appendiks 9</a:t>
            </a:r>
            <a:br>
              <a:rPr lang="da-DK" sz="2400" b="1">
                <a:solidFill>
                  <a:schemeClr val="dk1"/>
                </a:solidFill>
                <a:latin typeface="Arial"/>
                <a:ea typeface="Arial"/>
                <a:cs typeface="Arial"/>
                <a:sym typeface="Arial"/>
              </a:rPr>
            </a:br>
            <a:r>
              <a:rPr lang="da-DK" sz="1200" i="1">
                <a:solidFill>
                  <a:schemeClr val="dk1"/>
                </a:solidFill>
                <a:latin typeface="Arial"/>
                <a:ea typeface="Arial"/>
                <a:cs typeface="Arial"/>
                <a:sym typeface="Arial"/>
              </a:rPr>
              <a:t>Medarbejdersammensætning i Nævnenes hus, 3. kv 2021</a:t>
            </a:r>
            <a:br>
              <a:rPr lang="da-DK" sz="1200" i="1">
                <a:solidFill>
                  <a:schemeClr val="dk1"/>
                </a:solidFill>
                <a:latin typeface="Arial"/>
                <a:ea typeface="Arial"/>
                <a:cs typeface="Arial"/>
                <a:sym typeface="Arial"/>
              </a:rPr>
            </a:br>
            <a:r>
              <a:rPr lang="da-DK" sz="1200" i="1">
                <a:solidFill>
                  <a:schemeClr val="dk1"/>
                </a:solidFill>
                <a:latin typeface="Arial"/>
                <a:ea typeface="Arial"/>
                <a:cs typeface="Arial"/>
                <a:sym typeface="Arial"/>
              </a:rPr>
              <a:t>Kilde.: </a:t>
            </a:r>
            <a:r>
              <a:rPr lang="da-DK" sz="1200" i="1" u="sng">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https://www.loenoverblik.dk/</a:t>
            </a:r>
            <a:r>
              <a:rPr lang="da-DK" sz="1200" i="1">
                <a:solidFill>
                  <a:schemeClr val="dk1"/>
                </a:solidFill>
                <a:latin typeface="Arial"/>
                <a:ea typeface="Arial"/>
                <a:cs typeface="Arial"/>
                <a:sym typeface="Arial"/>
              </a:rPr>
              <a:t>  </a:t>
            </a:r>
            <a:br>
              <a:rPr lang="da-DK" sz="2400" b="1">
                <a:solidFill>
                  <a:schemeClr val="dk1"/>
                </a:solidFill>
                <a:latin typeface="Arial"/>
                <a:ea typeface="Arial"/>
                <a:cs typeface="Arial"/>
                <a:sym typeface="Arial"/>
              </a:rPr>
            </a:br>
            <a:endParaRPr sz="2400" b="1">
              <a:solidFill>
                <a:schemeClr val="dk1"/>
              </a:solidFill>
              <a:latin typeface="Arial"/>
              <a:ea typeface="Arial"/>
              <a:cs typeface="Arial"/>
              <a:sym typeface="Arial"/>
            </a:endParaRPr>
          </a:p>
        </p:txBody>
      </p:sp>
      <p:sp>
        <p:nvSpPr>
          <p:cNvPr id="530" name="Google Shape;530;p17"/>
          <p:cNvSpPr/>
          <p:nvPr/>
        </p:nvSpPr>
        <p:spPr>
          <a:xfrm>
            <a:off x="312483" y="1345607"/>
            <a:ext cx="11615994" cy="52720"/>
          </a:xfrm>
          <a:prstGeom prst="rect">
            <a:avLst/>
          </a:prstGeom>
          <a:gradFill>
            <a:gsLst>
              <a:gs pos="0">
                <a:schemeClr val="dk1"/>
              </a:gs>
              <a:gs pos="50000">
                <a:srgbClr val="2A4654"/>
              </a:gs>
              <a:gs pos="100000">
                <a:srgbClr val="325566"/>
              </a:gs>
            </a:gsLst>
            <a:lin ang="2700000" scaled="0"/>
          </a:gra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531" name="Google Shape;531;p17"/>
          <p:cNvSpPr/>
          <p:nvPr/>
        </p:nvSpPr>
        <p:spPr>
          <a:xfrm>
            <a:off x="4167413" y="4950106"/>
            <a:ext cx="677484" cy="677484"/>
          </a:xfrm>
          <a:prstGeom prst="ellipse">
            <a:avLst/>
          </a:prstGeom>
          <a:solidFill>
            <a:schemeClr val="lt1"/>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532" name="Google Shape;532;p17"/>
          <p:cNvSpPr txBox="1"/>
          <p:nvPr/>
        </p:nvSpPr>
        <p:spPr>
          <a:xfrm>
            <a:off x="116919" y="6642554"/>
            <a:ext cx="2304256"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200" b="1">
                <a:solidFill>
                  <a:schemeClr val="lt1"/>
                </a:solidFill>
                <a:latin typeface="Arial"/>
                <a:ea typeface="Arial"/>
                <a:cs typeface="Arial"/>
                <a:sym typeface="Arial"/>
              </a:rPr>
              <a:t>atp=</a:t>
            </a:r>
            <a:endParaRPr/>
          </a:p>
        </p:txBody>
      </p:sp>
      <p:pic>
        <p:nvPicPr>
          <p:cNvPr id="533" name="Google Shape;533;p17"/>
          <p:cNvPicPr preferRelativeResize="0"/>
          <p:nvPr/>
        </p:nvPicPr>
        <p:blipFill rotWithShape="1">
          <a:blip r:embed="rId4">
            <a:alphaModFix/>
          </a:blip>
          <a:srcRect/>
          <a:stretch/>
        </p:blipFill>
        <p:spPr>
          <a:xfrm>
            <a:off x="959768" y="1700808"/>
            <a:ext cx="10272464" cy="319648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18"/>
          <p:cNvSpPr/>
          <p:nvPr/>
        </p:nvSpPr>
        <p:spPr>
          <a:xfrm>
            <a:off x="-1" y="6611778"/>
            <a:ext cx="12204452" cy="246221"/>
          </a:xfrm>
          <a:prstGeom prst="rect">
            <a:avLst/>
          </a:prstGeom>
          <a:solidFill>
            <a:srgbClr val="ADC300"/>
          </a:solidFill>
          <a:ln w="9525" cap="flat" cmpd="sng">
            <a:solidFill>
              <a:srgbClr val="ADC300"/>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lt1"/>
              </a:solidFill>
              <a:latin typeface="Arial"/>
              <a:ea typeface="Arial"/>
              <a:cs typeface="Arial"/>
              <a:sym typeface="Arial"/>
            </a:endParaRPr>
          </a:p>
        </p:txBody>
      </p:sp>
      <p:sp>
        <p:nvSpPr>
          <p:cNvPr id="540" name="Google Shape;540;p18"/>
          <p:cNvSpPr txBox="1"/>
          <p:nvPr/>
        </p:nvSpPr>
        <p:spPr>
          <a:xfrm>
            <a:off x="335359" y="260648"/>
            <a:ext cx="11089233" cy="1593513"/>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da-DK" sz="2400" b="1">
                <a:solidFill>
                  <a:schemeClr val="dk1"/>
                </a:solidFill>
                <a:latin typeface="Arial"/>
                <a:ea typeface="Arial"/>
                <a:cs typeface="Arial"/>
                <a:sym typeface="Arial"/>
              </a:rPr>
              <a:t>Appendiks 9.1</a:t>
            </a:r>
            <a:br>
              <a:rPr lang="da-DK" sz="2400" b="1">
                <a:solidFill>
                  <a:schemeClr val="dk1"/>
                </a:solidFill>
                <a:latin typeface="Arial"/>
                <a:ea typeface="Arial"/>
                <a:cs typeface="Arial"/>
                <a:sym typeface="Arial"/>
              </a:rPr>
            </a:br>
            <a:r>
              <a:rPr lang="da-DK" sz="1200" i="1">
                <a:solidFill>
                  <a:schemeClr val="dk1"/>
                </a:solidFill>
                <a:latin typeface="Arial"/>
                <a:ea typeface="Arial"/>
                <a:cs typeface="Arial"/>
                <a:sym typeface="Arial"/>
              </a:rPr>
              <a:t>Antal personer på efterløn og udnyttelsesgrad 1), fordelt på alder og køn </a:t>
            </a:r>
            <a:br>
              <a:rPr lang="da-DK" sz="1200" i="1">
                <a:solidFill>
                  <a:schemeClr val="dk1"/>
                </a:solidFill>
                <a:latin typeface="Arial"/>
                <a:ea typeface="Arial"/>
                <a:cs typeface="Arial"/>
                <a:sym typeface="Arial"/>
              </a:rPr>
            </a:br>
            <a:r>
              <a:rPr lang="da-DK" sz="1200" i="1">
                <a:solidFill>
                  <a:schemeClr val="dk1"/>
                </a:solidFill>
                <a:latin typeface="Arial"/>
                <a:ea typeface="Arial"/>
                <a:cs typeface="Arial"/>
                <a:sym typeface="Arial"/>
              </a:rPr>
              <a:t>Kilde.: Beskæftigelsesministeriet</a:t>
            </a:r>
            <a:br>
              <a:rPr lang="da-DK" sz="2400" b="1">
                <a:solidFill>
                  <a:schemeClr val="dk1"/>
                </a:solidFill>
                <a:latin typeface="Arial"/>
                <a:ea typeface="Arial"/>
                <a:cs typeface="Arial"/>
                <a:sym typeface="Arial"/>
              </a:rPr>
            </a:br>
            <a:endParaRPr sz="2400" b="1">
              <a:solidFill>
                <a:schemeClr val="dk1"/>
              </a:solidFill>
              <a:latin typeface="Arial"/>
              <a:ea typeface="Arial"/>
              <a:cs typeface="Arial"/>
              <a:sym typeface="Arial"/>
            </a:endParaRPr>
          </a:p>
        </p:txBody>
      </p:sp>
      <p:sp>
        <p:nvSpPr>
          <p:cNvPr id="541" name="Google Shape;541;p18"/>
          <p:cNvSpPr/>
          <p:nvPr/>
        </p:nvSpPr>
        <p:spPr>
          <a:xfrm>
            <a:off x="312483" y="1345607"/>
            <a:ext cx="11615994" cy="52720"/>
          </a:xfrm>
          <a:prstGeom prst="rect">
            <a:avLst/>
          </a:prstGeom>
          <a:gradFill>
            <a:gsLst>
              <a:gs pos="0">
                <a:schemeClr val="dk1"/>
              </a:gs>
              <a:gs pos="50000">
                <a:srgbClr val="2A4654"/>
              </a:gs>
              <a:gs pos="100000">
                <a:srgbClr val="325566"/>
              </a:gs>
            </a:gsLst>
            <a:lin ang="2700000" scaled="0"/>
          </a:gra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542" name="Google Shape;542;p18"/>
          <p:cNvSpPr/>
          <p:nvPr/>
        </p:nvSpPr>
        <p:spPr>
          <a:xfrm>
            <a:off x="4167413" y="4950106"/>
            <a:ext cx="677484" cy="677484"/>
          </a:xfrm>
          <a:prstGeom prst="ellipse">
            <a:avLst/>
          </a:prstGeom>
          <a:solidFill>
            <a:schemeClr val="lt1"/>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543" name="Google Shape;543;p18"/>
          <p:cNvSpPr txBox="1"/>
          <p:nvPr/>
        </p:nvSpPr>
        <p:spPr>
          <a:xfrm>
            <a:off x="116919" y="6642554"/>
            <a:ext cx="2304256"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200" b="1">
                <a:solidFill>
                  <a:schemeClr val="lt1"/>
                </a:solidFill>
                <a:latin typeface="Arial"/>
                <a:ea typeface="Arial"/>
                <a:cs typeface="Arial"/>
                <a:sym typeface="Arial"/>
              </a:rPr>
              <a:t>atp=</a:t>
            </a:r>
            <a:endParaRPr/>
          </a:p>
        </p:txBody>
      </p:sp>
      <p:pic>
        <p:nvPicPr>
          <p:cNvPr id="544" name="Google Shape;544;p18"/>
          <p:cNvPicPr preferRelativeResize="0"/>
          <p:nvPr/>
        </p:nvPicPr>
        <p:blipFill rotWithShape="1">
          <a:blip r:embed="rId3">
            <a:alphaModFix/>
          </a:blip>
          <a:srcRect/>
          <a:stretch/>
        </p:blipFill>
        <p:spPr>
          <a:xfrm>
            <a:off x="312483" y="1546788"/>
            <a:ext cx="7377948" cy="491652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9"/>
          <p:cNvSpPr/>
          <p:nvPr/>
        </p:nvSpPr>
        <p:spPr>
          <a:xfrm>
            <a:off x="-1" y="6611778"/>
            <a:ext cx="12204452" cy="246221"/>
          </a:xfrm>
          <a:prstGeom prst="rect">
            <a:avLst/>
          </a:prstGeom>
          <a:solidFill>
            <a:srgbClr val="ADC300"/>
          </a:solidFill>
          <a:ln w="9525" cap="flat" cmpd="sng">
            <a:solidFill>
              <a:srgbClr val="ADC300"/>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lt1"/>
              </a:solidFill>
              <a:latin typeface="Arial"/>
              <a:ea typeface="Arial"/>
              <a:cs typeface="Arial"/>
              <a:sym typeface="Arial"/>
            </a:endParaRPr>
          </a:p>
        </p:txBody>
      </p:sp>
      <p:sp>
        <p:nvSpPr>
          <p:cNvPr id="551" name="Google Shape;551;p19"/>
          <p:cNvSpPr txBox="1"/>
          <p:nvPr/>
        </p:nvSpPr>
        <p:spPr>
          <a:xfrm>
            <a:off x="335359" y="260648"/>
            <a:ext cx="11089233" cy="1593513"/>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da-DK" sz="2400" b="1">
                <a:solidFill>
                  <a:schemeClr val="dk1"/>
                </a:solidFill>
                <a:latin typeface="Arial"/>
                <a:ea typeface="Arial"/>
                <a:cs typeface="Arial"/>
                <a:sym typeface="Arial"/>
              </a:rPr>
              <a:t>Appendiks 9.2</a:t>
            </a:r>
            <a:br>
              <a:rPr lang="da-DK" sz="2400" b="1">
                <a:solidFill>
                  <a:schemeClr val="dk1"/>
                </a:solidFill>
                <a:latin typeface="Arial"/>
                <a:ea typeface="Arial"/>
                <a:cs typeface="Arial"/>
                <a:sym typeface="Arial"/>
              </a:rPr>
            </a:br>
            <a:r>
              <a:rPr lang="da-DK" sz="1200" i="1">
                <a:solidFill>
                  <a:schemeClr val="dk1"/>
                </a:solidFill>
                <a:latin typeface="Arial"/>
                <a:ea typeface="Arial"/>
                <a:cs typeface="Arial"/>
                <a:sym typeface="Arial"/>
              </a:rPr>
              <a:t>Antal personer på efterløn og udnyttelsesgrad 1), fordelt på alder og køn </a:t>
            </a:r>
            <a:br>
              <a:rPr lang="da-DK" sz="1200" i="1">
                <a:solidFill>
                  <a:schemeClr val="dk1"/>
                </a:solidFill>
                <a:latin typeface="Arial"/>
                <a:ea typeface="Arial"/>
                <a:cs typeface="Arial"/>
                <a:sym typeface="Arial"/>
              </a:rPr>
            </a:br>
            <a:r>
              <a:rPr lang="da-DK" sz="1200" i="1">
                <a:solidFill>
                  <a:schemeClr val="dk1"/>
                </a:solidFill>
                <a:latin typeface="Arial"/>
                <a:ea typeface="Arial"/>
                <a:cs typeface="Arial"/>
                <a:sym typeface="Arial"/>
              </a:rPr>
              <a:t>Kilde.: Beskæftigelsesministeriet</a:t>
            </a:r>
            <a:br>
              <a:rPr lang="da-DK" sz="2400" b="1">
                <a:solidFill>
                  <a:schemeClr val="dk1"/>
                </a:solidFill>
                <a:latin typeface="Arial"/>
                <a:ea typeface="Arial"/>
                <a:cs typeface="Arial"/>
                <a:sym typeface="Arial"/>
              </a:rPr>
            </a:br>
            <a:endParaRPr sz="2400" b="1">
              <a:solidFill>
                <a:schemeClr val="dk1"/>
              </a:solidFill>
              <a:latin typeface="Arial"/>
              <a:ea typeface="Arial"/>
              <a:cs typeface="Arial"/>
              <a:sym typeface="Arial"/>
            </a:endParaRPr>
          </a:p>
        </p:txBody>
      </p:sp>
      <p:sp>
        <p:nvSpPr>
          <p:cNvPr id="552" name="Google Shape;552;p19"/>
          <p:cNvSpPr/>
          <p:nvPr/>
        </p:nvSpPr>
        <p:spPr>
          <a:xfrm>
            <a:off x="312483" y="1345607"/>
            <a:ext cx="11615994" cy="52720"/>
          </a:xfrm>
          <a:prstGeom prst="rect">
            <a:avLst/>
          </a:prstGeom>
          <a:gradFill>
            <a:gsLst>
              <a:gs pos="0">
                <a:schemeClr val="dk1"/>
              </a:gs>
              <a:gs pos="50000">
                <a:srgbClr val="2A4654"/>
              </a:gs>
              <a:gs pos="100000">
                <a:srgbClr val="325566"/>
              </a:gs>
            </a:gsLst>
            <a:lin ang="2700000" scaled="0"/>
          </a:gra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553" name="Google Shape;553;p19"/>
          <p:cNvSpPr/>
          <p:nvPr/>
        </p:nvSpPr>
        <p:spPr>
          <a:xfrm>
            <a:off x="4167413" y="4950106"/>
            <a:ext cx="677484" cy="677484"/>
          </a:xfrm>
          <a:prstGeom prst="ellipse">
            <a:avLst/>
          </a:prstGeom>
          <a:solidFill>
            <a:schemeClr val="lt1"/>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554" name="Google Shape;554;p19"/>
          <p:cNvSpPr txBox="1"/>
          <p:nvPr/>
        </p:nvSpPr>
        <p:spPr>
          <a:xfrm>
            <a:off x="116919" y="6642554"/>
            <a:ext cx="2304256"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200" b="1">
                <a:solidFill>
                  <a:schemeClr val="lt1"/>
                </a:solidFill>
                <a:latin typeface="Arial"/>
                <a:ea typeface="Arial"/>
                <a:cs typeface="Arial"/>
                <a:sym typeface="Arial"/>
              </a:rPr>
              <a:t>atp=</a:t>
            </a:r>
            <a:endParaRPr/>
          </a:p>
        </p:txBody>
      </p:sp>
      <p:pic>
        <p:nvPicPr>
          <p:cNvPr id="555" name="Google Shape;555;p19"/>
          <p:cNvPicPr preferRelativeResize="0"/>
          <p:nvPr/>
        </p:nvPicPr>
        <p:blipFill rotWithShape="1">
          <a:blip r:embed="rId3">
            <a:alphaModFix/>
          </a:blip>
          <a:srcRect/>
          <a:stretch/>
        </p:blipFill>
        <p:spPr>
          <a:xfrm>
            <a:off x="335359" y="1585862"/>
            <a:ext cx="7284957" cy="48383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
          <p:cNvSpPr/>
          <p:nvPr/>
        </p:nvSpPr>
        <p:spPr>
          <a:xfrm>
            <a:off x="-1" y="6611778"/>
            <a:ext cx="12204452" cy="246221"/>
          </a:xfrm>
          <a:prstGeom prst="rect">
            <a:avLst/>
          </a:prstGeom>
          <a:solidFill>
            <a:srgbClr val="ADC300"/>
          </a:solidFill>
          <a:ln w="9525" cap="flat" cmpd="sng">
            <a:solidFill>
              <a:srgbClr val="ADC300"/>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lt1"/>
              </a:solidFill>
              <a:latin typeface="Arial"/>
              <a:ea typeface="Arial"/>
              <a:cs typeface="Arial"/>
              <a:sym typeface="Arial"/>
            </a:endParaRPr>
          </a:p>
        </p:txBody>
      </p:sp>
      <p:sp>
        <p:nvSpPr>
          <p:cNvPr id="221" name="Google Shape;221;p2"/>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p>
            <a:pPr marL="0" lvl="0" indent="0" algn="l" rtl="0">
              <a:lnSpc>
                <a:spcPct val="108000"/>
              </a:lnSpc>
              <a:spcBef>
                <a:spcPts val="0"/>
              </a:spcBef>
              <a:spcAft>
                <a:spcPts val="0"/>
              </a:spcAft>
              <a:buNone/>
            </a:pPr>
            <a:fld id="{00000000-1234-1234-1234-123412341234}" type="slidenum">
              <a:rPr lang="da-DK">
                <a:solidFill>
                  <a:schemeClr val="dk1"/>
                </a:solidFill>
                <a:latin typeface="Arial"/>
                <a:ea typeface="Arial"/>
                <a:cs typeface="Arial"/>
                <a:sym typeface="Arial"/>
              </a:rPr>
              <a:t>2</a:t>
            </a:fld>
            <a:endParaRPr>
              <a:solidFill>
                <a:schemeClr val="dk1"/>
              </a:solidFill>
              <a:latin typeface="Arial"/>
              <a:ea typeface="Arial"/>
              <a:cs typeface="Arial"/>
              <a:sym typeface="Arial"/>
            </a:endParaRPr>
          </a:p>
        </p:txBody>
      </p:sp>
      <p:sp>
        <p:nvSpPr>
          <p:cNvPr id="222" name="Google Shape;222;p2"/>
          <p:cNvSpPr txBox="1"/>
          <p:nvPr/>
        </p:nvSpPr>
        <p:spPr>
          <a:xfrm>
            <a:off x="335359" y="260648"/>
            <a:ext cx="11089233" cy="1039515"/>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da-DK" sz="2400" b="1">
                <a:solidFill>
                  <a:schemeClr val="dk1"/>
                </a:solidFill>
                <a:latin typeface="Arial"/>
                <a:ea typeface="Arial"/>
                <a:cs typeface="Arial"/>
                <a:sym typeface="Arial"/>
              </a:rPr>
              <a:t>Vi anbefaler, at ATP opretter et kontor for Tidlig Pension, der har til opgave at behandle indkommende ansøgninger om ret til Tidlig Pension…</a:t>
            </a:r>
            <a:endParaRPr/>
          </a:p>
        </p:txBody>
      </p:sp>
      <p:sp>
        <p:nvSpPr>
          <p:cNvPr id="223" name="Google Shape;223;p2"/>
          <p:cNvSpPr txBox="1"/>
          <p:nvPr/>
        </p:nvSpPr>
        <p:spPr>
          <a:xfrm>
            <a:off x="11713674" y="6642554"/>
            <a:ext cx="429605"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050">
                <a:solidFill>
                  <a:schemeClr val="lt1"/>
                </a:solidFill>
                <a:latin typeface="Arial"/>
                <a:ea typeface="Arial"/>
                <a:cs typeface="Arial"/>
                <a:sym typeface="Arial"/>
              </a:rPr>
              <a:t>Slide</a:t>
            </a:r>
            <a:r>
              <a:rPr lang="da-DK" sz="1200">
                <a:solidFill>
                  <a:schemeClr val="lt1"/>
                </a:solidFill>
                <a:latin typeface="Arial"/>
                <a:ea typeface="Arial"/>
                <a:cs typeface="Arial"/>
                <a:sym typeface="Arial"/>
              </a:rPr>
              <a:t> 1</a:t>
            </a:r>
            <a:endParaRPr/>
          </a:p>
        </p:txBody>
      </p:sp>
      <p:cxnSp>
        <p:nvCxnSpPr>
          <p:cNvPr id="224" name="Google Shape;224;p2"/>
          <p:cNvCxnSpPr/>
          <p:nvPr/>
        </p:nvCxnSpPr>
        <p:spPr>
          <a:xfrm>
            <a:off x="6096000" y="1519844"/>
            <a:ext cx="0" cy="4861484"/>
          </a:xfrm>
          <a:prstGeom prst="straightConnector1">
            <a:avLst/>
          </a:prstGeom>
          <a:solidFill>
            <a:schemeClr val="accent1"/>
          </a:solidFill>
          <a:ln w="9525" cap="flat" cmpd="sng">
            <a:solidFill>
              <a:srgbClr val="000000">
                <a:alpha val="49803"/>
              </a:srgbClr>
            </a:solidFill>
            <a:prstDash val="solid"/>
            <a:round/>
            <a:headEnd type="none" w="sm" len="sm"/>
            <a:tailEnd type="none" w="sm" len="sm"/>
          </a:ln>
        </p:spPr>
      </p:cxnSp>
      <p:sp>
        <p:nvSpPr>
          <p:cNvPr id="225" name="Google Shape;225;p2"/>
          <p:cNvSpPr/>
          <p:nvPr/>
        </p:nvSpPr>
        <p:spPr>
          <a:xfrm>
            <a:off x="312483" y="1345607"/>
            <a:ext cx="11615994" cy="52720"/>
          </a:xfrm>
          <a:prstGeom prst="rect">
            <a:avLst/>
          </a:prstGeom>
          <a:gradFill>
            <a:gsLst>
              <a:gs pos="0">
                <a:schemeClr val="dk1"/>
              </a:gs>
              <a:gs pos="50000">
                <a:srgbClr val="2A4654"/>
              </a:gs>
              <a:gs pos="100000">
                <a:srgbClr val="325566"/>
              </a:gs>
            </a:gsLst>
            <a:lin ang="2700000" scaled="0"/>
          </a:gra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226" name="Google Shape;226;p2"/>
          <p:cNvSpPr/>
          <p:nvPr/>
        </p:nvSpPr>
        <p:spPr>
          <a:xfrm>
            <a:off x="4167413" y="4950106"/>
            <a:ext cx="677484" cy="677484"/>
          </a:xfrm>
          <a:prstGeom prst="ellipse">
            <a:avLst/>
          </a:prstGeom>
          <a:solidFill>
            <a:schemeClr val="lt1"/>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grpSp>
        <p:nvGrpSpPr>
          <p:cNvPr id="227" name="Google Shape;227;p2"/>
          <p:cNvGrpSpPr/>
          <p:nvPr/>
        </p:nvGrpSpPr>
        <p:grpSpPr>
          <a:xfrm>
            <a:off x="745372" y="2762378"/>
            <a:ext cx="5195747" cy="954653"/>
            <a:chOff x="7118570" y="2794499"/>
            <a:chExt cx="5195747" cy="1501140"/>
          </a:xfrm>
        </p:grpSpPr>
        <p:sp>
          <p:nvSpPr>
            <p:cNvPr id="228" name="Google Shape;228;p2"/>
            <p:cNvSpPr txBox="1"/>
            <p:nvPr/>
          </p:nvSpPr>
          <p:spPr>
            <a:xfrm>
              <a:off x="7218070" y="2794499"/>
              <a:ext cx="3938579" cy="24622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600" b="1">
                  <a:solidFill>
                    <a:schemeClr val="dk1"/>
                  </a:solidFill>
                  <a:latin typeface="Arial"/>
                  <a:ea typeface="Arial"/>
                  <a:cs typeface="Arial"/>
                  <a:sym typeface="Arial"/>
                </a:rPr>
                <a:t>Hvilket i 2021 vil kræve 37 medarbejdere</a:t>
              </a:r>
              <a:endParaRPr/>
            </a:p>
          </p:txBody>
        </p:sp>
        <p:sp>
          <p:nvSpPr>
            <p:cNvPr id="229" name="Google Shape;229;p2"/>
            <p:cNvSpPr txBox="1"/>
            <p:nvPr/>
          </p:nvSpPr>
          <p:spPr>
            <a:xfrm>
              <a:off x="7224347" y="3268717"/>
              <a:ext cx="5089970" cy="62915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300" dirty="0">
                  <a:solidFill>
                    <a:schemeClr val="dk1"/>
                  </a:solidFill>
                  <a:latin typeface="Arial"/>
                  <a:ea typeface="Arial"/>
                  <a:cs typeface="Arial"/>
                  <a:sym typeface="Arial"/>
                </a:rPr>
                <a:t>Kontoret for Tidlig Pension vil have behov for samlet 37 medarbejdere samt dedikeret kapacitet til støttefunktioner og ledelse.</a:t>
              </a:r>
              <a:endParaRPr dirty="0"/>
            </a:p>
          </p:txBody>
        </p:sp>
        <p:cxnSp>
          <p:nvCxnSpPr>
            <p:cNvPr id="230" name="Google Shape;230;p2"/>
            <p:cNvCxnSpPr/>
            <p:nvPr/>
          </p:nvCxnSpPr>
          <p:spPr>
            <a:xfrm>
              <a:off x="7118570" y="2794499"/>
              <a:ext cx="0" cy="1501140"/>
            </a:xfrm>
            <a:prstGeom prst="straightConnector1">
              <a:avLst/>
            </a:prstGeom>
            <a:solidFill>
              <a:schemeClr val="accent1"/>
            </a:solidFill>
            <a:ln w="9525" cap="flat" cmpd="sng">
              <a:solidFill>
                <a:srgbClr val="BFBFBF"/>
              </a:solidFill>
              <a:prstDash val="solid"/>
              <a:round/>
              <a:headEnd type="none" w="sm" len="sm"/>
              <a:tailEnd type="none" w="sm" len="sm"/>
            </a:ln>
          </p:spPr>
        </p:cxnSp>
      </p:grpSp>
      <p:grpSp>
        <p:nvGrpSpPr>
          <p:cNvPr id="231" name="Google Shape;231;p2"/>
          <p:cNvGrpSpPr/>
          <p:nvPr/>
        </p:nvGrpSpPr>
        <p:grpSpPr>
          <a:xfrm>
            <a:off x="731400" y="3992820"/>
            <a:ext cx="5192309" cy="1802173"/>
            <a:chOff x="962463" y="4936808"/>
            <a:chExt cx="5192309" cy="1387897"/>
          </a:xfrm>
        </p:grpSpPr>
        <p:sp>
          <p:nvSpPr>
            <p:cNvPr id="232" name="Google Shape;232;p2"/>
            <p:cNvSpPr txBox="1"/>
            <p:nvPr/>
          </p:nvSpPr>
          <p:spPr>
            <a:xfrm>
              <a:off x="1064802" y="4936808"/>
              <a:ext cx="3090590" cy="18962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600" b="1">
                  <a:solidFill>
                    <a:schemeClr val="dk1"/>
                  </a:solidFill>
                  <a:latin typeface="Arial"/>
                  <a:ea typeface="Arial"/>
                  <a:cs typeface="Arial"/>
                  <a:sym typeface="Arial"/>
                </a:rPr>
                <a:t>Hensigtsmæssig Organisering</a:t>
              </a:r>
              <a:endParaRPr/>
            </a:p>
          </p:txBody>
        </p:sp>
        <p:sp>
          <p:nvSpPr>
            <p:cNvPr id="233" name="Google Shape;233;p2"/>
            <p:cNvSpPr txBox="1"/>
            <p:nvPr/>
          </p:nvSpPr>
          <p:spPr>
            <a:xfrm>
              <a:off x="1064802" y="5183029"/>
              <a:ext cx="5089970" cy="114167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300" dirty="0">
                  <a:solidFill>
                    <a:schemeClr val="dk1"/>
                  </a:solidFill>
                  <a:latin typeface="Arial"/>
                  <a:ea typeface="Arial"/>
                  <a:cs typeface="Arial"/>
                  <a:sym typeface="Arial"/>
                </a:rPr>
                <a:t>Kontoret skal bestå af to enheder på hhv. 20 og 17 ansatte med dertilhørende enhedsledere. </a:t>
              </a:r>
              <a:endParaRPr dirty="0"/>
            </a:p>
            <a:p>
              <a:pPr marL="0" marR="0" lvl="0" indent="0" algn="l" rtl="0">
                <a:lnSpc>
                  <a:spcPct val="100000"/>
                </a:lnSpc>
                <a:spcBef>
                  <a:spcPts val="1100"/>
                </a:spcBef>
                <a:spcAft>
                  <a:spcPts val="0"/>
                </a:spcAft>
                <a:buNone/>
              </a:pPr>
              <a:r>
                <a:rPr lang="da-DK" sz="1300" dirty="0">
                  <a:solidFill>
                    <a:schemeClr val="dk1"/>
                  </a:solidFill>
                  <a:latin typeface="Arial"/>
                  <a:ea typeface="Arial"/>
                  <a:cs typeface="Arial"/>
                  <a:sym typeface="Arial"/>
                </a:rPr>
                <a:t>Hertil kommer en støttefunktion i en afkoblet enhed for jura med 4 jurister. </a:t>
              </a:r>
              <a:endParaRPr dirty="0"/>
            </a:p>
            <a:p>
              <a:pPr marL="0" marR="0" lvl="0" indent="0" algn="l" rtl="0">
                <a:lnSpc>
                  <a:spcPct val="100000"/>
                </a:lnSpc>
                <a:spcBef>
                  <a:spcPts val="1100"/>
                </a:spcBef>
                <a:spcAft>
                  <a:spcPts val="0"/>
                </a:spcAft>
                <a:buNone/>
              </a:pPr>
              <a:r>
                <a:rPr lang="da-DK" sz="1300" dirty="0">
                  <a:solidFill>
                    <a:schemeClr val="dk1"/>
                  </a:solidFill>
                  <a:latin typeface="Arial"/>
                  <a:ea typeface="Arial"/>
                  <a:cs typeface="Arial"/>
                  <a:sym typeface="Arial"/>
                </a:rPr>
                <a:t>Ledelseslaget skal bestå af 1 kontorchef, 1 souschef og 2 enhedsledere.</a:t>
              </a:r>
              <a:endParaRPr dirty="0"/>
            </a:p>
          </p:txBody>
        </p:sp>
        <p:cxnSp>
          <p:nvCxnSpPr>
            <p:cNvPr id="234" name="Google Shape;234;p2"/>
            <p:cNvCxnSpPr/>
            <p:nvPr/>
          </p:nvCxnSpPr>
          <p:spPr>
            <a:xfrm>
              <a:off x="962463" y="4950106"/>
              <a:ext cx="13972" cy="1374599"/>
            </a:xfrm>
            <a:prstGeom prst="straightConnector1">
              <a:avLst/>
            </a:prstGeom>
            <a:solidFill>
              <a:schemeClr val="accent1"/>
            </a:solidFill>
            <a:ln w="9525" cap="flat" cmpd="sng">
              <a:solidFill>
                <a:srgbClr val="BFBFBF"/>
              </a:solidFill>
              <a:prstDash val="solid"/>
              <a:round/>
              <a:headEnd type="none" w="sm" len="sm"/>
              <a:tailEnd type="none" w="sm" len="sm"/>
            </a:ln>
          </p:spPr>
        </p:cxnSp>
      </p:grpSp>
      <p:sp>
        <p:nvSpPr>
          <p:cNvPr id="235" name="Google Shape;235;p2"/>
          <p:cNvSpPr txBox="1"/>
          <p:nvPr/>
        </p:nvSpPr>
        <p:spPr>
          <a:xfrm>
            <a:off x="6286164" y="1641574"/>
            <a:ext cx="5660724" cy="92333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2000">
                <a:solidFill>
                  <a:schemeClr val="dk1"/>
                </a:solidFill>
              </a:rPr>
              <a:t>…og med en hensigtsmæssig organisering kan ATP løfte ambitionen om en maksimal sagsbehandlingstid på ½ år.</a:t>
            </a:r>
            <a:endParaRPr/>
          </a:p>
        </p:txBody>
      </p:sp>
      <p:grpSp>
        <p:nvGrpSpPr>
          <p:cNvPr id="236" name="Google Shape;236;p2"/>
          <p:cNvGrpSpPr/>
          <p:nvPr/>
        </p:nvGrpSpPr>
        <p:grpSpPr>
          <a:xfrm>
            <a:off x="745372" y="1671936"/>
            <a:ext cx="5056425" cy="811021"/>
            <a:chOff x="959025" y="2012861"/>
            <a:chExt cx="5056425" cy="811021"/>
          </a:xfrm>
        </p:grpSpPr>
        <p:sp>
          <p:nvSpPr>
            <p:cNvPr id="237" name="Google Shape;237;p2"/>
            <p:cNvSpPr txBox="1"/>
            <p:nvPr/>
          </p:nvSpPr>
          <p:spPr>
            <a:xfrm>
              <a:off x="1058525" y="2012861"/>
              <a:ext cx="4695196" cy="24622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600" b="1">
                  <a:solidFill>
                    <a:schemeClr val="dk1"/>
                  </a:solidFill>
                  <a:latin typeface="Arial"/>
                  <a:ea typeface="Arial"/>
                  <a:cs typeface="Arial"/>
                  <a:sym typeface="Arial"/>
                </a:rPr>
                <a:t>Retten til Tidlig Pension stiller store krav til ATP</a:t>
              </a:r>
              <a:endParaRPr sz="1400">
                <a:solidFill>
                  <a:schemeClr val="dk1"/>
                </a:solidFill>
                <a:latin typeface="Arial"/>
                <a:ea typeface="Arial"/>
                <a:cs typeface="Arial"/>
                <a:sym typeface="Arial"/>
              </a:endParaRPr>
            </a:p>
          </p:txBody>
        </p:sp>
        <p:sp>
          <p:nvSpPr>
            <p:cNvPr id="238" name="Google Shape;238;p2"/>
            <p:cNvSpPr txBox="1"/>
            <p:nvPr/>
          </p:nvSpPr>
          <p:spPr>
            <a:xfrm>
              <a:off x="1066966" y="2313685"/>
              <a:ext cx="4948484" cy="40011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300">
                  <a:solidFill>
                    <a:schemeClr val="dk1"/>
                  </a:solidFill>
                  <a:latin typeface="Arial"/>
                  <a:ea typeface="Arial"/>
                  <a:cs typeface="Arial"/>
                  <a:sym typeface="Arial"/>
                </a:rPr>
                <a:t>Det estimeres, at ATP i Periode 1. august 2021 til 31. december 2021 skal behandle 24.700 ansøgninger om Tidlig Pension</a:t>
              </a:r>
              <a:endParaRPr/>
            </a:p>
          </p:txBody>
        </p:sp>
        <p:cxnSp>
          <p:nvCxnSpPr>
            <p:cNvPr id="239" name="Google Shape;239;p2"/>
            <p:cNvCxnSpPr/>
            <p:nvPr/>
          </p:nvCxnSpPr>
          <p:spPr>
            <a:xfrm>
              <a:off x="959025" y="2039985"/>
              <a:ext cx="0" cy="783897"/>
            </a:xfrm>
            <a:prstGeom prst="straightConnector1">
              <a:avLst/>
            </a:prstGeom>
            <a:solidFill>
              <a:schemeClr val="accent1"/>
            </a:solidFill>
            <a:ln w="9525" cap="flat" cmpd="sng">
              <a:solidFill>
                <a:srgbClr val="BFBFBF"/>
              </a:solidFill>
              <a:prstDash val="solid"/>
              <a:round/>
              <a:headEnd type="none" w="sm" len="sm"/>
              <a:tailEnd type="none" w="sm" len="sm"/>
            </a:ln>
          </p:spPr>
        </p:cxnSp>
      </p:grpSp>
      <p:pic>
        <p:nvPicPr>
          <p:cNvPr id="240" name="Google Shape;240;p2" descr="Din pension"/>
          <p:cNvPicPr preferRelativeResize="0"/>
          <p:nvPr/>
        </p:nvPicPr>
        <p:blipFill rotWithShape="1">
          <a:blip r:embed="rId3">
            <a:alphaModFix/>
          </a:blip>
          <a:srcRect l="3288" r="3288"/>
          <a:stretch/>
        </p:blipFill>
        <p:spPr>
          <a:xfrm>
            <a:off x="6286164" y="2924944"/>
            <a:ext cx="5381363" cy="2880083"/>
          </a:xfrm>
          <a:prstGeom prst="rect">
            <a:avLst/>
          </a:prstGeom>
          <a:noFill/>
          <a:ln>
            <a:noFill/>
          </a:ln>
        </p:spPr>
      </p:pic>
      <p:sp>
        <p:nvSpPr>
          <p:cNvPr id="241" name="Google Shape;241;p2"/>
          <p:cNvSpPr txBox="1"/>
          <p:nvPr/>
        </p:nvSpPr>
        <p:spPr>
          <a:xfrm>
            <a:off x="116919" y="6642554"/>
            <a:ext cx="2304256"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200" b="1">
                <a:solidFill>
                  <a:schemeClr val="lt1"/>
                </a:solidFill>
                <a:latin typeface="Arial"/>
                <a:ea typeface="Arial"/>
                <a:cs typeface="Arial"/>
                <a:sym typeface="Arial"/>
              </a:rPr>
              <a:t>atp=</a:t>
            </a:r>
            <a:endParaRPr/>
          </a:p>
        </p:txBody>
      </p:sp>
      <p:sp>
        <p:nvSpPr>
          <p:cNvPr id="242" name="Google Shape;242;p2"/>
          <p:cNvSpPr txBox="1"/>
          <p:nvPr/>
        </p:nvSpPr>
        <p:spPr>
          <a:xfrm>
            <a:off x="818518" y="5963888"/>
            <a:ext cx="4344886" cy="12311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800">
                <a:solidFill>
                  <a:schemeClr val="dk1"/>
                </a:solidFill>
                <a:latin typeface="Arial"/>
                <a:ea typeface="Arial"/>
                <a:cs typeface="Arial"/>
                <a:sym typeface="Arial"/>
              </a:rPr>
              <a:t>Kilde: Teamanalyse, 2021</a:t>
            </a:r>
            <a:endParaRPr/>
          </a:p>
        </p:txBody>
      </p:sp>
      <p:pic>
        <p:nvPicPr>
          <p:cNvPr id="243" name="Google Shape;243;p2" descr="Søjlediagram med opadgående tendens med massiv udfyldning"/>
          <p:cNvPicPr preferRelativeResize="0"/>
          <p:nvPr/>
        </p:nvPicPr>
        <p:blipFill rotWithShape="1">
          <a:blip r:embed="rId4">
            <a:alphaModFix/>
          </a:blip>
          <a:srcRect/>
          <a:stretch/>
        </p:blipFill>
        <p:spPr>
          <a:xfrm>
            <a:off x="16124" y="1716271"/>
            <a:ext cx="720000" cy="720000"/>
          </a:xfrm>
          <a:prstGeom prst="rect">
            <a:avLst/>
          </a:prstGeom>
          <a:noFill/>
          <a:ln>
            <a:noFill/>
          </a:ln>
        </p:spPr>
      </p:pic>
      <p:pic>
        <p:nvPicPr>
          <p:cNvPr id="244" name="Google Shape;244;p2" descr="Forretningsudvikling kontur"/>
          <p:cNvPicPr preferRelativeResize="0"/>
          <p:nvPr/>
        </p:nvPicPr>
        <p:blipFill rotWithShape="1">
          <a:blip r:embed="rId5">
            <a:alphaModFix/>
          </a:blip>
          <a:srcRect/>
          <a:stretch/>
        </p:blipFill>
        <p:spPr>
          <a:xfrm>
            <a:off x="25372" y="2783690"/>
            <a:ext cx="720000" cy="720000"/>
          </a:xfrm>
          <a:prstGeom prst="rect">
            <a:avLst/>
          </a:prstGeom>
          <a:noFill/>
          <a:ln>
            <a:noFill/>
          </a:ln>
        </p:spPr>
      </p:pic>
      <p:pic>
        <p:nvPicPr>
          <p:cNvPr id="245" name="Google Shape;245;p2" descr="Præsentation med organisationsdiagram med massiv udfyldning"/>
          <p:cNvPicPr preferRelativeResize="0"/>
          <p:nvPr/>
        </p:nvPicPr>
        <p:blipFill rotWithShape="1">
          <a:blip r:embed="rId6">
            <a:alphaModFix/>
          </a:blip>
          <a:srcRect/>
          <a:stretch/>
        </p:blipFill>
        <p:spPr>
          <a:xfrm>
            <a:off x="16124" y="4010088"/>
            <a:ext cx="720000" cy="720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20"/>
          <p:cNvSpPr/>
          <p:nvPr/>
        </p:nvSpPr>
        <p:spPr>
          <a:xfrm>
            <a:off x="-1" y="6611778"/>
            <a:ext cx="12204452" cy="246221"/>
          </a:xfrm>
          <a:prstGeom prst="rect">
            <a:avLst/>
          </a:prstGeom>
          <a:solidFill>
            <a:srgbClr val="ADC300"/>
          </a:solidFill>
          <a:ln w="9525" cap="flat" cmpd="sng">
            <a:solidFill>
              <a:srgbClr val="ADC300"/>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lt1"/>
              </a:solidFill>
              <a:latin typeface="Arial"/>
              <a:ea typeface="Arial"/>
              <a:cs typeface="Arial"/>
              <a:sym typeface="Arial"/>
            </a:endParaRPr>
          </a:p>
        </p:txBody>
      </p:sp>
      <p:sp>
        <p:nvSpPr>
          <p:cNvPr id="562" name="Google Shape;562;p20"/>
          <p:cNvSpPr txBox="1"/>
          <p:nvPr/>
        </p:nvSpPr>
        <p:spPr>
          <a:xfrm>
            <a:off x="335359" y="260648"/>
            <a:ext cx="11089233" cy="1870512"/>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da-DK" sz="2400" b="1">
                <a:solidFill>
                  <a:schemeClr val="dk1"/>
                </a:solidFill>
                <a:latin typeface="Arial"/>
                <a:ea typeface="Arial"/>
                <a:cs typeface="Arial"/>
                <a:sym typeface="Arial"/>
              </a:rPr>
              <a:t>Appendiks 10</a:t>
            </a:r>
            <a:br>
              <a:rPr lang="da-DK" sz="2400" b="1">
                <a:solidFill>
                  <a:schemeClr val="dk1"/>
                </a:solidFill>
                <a:latin typeface="Arial"/>
                <a:ea typeface="Arial"/>
                <a:cs typeface="Arial"/>
                <a:sym typeface="Arial"/>
              </a:rPr>
            </a:br>
            <a:r>
              <a:rPr lang="da-DK" sz="1200" i="1">
                <a:solidFill>
                  <a:schemeClr val="dk1"/>
                </a:solidFill>
                <a:latin typeface="Arial"/>
                <a:ea typeface="Arial"/>
                <a:cs typeface="Arial"/>
                <a:sym typeface="Arial"/>
              </a:rPr>
              <a:t>Bilagsoversigt</a:t>
            </a:r>
            <a:br>
              <a:rPr lang="da-DK" sz="1200" i="1">
                <a:solidFill>
                  <a:schemeClr val="dk1"/>
                </a:solidFill>
                <a:latin typeface="Arial"/>
                <a:ea typeface="Arial"/>
                <a:cs typeface="Arial"/>
                <a:sym typeface="Arial"/>
              </a:rPr>
            </a:br>
            <a:br>
              <a:rPr lang="da-DK" sz="2400" b="1">
                <a:solidFill>
                  <a:schemeClr val="dk1"/>
                </a:solidFill>
                <a:latin typeface="Arial"/>
                <a:ea typeface="Arial"/>
                <a:cs typeface="Arial"/>
                <a:sym typeface="Arial"/>
              </a:rPr>
            </a:br>
            <a:endParaRPr sz="2400" b="1">
              <a:solidFill>
                <a:schemeClr val="dk1"/>
              </a:solidFill>
              <a:latin typeface="Arial"/>
              <a:ea typeface="Arial"/>
              <a:cs typeface="Arial"/>
              <a:sym typeface="Arial"/>
            </a:endParaRPr>
          </a:p>
        </p:txBody>
      </p:sp>
      <p:sp>
        <p:nvSpPr>
          <p:cNvPr id="563" name="Google Shape;563;p20"/>
          <p:cNvSpPr/>
          <p:nvPr/>
        </p:nvSpPr>
        <p:spPr>
          <a:xfrm>
            <a:off x="312483" y="1345607"/>
            <a:ext cx="11615994" cy="52720"/>
          </a:xfrm>
          <a:prstGeom prst="rect">
            <a:avLst/>
          </a:prstGeom>
          <a:gradFill>
            <a:gsLst>
              <a:gs pos="0">
                <a:schemeClr val="dk1"/>
              </a:gs>
              <a:gs pos="50000">
                <a:srgbClr val="2A4654"/>
              </a:gs>
              <a:gs pos="100000">
                <a:srgbClr val="325566"/>
              </a:gs>
            </a:gsLst>
            <a:lin ang="2700000" scaled="0"/>
          </a:gra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564" name="Google Shape;564;p20"/>
          <p:cNvSpPr/>
          <p:nvPr/>
        </p:nvSpPr>
        <p:spPr>
          <a:xfrm>
            <a:off x="4167413" y="4950106"/>
            <a:ext cx="677484" cy="677484"/>
          </a:xfrm>
          <a:prstGeom prst="ellipse">
            <a:avLst/>
          </a:prstGeom>
          <a:solidFill>
            <a:schemeClr val="lt1"/>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565" name="Google Shape;565;p20"/>
          <p:cNvSpPr txBox="1"/>
          <p:nvPr/>
        </p:nvSpPr>
        <p:spPr>
          <a:xfrm>
            <a:off x="116919" y="6642554"/>
            <a:ext cx="2304256"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200" b="1">
                <a:solidFill>
                  <a:schemeClr val="lt1"/>
                </a:solidFill>
                <a:latin typeface="Arial"/>
                <a:ea typeface="Arial"/>
                <a:cs typeface="Arial"/>
                <a:sym typeface="Arial"/>
              </a:rPr>
              <a:t>atp=</a:t>
            </a:r>
            <a:endParaRPr/>
          </a:p>
        </p:txBody>
      </p:sp>
      <p:pic>
        <p:nvPicPr>
          <p:cNvPr id="566" name="Google Shape;566;p20"/>
          <p:cNvPicPr preferRelativeResize="0"/>
          <p:nvPr/>
        </p:nvPicPr>
        <p:blipFill rotWithShape="1">
          <a:blip r:embed="rId3">
            <a:alphaModFix/>
          </a:blip>
          <a:srcRect/>
          <a:stretch/>
        </p:blipFill>
        <p:spPr>
          <a:xfrm>
            <a:off x="365353" y="1524061"/>
            <a:ext cx="9547071" cy="46771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21"/>
          <p:cNvSpPr/>
          <p:nvPr/>
        </p:nvSpPr>
        <p:spPr>
          <a:xfrm>
            <a:off x="-1" y="6611778"/>
            <a:ext cx="12204452" cy="246221"/>
          </a:xfrm>
          <a:prstGeom prst="rect">
            <a:avLst/>
          </a:prstGeom>
          <a:solidFill>
            <a:srgbClr val="ADC300"/>
          </a:solidFill>
          <a:ln w="9525" cap="flat" cmpd="sng">
            <a:solidFill>
              <a:srgbClr val="ADC300"/>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lt1"/>
              </a:solidFill>
              <a:latin typeface="Arial"/>
              <a:ea typeface="Arial"/>
              <a:cs typeface="Arial"/>
              <a:sym typeface="Arial"/>
            </a:endParaRPr>
          </a:p>
        </p:txBody>
      </p:sp>
      <p:sp>
        <p:nvSpPr>
          <p:cNvPr id="573" name="Google Shape;573;p21"/>
          <p:cNvSpPr txBox="1"/>
          <p:nvPr/>
        </p:nvSpPr>
        <p:spPr>
          <a:xfrm>
            <a:off x="335359" y="260648"/>
            <a:ext cx="11089233" cy="1870512"/>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da-DK" sz="2400" b="1">
                <a:solidFill>
                  <a:schemeClr val="dk1"/>
                </a:solidFill>
                <a:latin typeface="Arial"/>
                <a:ea typeface="Arial"/>
                <a:cs typeface="Arial"/>
                <a:sym typeface="Arial"/>
              </a:rPr>
              <a:t>Appendiks 11</a:t>
            </a:r>
            <a:br>
              <a:rPr lang="da-DK" sz="2400" b="1">
                <a:solidFill>
                  <a:schemeClr val="dk1"/>
                </a:solidFill>
                <a:latin typeface="Arial"/>
                <a:ea typeface="Arial"/>
                <a:cs typeface="Arial"/>
                <a:sym typeface="Arial"/>
              </a:rPr>
            </a:br>
            <a:r>
              <a:rPr lang="da-DK" sz="1200" i="1">
                <a:solidFill>
                  <a:schemeClr val="dk1"/>
                </a:solidFill>
                <a:latin typeface="Arial"/>
                <a:ea typeface="Arial"/>
                <a:cs typeface="Arial"/>
                <a:sym typeface="Arial"/>
              </a:rPr>
              <a:t>Bilag L, Figur 10</a:t>
            </a:r>
            <a:br>
              <a:rPr lang="da-DK" sz="1200" i="1">
                <a:solidFill>
                  <a:schemeClr val="dk1"/>
                </a:solidFill>
                <a:latin typeface="Arial"/>
                <a:ea typeface="Arial"/>
                <a:cs typeface="Arial"/>
                <a:sym typeface="Arial"/>
              </a:rPr>
            </a:br>
            <a:br>
              <a:rPr lang="da-DK" sz="2400" b="1">
                <a:solidFill>
                  <a:schemeClr val="dk1"/>
                </a:solidFill>
                <a:latin typeface="Arial"/>
                <a:ea typeface="Arial"/>
                <a:cs typeface="Arial"/>
                <a:sym typeface="Arial"/>
              </a:rPr>
            </a:br>
            <a:endParaRPr sz="2400" b="1">
              <a:solidFill>
                <a:schemeClr val="dk1"/>
              </a:solidFill>
              <a:latin typeface="Arial"/>
              <a:ea typeface="Arial"/>
              <a:cs typeface="Arial"/>
              <a:sym typeface="Arial"/>
            </a:endParaRPr>
          </a:p>
        </p:txBody>
      </p:sp>
      <p:sp>
        <p:nvSpPr>
          <p:cNvPr id="574" name="Google Shape;574;p21"/>
          <p:cNvSpPr/>
          <p:nvPr/>
        </p:nvSpPr>
        <p:spPr>
          <a:xfrm>
            <a:off x="312483" y="1345607"/>
            <a:ext cx="11615994" cy="52720"/>
          </a:xfrm>
          <a:prstGeom prst="rect">
            <a:avLst/>
          </a:prstGeom>
          <a:gradFill>
            <a:gsLst>
              <a:gs pos="0">
                <a:schemeClr val="dk1"/>
              </a:gs>
              <a:gs pos="50000">
                <a:srgbClr val="2A4654"/>
              </a:gs>
              <a:gs pos="100000">
                <a:srgbClr val="325566"/>
              </a:gs>
            </a:gsLst>
            <a:lin ang="2700000" scaled="0"/>
          </a:gra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575" name="Google Shape;575;p21"/>
          <p:cNvSpPr/>
          <p:nvPr/>
        </p:nvSpPr>
        <p:spPr>
          <a:xfrm>
            <a:off x="4167413" y="4950106"/>
            <a:ext cx="677484" cy="677484"/>
          </a:xfrm>
          <a:prstGeom prst="ellipse">
            <a:avLst/>
          </a:prstGeom>
          <a:solidFill>
            <a:schemeClr val="lt1"/>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576" name="Google Shape;576;p21"/>
          <p:cNvSpPr txBox="1"/>
          <p:nvPr/>
        </p:nvSpPr>
        <p:spPr>
          <a:xfrm>
            <a:off x="116919" y="6642554"/>
            <a:ext cx="2304256"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200" b="1">
                <a:solidFill>
                  <a:schemeClr val="lt1"/>
                </a:solidFill>
                <a:latin typeface="Arial"/>
                <a:ea typeface="Arial"/>
                <a:cs typeface="Arial"/>
                <a:sym typeface="Arial"/>
              </a:rPr>
              <a:t>atp=</a:t>
            </a:r>
            <a:endParaRPr/>
          </a:p>
        </p:txBody>
      </p:sp>
      <p:pic>
        <p:nvPicPr>
          <p:cNvPr id="577" name="Google Shape;577;p21"/>
          <p:cNvPicPr preferRelativeResize="0"/>
          <p:nvPr/>
        </p:nvPicPr>
        <p:blipFill rotWithShape="1">
          <a:blip r:embed="rId3">
            <a:alphaModFix/>
          </a:blip>
          <a:srcRect/>
          <a:stretch/>
        </p:blipFill>
        <p:spPr>
          <a:xfrm>
            <a:off x="312483" y="1660932"/>
            <a:ext cx="10200456" cy="185035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22"/>
          <p:cNvSpPr/>
          <p:nvPr/>
        </p:nvSpPr>
        <p:spPr>
          <a:xfrm>
            <a:off x="-1" y="6611778"/>
            <a:ext cx="12204452" cy="246221"/>
          </a:xfrm>
          <a:prstGeom prst="rect">
            <a:avLst/>
          </a:prstGeom>
          <a:solidFill>
            <a:srgbClr val="ADC300"/>
          </a:solidFill>
          <a:ln w="9525" cap="flat" cmpd="sng">
            <a:solidFill>
              <a:srgbClr val="ADC300"/>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lt1"/>
              </a:solidFill>
              <a:latin typeface="Arial"/>
              <a:ea typeface="Arial"/>
              <a:cs typeface="Arial"/>
              <a:sym typeface="Arial"/>
            </a:endParaRPr>
          </a:p>
        </p:txBody>
      </p:sp>
      <p:sp>
        <p:nvSpPr>
          <p:cNvPr id="584" name="Google Shape;584;p22"/>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p>
            <a:pPr marL="0" lvl="0" indent="0" algn="l" rtl="0">
              <a:lnSpc>
                <a:spcPct val="108000"/>
              </a:lnSpc>
              <a:spcBef>
                <a:spcPts val="0"/>
              </a:spcBef>
              <a:spcAft>
                <a:spcPts val="0"/>
              </a:spcAft>
              <a:buNone/>
            </a:pPr>
            <a:fld id="{00000000-1234-1234-1234-123412341234}" type="slidenum">
              <a:rPr lang="da-DK">
                <a:solidFill>
                  <a:schemeClr val="dk1"/>
                </a:solidFill>
                <a:latin typeface="Arial"/>
                <a:ea typeface="Arial"/>
                <a:cs typeface="Arial"/>
                <a:sym typeface="Arial"/>
              </a:rPr>
              <a:t>22</a:t>
            </a:fld>
            <a:endParaRPr>
              <a:solidFill>
                <a:schemeClr val="dk1"/>
              </a:solidFill>
              <a:latin typeface="Arial"/>
              <a:ea typeface="Arial"/>
              <a:cs typeface="Arial"/>
              <a:sym typeface="Arial"/>
            </a:endParaRPr>
          </a:p>
        </p:txBody>
      </p:sp>
      <p:sp>
        <p:nvSpPr>
          <p:cNvPr id="585" name="Google Shape;585;p22"/>
          <p:cNvSpPr txBox="1"/>
          <p:nvPr/>
        </p:nvSpPr>
        <p:spPr>
          <a:xfrm>
            <a:off x="312483" y="361419"/>
            <a:ext cx="11089233" cy="837217"/>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da-DK" sz="2400" b="1">
                <a:solidFill>
                  <a:schemeClr val="dk1"/>
                </a:solidFill>
                <a:latin typeface="Arial"/>
                <a:ea typeface="Arial"/>
                <a:cs typeface="Arial"/>
                <a:sym typeface="Arial"/>
              </a:rPr>
              <a:t>Appendiks 12</a:t>
            </a:r>
            <a:br>
              <a:rPr lang="da-DK" sz="2400" b="1">
                <a:solidFill>
                  <a:schemeClr val="dk1"/>
                </a:solidFill>
                <a:latin typeface="Arial"/>
                <a:ea typeface="Arial"/>
                <a:cs typeface="Arial"/>
                <a:sym typeface="Arial"/>
              </a:rPr>
            </a:br>
            <a:r>
              <a:rPr lang="da-DK" sz="1400">
                <a:solidFill>
                  <a:schemeClr val="dk1"/>
                </a:solidFill>
                <a:latin typeface="Arial"/>
                <a:ea typeface="Arial"/>
                <a:cs typeface="Arial"/>
                <a:sym typeface="Arial"/>
              </a:rPr>
              <a:t>Bilag H, Aftaletekst for </a:t>
            </a:r>
            <a:r>
              <a:rPr lang="da-DK" sz="1400" i="1">
                <a:solidFill>
                  <a:schemeClr val="dk1"/>
                </a:solidFill>
                <a:latin typeface="Arial"/>
                <a:ea typeface="Arial"/>
                <a:cs typeface="Arial"/>
                <a:sym typeface="Arial"/>
              </a:rPr>
              <a:t>”Aftale om ny ret til tidlig pension” af 2020</a:t>
            </a:r>
            <a:endParaRPr sz="2400">
              <a:solidFill>
                <a:schemeClr val="dk1"/>
              </a:solidFill>
              <a:latin typeface="Arial"/>
              <a:ea typeface="Arial"/>
              <a:cs typeface="Arial"/>
              <a:sym typeface="Arial"/>
            </a:endParaRPr>
          </a:p>
        </p:txBody>
      </p:sp>
      <p:sp>
        <p:nvSpPr>
          <p:cNvPr id="586" name="Google Shape;586;p22"/>
          <p:cNvSpPr/>
          <p:nvPr/>
        </p:nvSpPr>
        <p:spPr>
          <a:xfrm>
            <a:off x="312483" y="1345607"/>
            <a:ext cx="11615994" cy="52720"/>
          </a:xfrm>
          <a:prstGeom prst="rect">
            <a:avLst/>
          </a:prstGeom>
          <a:gradFill>
            <a:gsLst>
              <a:gs pos="0">
                <a:schemeClr val="dk1"/>
              </a:gs>
              <a:gs pos="50000">
                <a:srgbClr val="2A4654"/>
              </a:gs>
              <a:gs pos="100000">
                <a:srgbClr val="325566"/>
              </a:gs>
            </a:gsLst>
            <a:lin ang="2700000" scaled="0"/>
          </a:gra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587" name="Google Shape;587;p22"/>
          <p:cNvSpPr/>
          <p:nvPr/>
        </p:nvSpPr>
        <p:spPr>
          <a:xfrm>
            <a:off x="4167413" y="4950106"/>
            <a:ext cx="677484" cy="677484"/>
          </a:xfrm>
          <a:prstGeom prst="ellipse">
            <a:avLst/>
          </a:prstGeom>
          <a:solidFill>
            <a:schemeClr val="lt1"/>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588" name="Google Shape;588;p22"/>
          <p:cNvSpPr txBox="1"/>
          <p:nvPr/>
        </p:nvSpPr>
        <p:spPr>
          <a:xfrm>
            <a:off x="116919" y="6642554"/>
            <a:ext cx="2304256"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200" b="1">
                <a:solidFill>
                  <a:schemeClr val="lt1"/>
                </a:solidFill>
                <a:latin typeface="Arial"/>
                <a:ea typeface="Arial"/>
                <a:cs typeface="Arial"/>
                <a:sym typeface="Arial"/>
              </a:rPr>
              <a:t>atp=</a:t>
            </a:r>
            <a:endParaRPr/>
          </a:p>
        </p:txBody>
      </p:sp>
      <p:sp>
        <p:nvSpPr>
          <p:cNvPr id="589" name="Google Shape;589;p22"/>
          <p:cNvSpPr txBox="1"/>
          <p:nvPr/>
        </p:nvSpPr>
        <p:spPr>
          <a:xfrm>
            <a:off x="312483" y="1700808"/>
            <a:ext cx="11615994" cy="4166397"/>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da-DK" sz="1800" i="1">
                <a:solidFill>
                  <a:schemeClr val="dk1"/>
                </a:solidFill>
                <a:latin typeface="Arial"/>
                <a:ea typeface="Arial"/>
                <a:cs typeface="Arial"/>
                <a:sym typeface="Arial"/>
              </a:rPr>
              <a:t>”For årgange født i 1955 (andet halvår) til 1964 er der enighed om at fastsætte følgende anciennitetskrav med en opgørelsesalder ved 61 år: 44 år på arbejdsmarkedet giver ret til 3 år med tidlig pension, 43 år på arbejdsmarkedet giver ret til 2 år med tidlig pension, 42 år på arbejdsmarkedet givet ret til 1 år med tidlig pension”</a:t>
            </a:r>
            <a:endParaRPr/>
          </a:p>
          <a:p>
            <a:pPr marL="0" marR="0" lvl="0" indent="0" algn="l" rtl="0">
              <a:lnSpc>
                <a:spcPct val="108000"/>
              </a:lnSpc>
              <a:spcBef>
                <a:spcPts val="972"/>
              </a:spcBef>
              <a:spcAft>
                <a:spcPts val="0"/>
              </a:spcAft>
              <a:buNone/>
            </a:pPr>
            <a:r>
              <a:rPr lang="da-DK" sz="1800" i="1">
                <a:solidFill>
                  <a:schemeClr val="dk1"/>
                </a:solidFill>
                <a:latin typeface="Arial"/>
                <a:ea typeface="Arial"/>
                <a:cs typeface="Arial"/>
                <a:sym typeface="Arial"/>
              </a:rPr>
              <a:t>”Ydelsesniveau for tidlig pension er på 13.550 kr. pr. måned før skat (2020-niveau), og er uafhængig af ægtefælle eller samlevers indkomst og formue.” </a:t>
            </a:r>
            <a:endParaRPr/>
          </a:p>
          <a:p>
            <a:pPr marL="0" marR="0" lvl="0" indent="0" algn="just" rtl="0">
              <a:lnSpc>
                <a:spcPct val="108000"/>
              </a:lnSpc>
              <a:spcBef>
                <a:spcPts val="972"/>
              </a:spcBef>
              <a:spcAft>
                <a:spcPts val="0"/>
              </a:spcAft>
              <a:buNone/>
            </a:pPr>
            <a:r>
              <a:rPr lang="da-DK" sz="1800" i="1">
                <a:solidFill>
                  <a:schemeClr val="dk1"/>
                </a:solidFill>
                <a:latin typeface="Arial"/>
                <a:ea typeface="Arial"/>
                <a:cs typeface="Arial"/>
                <a:sym typeface="Arial"/>
              </a:rPr>
              <a:t>”Aftalepartierne er enige om, at de administrative udgifter skal finansieres inden for den samlede aftaleøkonomi. Der afsættes 200 mio. kr. til administration mv. i 2021 og i 2022, 150 mio. kr. i 2023 og i 2024 og 100 mio. kr. varigt. De administrative udgifter afholdes af ATP, som varetager administrationen af ordningen. Heraf afsættes midler til afholdelse af udgifter til understøttende dataleverancer mv. Den faldende profil skal ses i lyset af etablering af systemunderstøttelse og indfasning af ordningen i de første år.” </a:t>
            </a:r>
            <a:endParaRPr/>
          </a:p>
          <a:p>
            <a:pPr marL="285750" marR="0" lvl="0" indent="-171450" algn="l" rtl="0">
              <a:lnSpc>
                <a:spcPct val="108000"/>
              </a:lnSpc>
              <a:spcBef>
                <a:spcPts val="972"/>
              </a:spcBef>
              <a:spcAft>
                <a:spcPts val="0"/>
              </a:spcAft>
              <a:buClr>
                <a:schemeClr val="dk1"/>
              </a:buClr>
              <a:buSzPts val="1800"/>
              <a:buFont typeface="Noto Sans Symbols"/>
              <a:buNone/>
            </a:pPr>
            <a:endParaRPr sz="1800" i="1">
              <a:solidFill>
                <a:schemeClr val="dk1"/>
              </a:solidFill>
              <a:latin typeface="Arial"/>
              <a:ea typeface="Arial"/>
              <a:cs typeface="Arial"/>
              <a:sym typeface="Arial"/>
            </a:endParaRPr>
          </a:p>
          <a:p>
            <a:pPr marL="0" marR="0" lvl="0" indent="0" algn="l" rtl="0">
              <a:lnSpc>
                <a:spcPct val="108000"/>
              </a:lnSpc>
              <a:spcBef>
                <a:spcPts val="972"/>
              </a:spcBef>
              <a:spcAft>
                <a:spcPts val="0"/>
              </a:spcAft>
              <a:buNone/>
            </a:pPr>
            <a:endParaRPr sz="1800" i="1">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23"/>
          <p:cNvSpPr/>
          <p:nvPr/>
        </p:nvSpPr>
        <p:spPr>
          <a:xfrm>
            <a:off x="-1" y="6611778"/>
            <a:ext cx="12204452" cy="246221"/>
          </a:xfrm>
          <a:prstGeom prst="rect">
            <a:avLst/>
          </a:prstGeom>
          <a:solidFill>
            <a:srgbClr val="ADC300"/>
          </a:solidFill>
          <a:ln w="9525" cap="flat" cmpd="sng">
            <a:solidFill>
              <a:srgbClr val="ADC300"/>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lt1"/>
              </a:solidFill>
              <a:latin typeface="Arial"/>
              <a:ea typeface="Arial"/>
              <a:cs typeface="Arial"/>
              <a:sym typeface="Arial"/>
            </a:endParaRPr>
          </a:p>
        </p:txBody>
      </p:sp>
      <p:sp>
        <p:nvSpPr>
          <p:cNvPr id="596" name="Google Shape;596;p23"/>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p>
            <a:pPr marL="0" lvl="0" indent="0" algn="l" rtl="0">
              <a:lnSpc>
                <a:spcPct val="108000"/>
              </a:lnSpc>
              <a:spcBef>
                <a:spcPts val="0"/>
              </a:spcBef>
              <a:spcAft>
                <a:spcPts val="0"/>
              </a:spcAft>
              <a:buNone/>
            </a:pPr>
            <a:fld id="{00000000-1234-1234-1234-123412341234}" type="slidenum">
              <a:rPr lang="da-DK">
                <a:solidFill>
                  <a:schemeClr val="dk1"/>
                </a:solidFill>
                <a:latin typeface="Arial"/>
                <a:ea typeface="Arial"/>
                <a:cs typeface="Arial"/>
                <a:sym typeface="Arial"/>
              </a:rPr>
              <a:t>23</a:t>
            </a:fld>
            <a:endParaRPr>
              <a:solidFill>
                <a:schemeClr val="dk1"/>
              </a:solidFill>
              <a:latin typeface="Arial"/>
              <a:ea typeface="Arial"/>
              <a:cs typeface="Arial"/>
              <a:sym typeface="Arial"/>
            </a:endParaRPr>
          </a:p>
        </p:txBody>
      </p:sp>
      <p:sp>
        <p:nvSpPr>
          <p:cNvPr id="597" name="Google Shape;597;p23"/>
          <p:cNvSpPr txBox="1"/>
          <p:nvPr/>
        </p:nvSpPr>
        <p:spPr>
          <a:xfrm>
            <a:off x="335359" y="260648"/>
            <a:ext cx="11089233" cy="1362681"/>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da-DK" sz="2400" b="1">
                <a:solidFill>
                  <a:schemeClr val="dk1"/>
                </a:solidFill>
                <a:latin typeface="Arial"/>
                <a:ea typeface="Arial"/>
                <a:cs typeface="Arial"/>
                <a:sym typeface="Arial"/>
              </a:rPr>
              <a:t>Appendiks 13.1</a:t>
            </a:r>
            <a:endParaRPr/>
          </a:p>
          <a:p>
            <a:pPr marL="0" marR="0" lvl="0" indent="0" algn="l" rtl="0">
              <a:lnSpc>
                <a:spcPct val="150000"/>
              </a:lnSpc>
              <a:spcBef>
                <a:spcPts val="0"/>
              </a:spcBef>
              <a:spcAft>
                <a:spcPts val="0"/>
              </a:spcAft>
              <a:buNone/>
            </a:pPr>
            <a:r>
              <a:rPr lang="da-DK" sz="1400" i="1">
                <a:solidFill>
                  <a:schemeClr val="dk1"/>
                </a:solidFill>
                <a:latin typeface="Arial"/>
                <a:ea typeface="Arial"/>
                <a:cs typeface="Arial"/>
                <a:sym typeface="Arial"/>
              </a:rPr>
              <a:t>Regnemetoder</a:t>
            </a:r>
            <a:endParaRPr/>
          </a:p>
          <a:p>
            <a:pPr marL="0" marR="0" lvl="0" indent="0" algn="l" rtl="0">
              <a:lnSpc>
                <a:spcPct val="150000"/>
              </a:lnSpc>
              <a:spcBef>
                <a:spcPts val="0"/>
              </a:spcBef>
              <a:spcAft>
                <a:spcPts val="0"/>
              </a:spcAft>
              <a:buNone/>
            </a:pPr>
            <a:endParaRPr sz="2400" b="1">
              <a:solidFill>
                <a:schemeClr val="dk1"/>
              </a:solidFill>
              <a:latin typeface="Arial"/>
              <a:ea typeface="Arial"/>
              <a:cs typeface="Arial"/>
              <a:sym typeface="Arial"/>
            </a:endParaRPr>
          </a:p>
        </p:txBody>
      </p:sp>
      <p:sp>
        <p:nvSpPr>
          <p:cNvPr id="598" name="Google Shape;598;p23"/>
          <p:cNvSpPr/>
          <p:nvPr/>
        </p:nvSpPr>
        <p:spPr>
          <a:xfrm>
            <a:off x="312483" y="1345607"/>
            <a:ext cx="11615994" cy="52720"/>
          </a:xfrm>
          <a:prstGeom prst="rect">
            <a:avLst/>
          </a:prstGeom>
          <a:gradFill>
            <a:gsLst>
              <a:gs pos="0">
                <a:schemeClr val="dk1"/>
              </a:gs>
              <a:gs pos="50000">
                <a:srgbClr val="2A4654"/>
              </a:gs>
              <a:gs pos="100000">
                <a:srgbClr val="325566"/>
              </a:gs>
            </a:gsLst>
            <a:lin ang="2700000" scaled="0"/>
          </a:gra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599" name="Google Shape;599;p23"/>
          <p:cNvSpPr/>
          <p:nvPr/>
        </p:nvSpPr>
        <p:spPr>
          <a:xfrm>
            <a:off x="4167413" y="4950106"/>
            <a:ext cx="677484" cy="677484"/>
          </a:xfrm>
          <a:prstGeom prst="ellipse">
            <a:avLst/>
          </a:prstGeom>
          <a:solidFill>
            <a:schemeClr val="lt1"/>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600" name="Google Shape;600;p23"/>
          <p:cNvSpPr txBox="1"/>
          <p:nvPr/>
        </p:nvSpPr>
        <p:spPr>
          <a:xfrm>
            <a:off x="116919" y="6642554"/>
            <a:ext cx="2304256"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200" b="1">
                <a:solidFill>
                  <a:schemeClr val="lt1"/>
                </a:solidFill>
                <a:latin typeface="Arial"/>
                <a:ea typeface="Arial"/>
                <a:cs typeface="Arial"/>
                <a:sym typeface="Arial"/>
              </a:rPr>
              <a:t>atp=</a:t>
            </a:r>
            <a:endParaRPr/>
          </a:p>
        </p:txBody>
      </p:sp>
      <p:grpSp>
        <p:nvGrpSpPr>
          <p:cNvPr id="601" name="Google Shape;601;p23"/>
          <p:cNvGrpSpPr/>
          <p:nvPr/>
        </p:nvGrpSpPr>
        <p:grpSpPr>
          <a:xfrm>
            <a:off x="312483" y="1772816"/>
            <a:ext cx="11891967" cy="3744416"/>
            <a:chOff x="312483" y="1772816"/>
            <a:chExt cx="11891967" cy="3744416"/>
          </a:xfrm>
        </p:grpSpPr>
        <p:sp>
          <p:nvSpPr>
            <p:cNvPr id="602" name="Google Shape;602;p23"/>
            <p:cNvSpPr txBox="1"/>
            <p:nvPr/>
          </p:nvSpPr>
          <p:spPr>
            <a:xfrm>
              <a:off x="335359" y="1772816"/>
              <a:ext cx="11869091" cy="2769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800">
                  <a:solidFill>
                    <a:schemeClr val="dk1"/>
                  </a:solidFill>
                  <a:latin typeface="Arial"/>
                  <a:ea typeface="Arial"/>
                  <a:cs typeface="Arial"/>
                  <a:sym typeface="Arial"/>
                </a:rPr>
                <a:t>1.    Ansøgninger mhp. Anvendelse = Ansøgere berettiget til Tidlig Pension x Anvendelsesfrekvens af efterløn</a:t>
              </a:r>
              <a:endParaRPr/>
            </a:p>
          </p:txBody>
        </p:sp>
        <p:sp>
          <p:nvSpPr>
            <p:cNvPr id="603" name="Google Shape;603;p23"/>
            <p:cNvSpPr txBox="1"/>
            <p:nvPr/>
          </p:nvSpPr>
          <p:spPr>
            <a:xfrm>
              <a:off x="335359" y="2575937"/>
              <a:ext cx="10657185" cy="2769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800">
                  <a:solidFill>
                    <a:schemeClr val="dk1"/>
                  </a:solidFill>
                  <a:latin typeface="Arial"/>
                  <a:ea typeface="Arial"/>
                  <a:cs typeface="Arial"/>
                  <a:sym typeface="Arial"/>
                </a:rPr>
                <a:t>2.    Ansøgninger m. 44+ Anciennitet = Ansøgninger mhp. Anvendelse x %-sats pr. faggruppe</a:t>
              </a:r>
              <a:endParaRPr/>
            </a:p>
          </p:txBody>
        </p:sp>
        <p:sp>
          <p:nvSpPr>
            <p:cNvPr id="604" name="Google Shape;604;p23"/>
            <p:cNvSpPr txBox="1"/>
            <p:nvPr/>
          </p:nvSpPr>
          <p:spPr>
            <a:xfrm>
              <a:off x="312483" y="3440033"/>
              <a:ext cx="10536045" cy="2769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800">
                  <a:solidFill>
                    <a:schemeClr val="dk1"/>
                  </a:solidFill>
                  <a:latin typeface="Arial"/>
                  <a:ea typeface="Arial"/>
                  <a:cs typeface="Arial"/>
                  <a:sym typeface="Arial"/>
                </a:rPr>
                <a:t>3.    Ansøgninger mhp. Tryghed = Ansøgere berettiget til Tidlig Pension x 15% baseret på genesats</a:t>
              </a:r>
              <a:endParaRPr/>
            </a:p>
          </p:txBody>
        </p:sp>
        <p:sp>
          <p:nvSpPr>
            <p:cNvPr id="605" name="Google Shape;605;p23"/>
            <p:cNvSpPr txBox="1"/>
            <p:nvPr/>
          </p:nvSpPr>
          <p:spPr>
            <a:xfrm>
              <a:off x="335359" y="4293096"/>
              <a:ext cx="11593118" cy="55399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800">
                  <a:solidFill>
                    <a:schemeClr val="dk1"/>
                  </a:solidFill>
                  <a:latin typeface="Arial"/>
                  <a:ea typeface="Arial"/>
                  <a:cs typeface="Arial"/>
                  <a:sym typeface="Arial"/>
                </a:rPr>
                <a:t>4.    Ansøgninger til behandling = (Ansøgninger mhp. Anvendelse + ansøgninger mhp. Tryghed) - (ansøgninger m. 44+ anciennitet)</a:t>
              </a:r>
              <a:endParaRPr/>
            </a:p>
          </p:txBody>
        </p:sp>
        <p:sp>
          <p:nvSpPr>
            <p:cNvPr id="606" name="Google Shape;606;p23"/>
            <p:cNvSpPr txBox="1"/>
            <p:nvPr/>
          </p:nvSpPr>
          <p:spPr>
            <a:xfrm>
              <a:off x="312483" y="5240233"/>
              <a:ext cx="7871749" cy="2769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800">
                  <a:solidFill>
                    <a:schemeClr val="dk1"/>
                  </a:solidFill>
                  <a:latin typeface="Arial"/>
                  <a:ea typeface="Arial"/>
                  <a:cs typeface="Arial"/>
                  <a:sym typeface="Arial"/>
                </a:rPr>
                <a:t>5.    Sagsbehandlingstid (minutter) = ansøgninger til behandling x 30</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24"/>
          <p:cNvSpPr/>
          <p:nvPr/>
        </p:nvSpPr>
        <p:spPr>
          <a:xfrm>
            <a:off x="-1" y="6611778"/>
            <a:ext cx="12204452" cy="246221"/>
          </a:xfrm>
          <a:prstGeom prst="rect">
            <a:avLst/>
          </a:prstGeom>
          <a:solidFill>
            <a:srgbClr val="ADC300"/>
          </a:solidFill>
          <a:ln w="9525" cap="flat" cmpd="sng">
            <a:solidFill>
              <a:srgbClr val="ADC300"/>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lt1"/>
              </a:solidFill>
              <a:latin typeface="Arial"/>
              <a:ea typeface="Arial"/>
              <a:cs typeface="Arial"/>
              <a:sym typeface="Arial"/>
            </a:endParaRPr>
          </a:p>
        </p:txBody>
      </p:sp>
      <p:sp>
        <p:nvSpPr>
          <p:cNvPr id="613" name="Google Shape;613;p24"/>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p>
            <a:pPr marL="0" lvl="0" indent="0" algn="l" rtl="0">
              <a:lnSpc>
                <a:spcPct val="108000"/>
              </a:lnSpc>
              <a:spcBef>
                <a:spcPts val="0"/>
              </a:spcBef>
              <a:spcAft>
                <a:spcPts val="0"/>
              </a:spcAft>
              <a:buNone/>
            </a:pPr>
            <a:fld id="{00000000-1234-1234-1234-123412341234}" type="slidenum">
              <a:rPr lang="da-DK">
                <a:solidFill>
                  <a:schemeClr val="dk1"/>
                </a:solidFill>
                <a:latin typeface="Arial"/>
                <a:ea typeface="Arial"/>
                <a:cs typeface="Arial"/>
                <a:sym typeface="Arial"/>
              </a:rPr>
              <a:t>24</a:t>
            </a:fld>
            <a:endParaRPr>
              <a:solidFill>
                <a:schemeClr val="dk1"/>
              </a:solidFill>
              <a:latin typeface="Arial"/>
              <a:ea typeface="Arial"/>
              <a:cs typeface="Arial"/>
              <a:sym typeface="Arial"/>
            </a:endParaRPr>
          </a:p>
        </p:txBody>
      </p:sp>
      <p:sp>
        <p:nvSpPr>
          <p:cNvPr id="614" name="Google Shape;614;p24"/>
          <p:cNvSpPr txBox="1"/>
          <p:nvPr/>
        </p:nvSpPr>
        <p:spPr>
          <a:xfrm>
            <a:off x="335359" y="260648"/>
            <a:ext cx="11089233" cy="1362681"/>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da-DK" sz="2400" b="1">
                <a:solidFill>
                  <a:schemeClr val="dk1"/>
                </a:solidFill>
                <a:latin typeface="Arial"/>
                <a:ea typeface="Arial"/>
                <a:cs typeface="Arial"/>
                <a:sym typeface="Arial"/>
              </a:rPr>
              <a:t>Appendiks 13.2</a:t>
            </a:r>
            <a:endParaRPr/>
          </a:p>
          <a:p>
            <a:pPr marL="0" marR="0" lvl="0" indent="0" algn="l" rtl="0">
              <a:lnSpc>
                <a:spcPct val="150000"/>
              </a:lnSpc>
              <a:spcBef>
                <a:spcPts val="0"/>
              </a:spcBef>
              <a:spcAft>
                <a:spcPts val="0"/>
              </a:spcAft>
              <a:buNone/>
            </a:pPr>
            <a:r>
              <a:rPr lang="da-DK" sz="1400">
                <a:solidFill>
                  <a:schemeClr val="dk1"/>
                </a:solidFill>
                <a:latin typeface="Arial"/>
                <a:ea typeface="Arial"/>
                <a:cs typeface="Arial"/>
                <a:sym typeface="Arial"/>
              </a:rPr>
              <a:t>Regnemetoder</a:t>
            </a:r>
            <a:endParaRPr/>
          </a:p>
          <a:p>
            <a:pPr marL="0" marR="0" lvl="0" indent="0" algn="l" rtl="0">
              <a:lnSpc>
                <a:spcPct val="150000"/>
              </a:lnSpc>
              <a:spcBef>
                <a:spcPts val="0"/>
              </a:spcBef>
              <a:spcAft>
                <a:spcPts val="0"/>
              </a:spcAft>
              <a:buNone/>
            </a:pPr>
            <a:endParaRPr sz="2400" b="1">
              <a:solidFill>
                <a:schemeClr val="dk1"/>
              </a:solidFill>
              <a:latin typeface="Arial"/>
              <a:ea typeface="Arial"/>
              <a:cs typeface="Arial"/>
              <a:sym typeface="Arial"/>
            </a:endParaRPr>
          </a:p>
        </p:txBody>
      </p:sp>
      <p:sp>
        <p:nvSpPr>
          <p:cNvPr id="615" name="Google Shape;615;p24"/>
          <p:cNvSpPr/>
          <p:nvPr/>
        </p:nvSpPr>
        <p:spPr>
          <a:xfrm>
            <a:off x="312483" y="1345607"/>
            <a:ext cx="11615994" cy="52720"/>
          </a:xfrm>
          <a:prstGeom prst="rect">
            <a:avLst/>
          </a:prstGeom>
          <a:gradFill>
            <a:gsLst>
              <a:gs pos="0">
                <a:schemeClr val="dk1"/>
              </a:gs>
              <a:gs pos="50000">
                <a:srgbClr val="2A4654"/>
              </a:gs>
              <a:gs pos="100000">
                <a:srgbClr val="325566"/>
              </a:gs>
            </a:gsLst>
            <a:lin ang="2700000" scaled="0"/>
          </a:gra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616" name="Google Shape;616;p24"/>
          <p:cNvSpPr/>
          <p:nvPr/>
        </p:nvSpPr>
        <p:spPr>
          <a:xfrm>
            <a:off x="4167413" y="4950106"/>
            <a:ext cx="677484" cy="677484"/>
          </a:xfrm>
          <a:prstGeom prst="ellipse">
            <a:avLst/>
          </a:prstGeom>
          <a:solidFill>
            <a:schemeClr val="lt1"/>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617" name="Google Shape;617;p24"/>
          <p:cNvSpPr txBox="1"/>
          <p:nvPr/>
        </p:nvSpPr>
        <p:spPr>
          <a:xfrm>
            <a:off x="116919" y="6642554"/>
            <a:ext cx="2304256"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200" b="1">
                <a:solidFill>
                  <a:schemeClr val="lt1"/>
                </a:solidFill>
                <a:latin typeface="Arial"/>
                <a:ea typeface="Arial"/>
                <a:cs typeface="Arial"/>
                <a:sym typeface="Arial"/>
              </a:rPr>
              <a:t>atp=</a:t>
            </a:r>
            <a:endParaRPr/>
          </a:p>
        </p:txBody>
      </p:sp>
      <p:grpSp>
        <p:nvGrpSpPr>
          <p:cNvPr id="618" name="Google Shape;618;p24"/>
          <p:cNvGrpSpPr/>
          <p:nvPr/>
        </p:nvGrpSpPr>
        <p:grpSpPr>
          <a:xfrm>
            <a:off x="312483" y="1807130"/>
            <a:ext cx="10536046" cy="2310423"/>
            <a:chOff x="312483" y="1807130"/>
            <a:chExt cx="10536046" cy="2310423"/>
          </a:xfrm>
        </p:grpSpPr>
        <p:sp>
          <p:nvSpPr>
            <p:cNvPr id="619" name="Google Shape;619;p24"/>
            <p:cNvSpPr txBox="1"/>
            <p:nvPr/>
          </p:nvSpPr>
          <p:spPr>
            <a:xfrm>
              <a:off x="335359" y="1807130"/>
              <a:ext cx="7871749" cy="2769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800">
                  <a:solidFill>
                    <a:schemeClr val="dk1"/>
                  </a:solidFill>
                  <a:latin typeface="Arial"/>
                  <a:ea typeface="Arial"/>
                  <a:cs typeface="Arial"/>
                  <a:sym typeface="Arial"/>
                </a:rPr>
                <a:t>6.    Sagsbehandlingstid (timer) = Sagsbehandlingstid(minutter)/60</a:t>
              </a:r>
              <a:endParaRPr/>
            </a:p>
          </p:txBody>
        </p:sp>
        <p:sp>
          <p:nvSpPr>
            <p:cNvPr id="620" name="Google Shape;620;p24"/>
            <p:cNvSpPr txBox="1"/>
            <p:nvPr/>
          </p:nvSpPr>
          <p:spPr>
            <a:xfrm>
              <a:off x="335360" y="2431921"/>
              <a:ext cx="6264697" cy="2769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800">
                  <a:solidFill>
                    <a:schemeClr val="dk1"/>
                  </a:solidFill>
                  <a:latin typeface="Arial"/>
                  <a:ea typeface="Arial"/>
                  <a:cs typeface="Arial"/>
                  <a:sym typeface="Arial"/>
                </a:rPr>
                <a:t>7.    Effektiv arbejdstid = Årsværk * 0.6</a:t>
              </a:r>
              <a:endParaRPr/>
            </a:p>
          </p:txBody>
        </p:sp>
        <p:grpSp>
          <p:nvGrpSpPr>
            <p:cNvPr id="621" name="Google Shape;621;p24"/>
            <p:cNvGrpSpPr/>
            <p:nvPr/>
          </p:nvGrpSpPr>
          <p:grpSpPr>
            <a:xfrm>
              <a:off x="312483" y="3127505"/>
              <a:ext cx="10536046" cy="990048"/>
              <a:chOff x="312483" y="2935977"/>
              <a:chExt cx="10536046" cy="990048"/>
            </a:xfrm>
          </p:grpSpPr>
          <p:sp>
            <p:nvSpPr>
              <p:cNvPr id="622" name="Google Shape;622;p24"/>
              <p:cNvSpPr txBox="1"/>
              <p:nvPr/>
            </p:nvSpPr>
            <p:spPr>
              <a:xfrm>
                <a:off x="335360" y="2935977"/>
                <a:ext cx="10513169" cy="2769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800">
                    <a:solidFill>
                      <a:schemeClr val="dk1"/>
                    </a:solidFill>
                    <a:latin typeface="Arial"/>
                    <a:ea typeface="Arial"/>
                    <a:cs typeface="Arial"/>
                    <a:sym typeface="Arial"/>
                  </a:rPr>
                  <a:t>8.    Årsværk sagsbehandling = Sagsbehandlingstid (timer) /Effektiv arbejdstid</a:t>
                </a:r>
                <a:endParaRPr/>
              </a:p>
            </p:txBody>
          </p:sp>
          <p:sp>
            <p:nvSpPr>
              <p:cNvPr id="623" name="Google Shape;623;p24"/>
              <p:cNvSpPr txBox="1"/>
              <p:nvPr/>
            </p:nvSpPr>
            <p:spPr>
              <a:xfrm>
                <a:off x="312483" y="3649026"/>
                <a:ext cx="10513169" cy="2769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800">
                    <a:solidFill>
                      <a:schemeClr val="dk1"/>
                    </a:solidFill>
                    <a:latin typeface="Arial"/>
                    <a:ea typeface="Arial"/>
                    <a:cs typeface="Arial"/>
                    <a:sym typeface="Arial"/>
                  </a:rPr>
                  <a:t>9.    Bemandingsbehov 2021 = Årsværk sagsbehandling/5*12</a:t>
                </a:r>
                <a:endParaRPr/>
              </a:p>
            </p:txBody>
          </p:sp>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25"/>
          <p:cNvSpPr/>
          <p:nvPr/>
        </p:nvSpPr>
        <p:spPr>
          <a:xfrm>
            <a:off x="-1" y="0"/>
            <a:ext cx="12204452" cy="6857999"/>
          </a:xfrm>
          <a:prstGeom prst="rect">
            <a:avLst/>
          </a:prstGeom>
          <a:solidFill>
            <a:srgbClr val="ADC300"/>
          </a:solidFill>
          <a:ln w="9525" cap="flat" cmpd="sng">
            <a:solidFill>
              <a:srgbClr val="ADC300"/>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lt1"/>
              </a:solidFill>
              <a:latin typeface="Arial"/>
              <a:ea typeface="Arial"/>
              <a:cs typeface="Arial"/>
              <a:sym typeface="Arial"/>
            </a:endParaRPr>
          </a:p>
        </p:txBody>
      </p:sp>
      <p:sp>
        <p:nvSpPr>
          <p:cNvPr id="630" name="Google Shape;630;p25"/>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p>
            <a:pPr marL="0" lvl="0" indent="0" algn="l" rtl="0">
              <a:lnSpc>
                <a:spcPct val="108000"/>
              </a:lnSpc>
              <a:spcBef>
                <a:spcPts val="0"/>
              </a:spcBef>
              <a:spcAft>
                <a:spcPts val="0"/>
              </a:spcAft>
              <a:buNone/>
            </a:pPr>
            <a:fld id="{00000000-1234-1234-1234-123412341234}" type="slidenum">
              <a:rPr lang="da-DK">
                <a:solidFill>
                  <a:schemeClr val="dk1"/>
                </a:solidFill>
                <a:latin typeface="Arial"/>
                <a:ea typeface="Arial"/>
                <a:cs typeface="Arial"/>
                <a:sym typeface="Arial"/>
              </a:rPr>
              <a:t>25</a:t>
            </a:fld>
            <a:endParaRPr>
              <a:solidFill>
                <a:schemeClr val="dk1"/>
              </a:solidFill>
              <a:latin typeface="Arial"/>
              <a:ea typeface="Arial"/>
              <a:cs typeface="Arial"/>
              <a:sym typeface="Arial"/>
            </a:endParaRPr>
          </a:p>
        </p:txBody>
      </p:sp>
      <p:sp>
        <p:nvSpPr>
          <p:cNvPr id="631" name="Google Shape;631;p25"/>
          <p:cNvSpPr txBox="1"/>
          <p:nvPr/>
        </p:nvSpPr>
        <p:spPr>
          <a:xfrm>
            <a:off x="335360" y="188640"/>
            <a:ext cx="4968552" cy="46166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3000" b="1">
                <a:solidFill>
                  <a:schemeClr val="lt1"/>
                </a:solidFill>
                <a:latin typeface="Arial"/>
                <a:ea typeface="Arial"/>
                <a:cs typeface="Arial"/>
                <a:sym typeface="Arial"/>
              </a:rPr>
              <a:t>atp =</a:t>
            </a:r>
            <a:endParaRPr/>
          </a:p>
        </p:txBody>
      </p:sp>
      <p:grpSp>
        <p:nvGrpSpPr>
          <p:cNvPr id="632" name="Google Shape;632;p25"/>
          <p:cNvGrpSpPr/>
          <p:nvPr/>
        </p:nvGrpSpPr>
        <p:grpSpPr>
          <a:xfrm>
            <a:off x="8400256" y="6175086"/>
            <a:ext cx="4752528" cy="490061"/>
            <a:chOff x="514518" y="1492502"/>
            <a:chExt cx="10584000" cy="490061"/>
          </a:xfrm>
        </p:grpSpPr>
        <p:sp>
          <p:nvSpPr>
            <p:cNvPr id="633" name="Google Shape;633;p25"/>
            <p:cNvSpPr txBox="1"/>
            <p:nvPr/>
          </p:nvSpPr>
          <p:spPr>
            <a:xfrm>
              <a:off x="514518" y="1492502"/>
              <a:ext cx="10584000" cy="254813"/>
            </a:xfrm>
            <a:prstGeom prst="rect">
              <a:avLst/>
            </a:prstGeom>
            <a:noFill/>
            <a:ln>
              <a:noFill/>
            </a:ln>
          </p:spPr>
          <p:txBody>
            <a:bodyPr spcFirstLastPara="1" wrap="square" lIns="0" tIns="0" rIns="0" bIns="0" anchor="t" anchorCtr="0">
              <a:spAutoFit/>
            </a:bodyPr>
            <a:lstStyle/>
            <a:p>
              <a:pPr marL="0" marR="0" lvl="0" indent="-114300" algn="l" rtl="0">
                <a:lnSpc>
                  <a:spcPct val="92000"/>
                </a:lnSpc>
                <a:spcBef>
                  <a:spcPts val="0"/>
                </a:spcBef>
                <a:spcAft>
                  <a:spcPts val="0"/>
                </a:spcAft>
                <a:buClr>
                  <a:schemeClr val="lt1"/>
                </a:buClr>
                <a:buSzPts val="1800"/>
                <a:buFont typeface="Arial"/>
                <a:buChar char="​"/>
              </a:pPr>
              <a:r>
                <a:rPr lang="da-DK" sz="1800" b="1">
                  <a:solidFill>
                    <a:schemeClr val="lt1"/>
                  </a:solidFill>
                  <a:latin typeface="Arial"/>
                  <a:ea typeface="Arial"/>
                  <a:cs typeface="Arial"/>
                  <a:sym typeface="Arial"/>
                </a:rPr>
                <a:t>Datadrevet Organisationsanalyse</a:t>
              </a:r>
              <a:endParaRPr/>
            </a:p>
          </p:txBody>
        </p:sp>
        <p:sp>
          <p:nvSpPr>
            <p:cNvPr id="634" name="Google Shape;634;p25"/>
            <p:cNvSpPr txBox="1"/>
            <p:nvPr/>
          </p:nvSpPr>
          <p:spPr>
            <a:xfrm>
              <a:off x="514518" y="1812645"/>
              <a:ext cx="10584000" cy="169918"/>
            </a:xfrm>
            <a:prstGeom prst="rect">
              <a:avLst/>
            </a:prstGeom>
            <a:noFill/>
            <a:ln>
              <a:noFill/>
            </a:ln>
          </p:spPr>
          <p:txBody>
            <a:bodyPr spcFirstLastPara="1" wrap="square" lIns="0" tIns="0" rIns="0" bIns="0" anchor="t" anchorCtr="0">
              <a:spAutoFit/>
            </a:bodyPr>
            <a:lstStyle/>
            <a:p>
              <a:pPr marL="0" marR="0" lvl="0" indent="-76200" algn="l" rtl="0">
                <a:lnSpc>
                  <a:spcPct val="92000"/>
                </a:lnSpc>
                <a:spcBef>
                  <a:spcPts val="0"/>
                </a:spcBef>
                <a:spcAft>
                  <a:spcPts val="0"/>
                </a:spcAft>
                <a:buClr>
                  <a:schemeClr val="lt1"/>
                </a:buClr>
                <a:buSzPts val="1200"/>
                <a:buFont typeface="Arial"/>
                <a:buChar char="​"/>
              </a:pPr>
              <a:r>
                <a:rPr lang="da-DK" sz="1200">
                  <a:solidFill>
                    <a:schemeClr val="lt1"/>
                  </a:solidFill>
                  <a:latin typeface="Arial"/>
                  <a:ea typeface="Arial"/>
                  <a:cs typeface="Arial"/>
                  <a:sym typeface="Arial"/>
                </a:rPr>
                <a:t>November 10, 2021</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p>
            <a:pPr marL="0" lvl="0" indent="0" algn="l" rtl="0">
              <a:lnSpc>
                <a:spcPct val="108000"/>
              </a:lnSpc>
              <a:spcBef>
                <a:spcPts val="0"/>
              </a:spcBef>
              <a:spcAft>
                <a:spcPts val="0"/>
              </a:spcAft>
              <a:buNone/>
            </a:pPr>
            <a:fld id="{00000000-1234-1234-1234-123412341234}" type="slidenum">
              <a:rPr lang="da-DK">
                <a:solidFill>
                  <a:schemeClr val="dk1"/>
                </a:solidFill>
                <a:latin typeface="Arial"/>
                <a:ea typeface="Arial"/>
                <a:cs typeface="Arial"/>
                <a:sym typeface="Arial"/>
              </a:rPr>
              <a:t>3</a:t>
            </a:fld>
            <a:endParaRPr>
              <a:solidFill>
                <a:schemeClr val="dk1"/>
              </a:solidFill>
              <a:latin typeface="Arial"/>
              <a:ea typeface="Arial"/>
              <a:cs typeface="Arial"/>
              <a:sym typeface="Arial"/>
            </a:endParaRPr>
          </a:p>
        </p:txBody>
      </p:sp>
      <p:sp>
        <p:nvSpPr>
          <p:cNvPr id="252" name="Google Shape;252;p3"/>
          <p:cNvSpPr txBox="1"/>
          <p:nvPr/>
        </p:nvSpPr>
        <p:spPr>
          <a:xfrm>
            <a:off x="335359" y="260648"/>
            <a:ext cx="11089233" cy="1039515"/>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da-DK" sz="2400" b="1">
                <a:solidFill>
                  <a:schemeClr val="dk1"/>
                </a:solidFill>
                <a:latin typeface="Arial"/>
                <a:ea typeface="Arial"/>
                <a:cs typeface="Arial"/>
                <a:sym typeface="Arial"/>
              </a:rPr>
              <a:t>Regeringen har m. </a:t>
            </a:r>
            <a:r>
              <a:rPr lang="da-DK" sz="2400" b="1" i="1">
                <a:solidFill>
                  <a:schemeClr val="dk1"/>
                </a:solidFill>
                <a:latin typeface="Arial"/>
                <a:ea typeface="Arial"/>
                <a:cs typeface="Arial"/>
                <a:sym typeface="Arial"/>
              </a:rPr>
              <a:t>aftale om ny ret til tidlig pension af 10. oktober 2020</a:t>
            </a:r>
            <a:r>
              <a:rPr lang="da-DK" sz="2400" b="1">
                <a:solidFill>
                  <a:schemeClr val="dk1"/>
                </a:solidFill>
                <a:latin typeface="Arial"/>
                <a:ea typeface="Arial"/>
                <a:cs typeface="Arial"/>
                <a:sym typeface="Arial"/>
              </a:rPr>
              <a:t> indført en lovbestemt ret til tidlig pension for bestemte grupper…</a:t>
            </a:r>
            <a:endParaRPr/>
          </a:p>
        </p:txBody>
      </p:sp>
      <p:sp>
        <p:nvSpPr>
          <p:cNvPr id="253" name="Google Shape;253;p3"/>
          <p:cNvSpPr/>
          <p:nvPr/>
        </p:nvSpPr>
        <p:spPr>
          <a:xfrm>
            <a:off x="312483" y="1345607"/>
            <a:ext cx="11615994" cy="52720"/>
          </a:xfrm>
          <a:prstGeom prst="rect">
            <a:avLst/>
          </a:prstGeom>
          <a:gradFill>
            <a:gsLst>
              <a:gs pos="0">
                <a:schemeClr val="dk1"/>
              </a:gs>
              <a:gs pos="50000">
                <a:srgbClr val="2A4654"/>
              </a:gs>
              <a:gs pos="100000">
                <a:srgbClr val="325566"/>
              </a:gs>
            </a:gsLst>
            <a:lin ang="2700000" scaled="0"/>
          </a:gra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254" name="Google Shape;254;p3"/>
          <p:cNvSpPr txBox="1"/>
          <p:nvPr/>
        </p:nvSpPr>
        <p:spPr>
          <a:xfrm>
            <a:off x="312483" y="1616426"/>
            <a:ext cx="5559559" cy="234936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600" dirty="0">
                <a:solidFill>
                  <a:schemeClr val="dk1"/>
                </a:solidFill>
                <a:latin typeface="Arial"/>
                <a:ea typeface="Arial"/>
                <a:cs typeface="Arial"/>
                <a:sym typeface="Arial"/>
              </a:rPr>
              <a:t>Retten til tidlig pension er målrettet de, </a:t>
            </a:r>
            <a:r>
              <a:rPr lang="da-DK" sz="1600" i="1" dirty="0">
                <a:solidFill>
                  <a:schemeClr val="dk1"/>
                </a:solidFill>
                <a:latin typeface="Arial"/>
                <a:ea typeface="Arial"/>
                <a:cs typeface="Arial"/>
                <a:sym typeface="Arial"/>
              </a:rPr>
              <a:t>” […] der er startet på arbejdsmarkedet som helt unge, og som ofte har haft hårde job.” </a:t>
            </a:r>
            <a:endParaRPr sz="1600" dirty="0">
              <a:solidFill>
                <a:schemeClr val="dk1"/>
              </a:solidFill>
              <a:latin typeface="Arial"/>
              <a:ea typeface="Arial"/>
              <a:cs typeface="Arial"/>
              <a:sym typeface="Arial"/>
            </a:endParaRPr>
          </a:p>
          <a:p>
            <a:pPr marL="285750" marR="0" lvl="0" indent="-285750" algn="l" rtl="0">
              <a:lnSpc>
                <a:spcPct val="100000"/>
              </a:lnSpc>
              <a:spcBef>
                <a:spcPts val="1100"/>
              </a:spcBef>
              <a:spcAft>
                <a:spcPts val="0"/>
              </a:spcAft>
              <a:buClr>
                <a:schemeClr val="dk1"/>
              </a:buClr>
              <a:buSzPts val="1200"/>
              <a:buFont typeface="Noto Sans Symbols"/>
              <a:buChar char="⮚"/>
            </a:pPr>
            <a:r>
              <a:rPr lang="da-DK" sz="1200" dirty="0">
                <a:solidFill>
                  <a:schemeClr val="dk1"/>
                </a:solidFill>
                <a:latin typeface="Arial"/>
                <a:ea typeface="Arial"/>
                <a:cs typeface="Arial"/>
                <a:sym typeface="Arial"/>
              </a:rPr>
              <a:t>Efter 42 år på arbejdsmarkedet opnås ret til tidlig pension enten 1, 2 eller 3 år tidligere end den almene pensionsalder.</a:t>
            </a:r>
            <a:endParaRPr dirty="0"/>
          </a:p>
          <a:p>
            <a:pPr marL="285750" marR="0" lvl="0" indent="-285750" algn="l" rtl="0">
              <a:lnSpc>
                <a:spcPct val="100000"/>
              </a:lnSpc>
              <a:spcBef>
                <a:spcPts val="1100"/>
              </a:spcBef>
              <a:spcAft>
                <a:spcPts val="0"/>
              </a:spcAft>
              <a:buClr>
                <a:schemeClr val="dk1"/>
              </a:buClr>
              <a:buSzPts val="1200"/>
              <a:buFont typeface="Noto Sans Symbols"/>
              <a:buChar char="⮚"/>
            </a:pPr>
            <a:r>
              <a:rPr lang="da-DK" sz="1200" dirty="0">
                <a:solidFill>
                  <a:schemeClr val="dk1"/>
                </a:solidFill>
                <a:latin typeface="Arial"/>
                <a:ea typeface="Arial"/>
                <a:cs typeface="Arial"/>
                <a:sym typeface="Arial"/>
              </a:rPr>
              <a:t>Ved 44+ års anciennitet har man automatisk ret til 3 års TP-ydelse.</a:t>
            </a:r>
            <a:endParaRPr dirty="0"/>
          </a:p>
          <a:p>
            <a:pPr marL="285750" marR="0" lvl="0" indent="-285750" algn="l" rtl="0">
              <a:lnSpc>
                <a:spcPct val="100000"/>
              </a:lnSpc>
              <a:spcBef>
                <a:spcPts val="1100"/>
              </a:spcBef>
              <a:spcAft>
                <a:spcPts val="0"/>
              </a:spcAft>
              <a:buClr>
                <a:schemeClr val="dk1"/>
              </a:buClr>
              <a:buSzPts val="1200"/>
              <a:buFont typeface="Noto Sans Symbols"/>
              <a:buChar char="⮚"/>
            </a:pPr>
            <a:r>
              <a:rPr lang="da-DK" sz="1200" dirty="0">
                <a:solidFill>
                  <a:schemeClr val="dk1"/>
                </a:solidFill>
                <a:latin typeface="Arial"/>
                <a:ea typeface="Arial"/>
                <a:cs typeface="Arial"/>
                <a:sym typeface="Arial"/>
              </a:rPr>
              <a:t>Ydelsen er fastsat til 13.550 kr. pr. måned (2020-pl).</a:t>
            </a:r>
            <a:endParaRPr dirty="0"/>
          </a:p>
          <a:p>
            <a:pPr marL="0" marR="0" lvl="0" indent="0" algn="l" rtl="0">
              <a:lnSpc>
                <a:spcPct val="100000"/>
              </a:lnSpc>
              <a:spcBef>
                <a:spcPts val="1100"/>
              </a:spcBef>
              <a:spcAft>
                <a:spcPts val="0"/>
              </a:spcAft>
              <a:buNone/>
            </a:pPr>
            <a:endParaRPr sz="2000" dirty="0">
              <a:solidFill>
                <a:schemeClr val="dk1"/>
              </a:solidFill>
              <a:latin typeface="Arial"/>
              <a:ea typeface="Arial"/>
              <a:cs typeface="Arial"/>
              <a:sym typeface="Arial"/>
            </a:endParaRPr>
          </a:p>
        </p:txBody>
      </p:sp>
      <p:cxnSp>
        <p:nvCxnSpPr>
          <p:cNvPr id="255" name="Google Shape;255;p3"/>
          <p:cNvCxnSpPr/>
          <p:nvPr/>
        </p:nvCxnSpPr>
        <p:spPr>
          <a:xfrm>
            <a:off x="6096000" y="1371967"/>
            <a:ext cx="0" cy="5486033"/>
          </a:xfrm>
          <a:prstGeom prst="straightConnector1">
            <a:avLst/>
          </a:prstGeom>
          <a:solidFill>
            <a:schemeClr val="accent1"/>
          </a:solidFill>
          <a:ln w="9525" cap="flat" cmpd="sng">
            <a:solidFill>
              <a:srgbClr val="000000">
                <a:alpha val="49803"/>
              </a:srgbClr>
            </a:solidFill>
            <a:prstDash val="solid"/>
            <a:round/>
            <a:headEnd type="none" w="sm" len="sm"/>
            <a:tailEnd type="none" w="sm" len="sm"/>
          </a:ln>
        </p:spPr>
      </p:cxnSp>
      <p:sp>
        <p:nvSpPr>
          <p:cNvPr id="256" name="Google Shape;256;p3"/>
          <p:cNvSpPr txBox="1"/>
          <p:nvPr/>
        </p:nvSpPr>
        <p:spPr>
          <a:xfrm>
            <a:off x="6352650" y="1643495"/>
            <a:ext cx="5648006" cy="94128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600">
                <a:solidFill>
                  <a:schemeClr val="dk1"/>
                </a:solidFill>
                <a:latin typeface="Arial"/>
                <a:ea typeface="Arial"/>
                <a:cs typeface="Arial"/>
                <a:sym typeface="Arial"/>
              </a:rPr>
              <a:t>…hvilket påvirker ATP’s informationsbehandlingskapacitet som organisation.</a:t>
            </a:r>
            <a:endParaRPr/>
          </a:p>
          <a:p>
            <a:pPr marL="0" marR="0" lvl="0" indent="0" algn="l" rtl="0">
              <a:lnSpc>
                <a:spcPct val="100000"/>
              </a:lnSpc>
              <a:spcBef>
                <a:spcPts val="1100"/>
              </a:spcBef>
              <a:spcAft>
                <a:spcPts val="0"/>
              </a:spcAft>
              <a:buNone/>
            </a:pPr>
            <a:endParaRPr sz="2000">
              <a:solidFill>
                <a:schemeClr val="dk1"/>
              </a:solidFill>
              <a:latin typeface="Arial"/>
              <a:ea typeface="Arial"/>
              <a:cs typeface="Arial"/>
              <a:sym typeface="Arial"/>
            </a:endParaRPr>
          </a:p>
        </p:txBody>
      </p:sp>
      <p:grpSp>
        <p:nvGrpSpPr>
          <p:cNvPr id="257" name="Google Shape;257;p3"/>
          <p:cNvGrpSpPr/>
          <p:nvPr/>
        </p:nvGrpSpPr>
        <p:grpSpPr>
          <a:xfrm>
            <a:off x="-1" y="6611778"/>
            <a:ext cx="12204452" cy="246221"/>
            <a:chOff x="-1" y="6611778"/>
            <a:chExt cx="12204452" cy="246221"/>
          </a:xfrm>
        </p:grpSpPr>
        <p:sp>
          <p:nvSpPr>
            <p:cNvPr id="258" name="Google Shape;258;p3"/>
            <p:cNvSpPr/>
            <p:nvPr/>
          </p:nvSpPr>
          <p:spPr>
            <a:xfrm>
              <a:off x="-1" y="6611778"/>
              <a:ext cx="12204452" cy="246221"/>
            </a:xfrm>
            <a:prstGeom prst="rect">
              <a:avLst/>
            </a:prstGeom>
            <a:solidFill>
              <a:srgbClr val="ADC300"/>
            </a:solidFill>
            <a:ln w="9525" cap="flat" cmpd="sng">
              <a:solidFill>
                <a:srgbClr val="ADC300"/>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lt1"/>
                </a:solidFill>
                <a:latin typeface="Arial"/>
                <a:ea typeface="Arial"/>
                <a:cs typeface="Arial"/>
                <a:sym typeface="Arial"/>
              </a:endParaRPr>
            </a:p>
          </p:txBody>
        </p:sp>
        <p:sp>
          <p:nvSpPr>
            <p:cNvPr id="259" name="Google Shape;259;p3"/>
            <p:cNvSpPr txBox="1"/>
            <p:nvPr/>
          </p:nvSpPr>
          <p:spPr>
            <a:xfrm>
              <a:off x="116919" y="6642554"/>
              <a:ext cx="2304256"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200" b="1">
                  <a:solidFill>
                    <a:schemeClr val="lt1"/>
                  </a:solidFill>
                  <a:latin typeface="Arial"/>
                  <a:ea typeface="Arial"/>
                  <a:cs typeface="Arial"/>
                  <a:sym typeface="Arial"/>
                </a:rPr>
                <a:t>atp=</a:t>
              </a:r>
              <a:endParaRPr/>
            </a:p>
          </p:txBody>
        </p:sp>
      </p:grpSp>
      <p:sp>
        <p:nvSpPr>
          <p:cNvPr id="260" name="Google Shape;260;p3"/>
          <p:cNvSpPr txBox="1"/>
          <p:nvPr/>
        </p:nvSpPr>
        <p:spPr>
          <a:xfrm>
            <a:off x="11715067" y="6628710"/>
            <a:ext cx="429605"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050">
                <a:solidFill>
                  <a:schemeClr val="lt1"/>
                </a:solidFill>
                <a:latin typeface="Arial"/>
                <a:ea typeface="Arial"/>
                <a:cs typeface="Arial"/>
                <a:sym typeface="Arial"/>
              </a:rPr>
              <a:t>Slide</a:t>
            </a:r>
            <a:r>
              <a:rPr lang="da-DK" sz="1200">
                <a:solidFill>
                  <a:schemeClr val="lt1"/>
                </a:solidFill>
                <a:latin typeface="Arial"/>
                <a:ea typeface="Arial"/>
                <a:cs typeface="Arial"/>
                <a:sym typeface="Arial"/>
              </a:rPr>
              <a:t> 2</a:t>
            </a:r>
            <a:endParaRPr/>
          </a:p>
        </p:txBody>
      </p:sp>
      <p:pic>
        <p:nvPicPr>
          <p:cNvPr id="261" name="Google Shape;261;p3"/>
          <p:cNvPicPr preferRelativeResize="0"/>
          <p:nvPr/>
        </p:nvPicPr>
        <p:blipFill rotWithShape="1">
          <a:blip r:embed="rId3">
            <a:alphaModFix/>
          </a:blip>
          <a:srcRect/>
          <a:stretch/>
        </p:blipFill>
        <p:spPr>
          <a:xfrm>
            <a:off x="358033" y="3789040"/>
            <a:ext cx="5017883" cy="2453333"/>
          </a:xfrm>
          <a:prstGeom prst="rect">
            <a:avLst/>
          </a:prstGeom>
          <a:noFill/>
          <a:ln>
            <a:noFill/>
          </a:ln>
        </p:spPr>
      </p:pic>
      <p:pic>
        <p:nvPicPr>
          <p:cNvPr id="262" name="Google Shape;262;p3"/>
          <p:cNvPicPr preferRelativeResize="0"/>
          <p:nvPr/>
        </p:nvPicPr>
        <p:blipFill rotWithShape="1">
          <a:blip r:embed="rId4">
            <a:alphaModFix/>
          </a:blip>
          <a:srcRect/>
          <a:stretch/>
        </p:blipFill>
        <p:spPr>
          <a:xfrm>
            <a:off x="6352650" y="3861048"/>
            <a:ext cx="5521940" cy="2277455"/>
          </a:xfrm>
          <a:prstGeom prst="rect">
            <a:avLst/>
          </a:prstGeom>
          <a:noFill/>
          <a:ln>
            <a:noFill/>
          </a:ln>
        </p:spPr>
      </p:pic>
      <p:sp>
        <p:nvSpPr>
          <p:cNvPr id="263" name="Google Shape;263;p3"/>
          <p:cNvSpPr txBox="1"/>
          <p:nvPr/>
        </p:nvSpPr>
        <p:spPr>
          <a:xfrm>
            <a:off x="6352651" y="2374807"/>
            <a:ext cx="5521939" cy="1205458"/>
          </a:xfrm>
          <a:prstGeom prst="rect">
            <a:avLst/>
          </a:prstGeom>
          <a:noFill/>
          <a:ln>
            <a:noFill/>
          </a:ln>
        </p:spPr>
        <p:txBody>
          <a:bodyPr spcFirstLastPara="1" wrap="square" lIns="0" tIns="0" rIns="0" bIns="0" anchor="t" anchorCtr="0">
            <a:spAutoFit/>
          </a:bodyPr>
          <a:lstStyle/>
          <a:p>
            <a:pPr marL="342900" marR="0" lvl="0" indent="-342900" algn="l" rtl="0">
              <a:lnSpc>
                <a:spcPct val="100000"/>
              </a:lnSpc>
              <a:spcBef>
                <a:spcPts val="0"/>
              </a:spcBef>
              <a:spcAft>
                <a:spcPts val="0"/>
              </a:spcAft>
              <a:buClr>
                <a:schemeClr val="dk1"/>
              </a:buClr>
              <a:buSzPts val="1200"/>
              <a:buFont typeface="Noto Sans Symbols"/>
              <a:buChar char="⮚"/>
            </a:pPr>
            <a:r>
              <a:rPr lang="da-DK" sz="1200" dirty="0">
                <a:solidFill>
                  <a:schemeClr val="dk1"/>
                </a:solidFill>
                <a:latin typeface="Arial"/>
                <a:ea typeface="Arial"/>
                <a:cs typeface="Arial"/>
                <a:sym typeface="Arial"/>
              </a:rPr>
              <a:t>ATP skal jf. aftaleteksten behandle alle ansøgninger om TP.</a:t>
            </a:r>
            <a:endParaRPr dirty="0"/>
          </a:p>
          <a:p>
            <a:pPr marL="342900" marR="0" lvl="0" indent="-342900" algn="l" rtl="0">
              <a:lnSpc>
                <a:spcPct val="100000"/>
              </a:lnSpc>
              <a:spcBef>
                <a:spcPts val="1100"/>
              </a:spcBef>
              <a:spcAft>
                <a:spcPts val="0"/>
              </a:spcAft>
              <a:buClr>
                <a:schemeClr val="dk1"/>
              </a:buClr>
              <a:buSzPts val="1200"/>
              <a:buFont typeface="Noto Sans Symbols"/>
              <a:buChar char="⮚"/>
            </a:pPr>
            <a:r>
              <a:rPr lang="da-DK" sz="1200" dirty="0">
                <a:solidFill>
                  <a:schemeClr val="dk1"/>
                </a:solidFill>
                <a:latin typeface="Arial"/>
                <a:ea typeface="Arial"/>
                <a:cs typeface="Arial"/>
                <a:sym typeface="Arial"/>
              </a:rPr>
              <a:t>Sagsbehandlingen må </a:t>
            </a:r>
            <a:r>
              <a:rPr lang="da-DK" sz="1200" dirty="0" err="1">
                <a:solidFill>
                  <a:schemeClr val="dk1"/>
                </a:solidFill>
                <a:latin typeface="Arial"/>
                <a:ea typeface="Arial"/>
                <a:cs typeface="Arial"/>
                <a:sym typeface="Arial"/>
              </a:rPr>
              <a:t>maks</a:t>
            </a:r>
            <a:r>
              <a:rPr lang="da-DK" sz="1200" dirty="0">
                <a:solidFill>
                  <a:schemeClr val="dk1"/>
                </a:solidFill>
                <a:latin typeface="Arial"/>
                <a:ea typeface="Arial"/>
                <a:cs typeface="Arial"/>
                <a:sym typeface="Arial"/>
              </a:rPr>
              <a:t> være ½ år, og perioden for indsendelse af ansøgninger har start 1. august 2021. </a:t>
            </a:r>
            <a:endParaRPr dirty="0"/>
          </a:p>
          <a:p>
            <a:pPr marL="342900" marR="0" lvl="0" indent="-342900" algn="l" rtl="0">
              <a:lnSpc>
                <a:spcPct val="100000"/>
              </a:lnSpc>
              <a:spcBef>
                <a:spcPts val="1100"/>
              </a:spcBef>
              <a:spcAft>
                <a:spcPts val="0"/>
              </a:spcAft>
              <a:buClr>
                <a:schemeClr val="dk1"/>
              </a:buClr>
              <a:buSzPts val="1200"/>
              <a:buFont typeface="Noto Sans Symbols"/>
              <a:buChar char="⮚"/>
            </a:pPr>
            <a:r>
              <a:rPr lang="da-DK" sz="1200" dirty="0">
                <a:solidFill>
                  <a:schemeClr val="dk1"/>
                </a:solidFill>
                <a:latin typeface="Arial"/>
                <a:ea typeface="Arial"/>
                <a:cs typeface="Arial"/>
                <a:sym typeface="Arial"/>
              </a:rPr>
              <a:t>ATP har derfor et behov for en strategi til, hvordan man bør organisere sig for at håndtere den øgede mængde af information.</a:t>
            </a:r>
            <a:endParaRPr dirty="0"/>
          </a:p>
        </p:txBody>
      </p:sp>
      <p:sp>
        <p:nvSpPr>
          <p:cNvPr id="264" name="Google Shape;264;p3"/>
          <p:cNvSpPr txBox="1"/>
          <p:nvPr/>
        </p:nvSpPr>
        <p:spPr>
          <a:xfrm>
            <a:off x="6382727" y="6240430"/>
            <a:ext cx="4927917" cy="12311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800">
                <a:solidFill>
                  <a:schemeClr val="dk1"/>
                </a:solidFill>
                <a:latin typeface="Arial"/>
                <a:ea typeface="Arial"/>
                <a:cs typeface="Arial"/>
                <a:sym typeface="Arial"/>
              </a:rPr>
              <a:t>Kilde: ATP</a:t>
            </a:r>
            <a:endParaRPr/>
          </a:p>
        </p:txBody>
      </p:sp>
      <p:sp>
        <p:nvSpPr>
          <p:cNvPr id="265" name="Google Shape;265;p3"/>
          <p:cNvSpPr txBox="1"/>
          <p:nvPr/>
        </p:nvSpPr>
        <p:spPr>
          <a:xfrm>
            <a:off x="315308" y="6240430"/>
            <a:ext cx="4927917" cy="12311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800">
                <a:solidFill>
                  <a:schemeClr val="dk1"/>
                </a:solidFill>
                <a:latin typeface="Arial"/>
                <a:ea typeface="Arial"/>
                <a:cs typeface="Arial"/>
                <a:sym typeface="Arial"/>
              </a:rPr>
              <a:t>Kilde: ATP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p>
            <a:pPr marL="0" lvl="0" indent="0" algn="l" rtl="0">
              <a:lnSpc>
                <a:spcPct val="108000"/>
              </a:lnSpc>
              <a:spcBef>
                <a:spcPts val="0"/>
              </a:spcBef>
              <a:spcAft>
                <a:spcPts val="0"/>
              </a:spcAft>
              <a:buNone/>
            </a:pPr>
            <a:fld id="{00000000-1234-1234-1234-123412341234}" type="slidenum">
              <a:rPr lang="da-DK">
                <a:solidFill>
                  <a:schemeClr val="dk1"/>
                </a:solidFill>
                <a:latin typeface="Arial"/>
                <a:ea typeface="Arial"/>
                <a:cs typeface="Arial"/>
                <a:sym typeface="Arial"/>
              </a:rPr>
              <a:t>4</a:t>
            </a:fld>
            <a:endParaRPr>
              <a:solidFill>
                <a:schemeClr val="dk1"/>
              </a:solidFill>
              <a:latin typeface="Arial"/>
              <a:ea typeface="Arial"/>
              <a:cs typeface="Arial"/>
              <a:sym typeface="Arial"/>
            </a:endParaRPr>
          </a:p>
        </p:txBody>
      </p:sp>
      <p:sp>
        <p:nvSpPr>
          <p:cNvPr id="272" name="Google Shape;272;p4"/>
          <p:cNvSpPr txBox="1"/>
          <p:nvPr/>
        </p:nvSpPr>
        <p:spPr>
          <a:xfrm>
            <a:off x="335359" y="260648"/>
            <a:ext cx="11089233" cy="1107996"/>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da-DK" sz="2400" b="1" dirty="0">
                <a:solidFill>
                  <a:schemeClr val="dk1"/>
                </a:solidFill>
                <a:latin typeface="Arial"/>
                <a:ea typeface="Arial"/>
                <a:cs typeface="Arial"/>
                <a:sym typeface="Arial"/>
              </a:rPr>
              <a:t>Vi forventer, at ATP i 2022 vil modtage 27.850 ansøgninger om tidlig pension, hvoraf ca. 24.700 vil kræve sagsbehandling</a:t>
            </a:r>
            <a:endParaRPr sz="2400" b="1" dirty="0">
              <a:solidFill>
                <a:schemeClr val="dk1"/>
              </a:solidFill>
              <a:latin typeface="Arial"/>
              <a:ea typeface="Arial"/>
              <a:cs typeface="Arial"/>
              <a:sym typeface="Arial"/>
            </a:endParaRPr>
          </a:p>
        </p:txBody>
      </p:sp>
      <p:sp>
        <p:nvSpPr>
          <p:cNvPr id="273" name="Google Shape;273;p4"/>
          <p:cNvSpPr txBox="1"/>
          <p:nvPr/>
        </p:nvSpPr>
        <p:spPr>
          <a:xfrm>
            <a:off x="11713674" y="6642554"/>
            <a:ext cx="429605"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050">
                <a:solidFill>
                  <a:schemeClr val="lt1"/>
                </a:solidFill>
                <a:latin typeface="Arial"/>
                <a:ea typeface="Arial"/>
                <a:cs typeface="Arial"/>
                <a:sym typeface="Arial"/>
              </a:rPr>
              <a:t>Slide</a:t>
            </a:r>
            <a:r>
              <a:rPr lang="da-DK" sz="1200">
                <a:solidFill>
                  <a:schemeClr val="lt1"/>
                </a:solidFill>
                <a:latin typeface="Arial"/>
                <a:ea typeface="Arial"/>
                <a:cs typeface="Arial"/>
                <a:sym typeface="Arial"/>
              </a:rPr>
              <a:t> 2</a:t>
            </a:r>
            <a:endParaRPr/>
          </a:p>
        </p:txBody>
      </p:sp>
      <p:cxnSp>
        <p:nvCxnSpPr>
          <p:cNvPr id="274" name="Google Shape;274;p4"/>
          <p:cNvCxnSpPr/>
          <p:nvPr/>
        </p:nvCxnSpPr>
        <p:spPr>
          <a:xfrm>
            <a:off x="5807968" y="1519844"/>
            <a:ext cx="0" cy="4861484"/>
          </a:xfrm>
          <a:prstGeom prst="straightConnector1">
            <a:avLst/>
          </a:prstGeom>
          <a:solidFill>
            <a:schemeClr val="accent1"/>
          </a:solidFill>
          <a:ln w="9525" cap="flat" cmpd="sng">
            <a:solidFill>
              <a:srgbClr val="000000">
                <a:alpha val="49803"/>
              </a:srgbClr>
            </a:solidFill>
            <a:prstDash val="solid"/>
            <a:round/>
            <a:headEnd type="none" w="sm" len="sm"/>
            <a:tailEnd type="none" w="sm" len="sm"/>
          </a:ln>
        </p:spPr>
      </p:cxnSp>
      <p:sp>
        <p:nvSpPr>
          <p:cNvPr id="275" name="Google Shape;275;p4"/>
          <p:cNvSpPr/>
          <p:nvPr/>
        </p:nvSpPr>
        <p:spPr>
          <a:xfrm>
            <a:off x="312483" y="1345607"/>
            <a:ext cx="11615994" cy="52720"/>
          </a:xfrm>
          <a:prstGeom prst="rect">
            <a:avLst/>
          </a:prstGeom>
          <a:gradFill>
            <a:gsLst>
              <a:gs pos="0">
                <a:schemeClr val="dk1"/>
              </a:gs>
              <a:gs pos="50000">
                <a:srgbClr val="2A4654"/>
              </a:gs>
              <a:gs pos="100000">
                <a:srgbClr val="325566"/>
              </a:gs>
            </a:gsLst>
            <a:lin ang="2700000" scaled="0"/>
          </a:gra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276" name="Google Shape;276;p4"/>
          <p:cNvSpPr/>
          <p:nvPr/>
        </p:nvSpPr>
        <p:spPr>
          <a:xfrm>
            <a:off x="4167413" y="4950106"/>
            <a:ext cx="677484" cy="677484"/>
          </a:xfrm>
          <a:prstGeom prst="ellipse">
            <a:avLst/>
          </a:prstGeom>
          <a:solidFill>
            <a:schemeClr val="lt1"/>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grpSp>
        <p:nvGrpSpPr>
          <p:cNvPr id="277" name="Google Shape;277;p4"/>
          <p:cNvGrpSpPr/>
          <p:nvPr/>
        </p:nvGrpSpPr>
        <p:grpSpPr>
          <a:xfrm>
            <a:off x="-1" y="6611778"/>
            <a:ext cx="12204452" cy="246221"/>
            <a:chOff x="-1" y="6611778"/>
            <a:chExt cx="12204452" cy="246221"/>
          </a:xfrm>
        </p:grpSpPr>
        <p:sp>
          <p:nvSpPr>
            <p:cNvPr id="278" name="Google Shape;278;p4"/>
            <p:cNvSpPr/>
            <p:nvPr/>
          </p:nvSpPr>
          <p:spPr>
            <a:xfrm>
              <a:off x="-1" y="6611778"/>
              <a:ext cx="12204452" cy="246221"/>
            </a:xfrm>
            <a:prstGeom prst="rect">
              <a:avLst/>
            </a:prstGeom>
            <a:solidFill>
              <a:srgbClr val="ADC300"/>
            </a:solidFill>
            <a:ln w="9525" cap="flat" cmpd="sng">
              <a:solidFill>
                <a:srgbClr val="ADC300"/>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lt1"/>
                </a:solidFill>
                <a:latin typeface="Arial"/>
                <a:ea typeface="Arial"/>
                <a:cs typeface="Arial"/>
                <a:sym typeface="Arial"/>
              </a:endParaRPr>
            </a:p>
          </p:txBody>
        </p:sp>
        <p:sp>
          <p:nvSpPr>
            <p:cNvPr id="279" name="Google Shape;279;p4"/>
            <p:cNvSpPr txBox="1"/>
            <p:nvPr/>
          </p:nvSpPr>
          <p:spPr>
            <a:xfrm>
              <a:off x="116919" y="6642554"/>
              <a:ext cx="2304256"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200" b="1">
                  <a:solidFill>
                    <a:schemeClr val="lt1"/>
                  </a:solidFill>
                  <a:latin typeface="Arial"/>
                  <a:ea typeface="Arial"/>
                  <a:cs typeface="Arial"/>
                  <a:sym typeface="Arial"/>
                </a:rPr>
                <a:t>atp=</a:t>
              </a:r>
              <a:endParaRPr/>
            </a:p>
          </p:txBody>
        </p:sp>
      </p:grpSp>
      <p:sp>
        <p:nvSpPr>
          <p:cNvPr id="280" name="Google Shape;280;p4"/>
          <p:cNvSpPr txBox="1"/>
          <p:nvPr/>
        </p:nvSpPr>
        <p:spPr>
          <a:xfrm>
            <a:off x="11715067" y="6628710"/>
            <a:ext cx="429605"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050">
                <a:solidFill>
                  <a:schemeClr val="lt1"/>
                </a:solidFill>
                <a:latin typeface="Arial"/>
                <a:ea typeface="Arial"/>
                <a:cs typeface="Arial"/>
                <a:sym typeface="Arial"/>
              </a:rPr>
              <a:t>Slide</a:t>
            </a:r>
            <a:r>
              <a:rPr lang="da-DK" sz="1200">
                <a:solidFill>
                  <a:schemeClr val="lt1"/>
                </a:solidFill>
                <a:latin typeface="Arial"/>
                <a:ea typeface="Arial"/>
                <a:cs typeface="Arial"/>
                <a:sym typeface="Arial"/>
              </a:rPr>
              <a:t> 3</a:t>
            </a:r>
            <a:endParaRPr/>
          </a:p>
        </p:txBody>
      </p:sp>
      <p:grpSp>
        <p:nvGrpSpPr>
          <p:cNvPr id="281" name="Google Shape;281;p4"/>
          <p:cNvGrpSpPr/>
          <p:nvPr/>
        </p:nvGrpSpPr>
        <p:grpSpPr>
          <a:xfrm>
            <a:off x="6384033" y="1484784"/>
            <a:ext cx="4739592" cy="4886317"/>
            <a:chOff x="6384033" y="1607724"/>
            <a:chExt cx="4739592" cy="4886317"/>
          </a:xfrm>
        </p:grpSpPr>
        <p:pic>
          <p:nvPicPr>
            <p:cNvPr id="282" name="Google Shape;282;p4"/>
            <p:cNvPicPr preferRelativeResize="0"/>
            <p:nvPr/>
          </p:nvPicPr>
          <p:blipFill rotWithShape="1">
            <a:blip r:embed="rId3">
              <a:alphaModFix/>
            </a:blip>
            <a:srcRect/>
            <a:stretch/>
          </p:blipFill>
          <p:spPr>
            <a:xfrm>
              <a:off x="6384033" y="1607724"/>
              <a:ext cx="4739592" cy="2318864"/>
            </a:xfrm>
            <a:prstGeom prst="rect">
              <a:avLst/>
            </a:prstGeom>
            <a:noFill/>
            <a:ln>
              <a:noFill/>
            </a:ln>
          </p:spPr>
        </p:pic>
        <p:pic>
          <p:nvPicPr>
            <p:cNvPr id="283" name="Google Shape;283;p4"/>
            <p:cNvPicPr preferRelativeResize="0"/>
            <p:nvPr/>
          </p:nvPicPr>
          <p:blipFill rotWithShape="1">
            <a:blip r:embed="rId4">
              <a:alphaModFix/>
            </a:blip>
            <a:srcRect/>
            <a:stretch/>
          </p:blipFill>
          <p:spPr>
            <a:xfrm>
              <a:off x="6442422" y="4175176"/>
              <a:ext cx="4625619" cy="2318865"/>
            </a:xfrm>
            <a:prstGeom prst="rect">
              <a:avLst/>
            </a:prstGeom>
            <a:noFill/>
            <a:ln>
              <a:noFill/>
            </a:ln>
          </p:spPr>
        </p:pic>
      </p:grpSp>
      <p:grpSp>
        <p:nvGrpSpPr>
          <p:cNvPr id="284" name="Google Shape;284;p4"/>
          <p:cNvGrpSpPr/>
          <p:nvPr/>
        </p:nvGrpSpPr>
        <p:grpSpPr>
          <a:xfrm>
            <a:off x="296904" y="1574142"/>
            <a:ext cx="5395006" cy="1225348"/>
            <a:chOff x="296904" y="1574142"/>
            <a:chExt cx="5395006" cy="1225348"/>
          </a:xfrm>
        </p:grpSpPr>
        <p:sp>
          <p:nvSpPr>
            <p:cNvPr id="285" name="Google Shape;285;p4"/>
            <p:cNvSpPr txBox="1"/>
            <p:nvPr/>
          </p:nvSpPr>
          <p:spPr>
            <a:xfrm>
              <a:off x="1081873" y="1574142"/>
              <a:ext cx="742191" cy="24622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600" b="1">
                  <a:solidFill>
                    <a:schemeClr val="dk1"/>
                  </a:solidFill>
                  <a:latin typeface="Arial"/>
                  <a:ea typeface="Arial"/>
                  <a:cs typeface="Arial"/>
                  <a:sym typeface="Arial"/>
                </a:rPr>
                <a:t>Estimat</a:t>
              </a:r>
              <a:endParaRPr sz="1400">
                <a:solidFill>
                  <a:schemeClr val="dk1"/>
                </a:solidFill>
                <a:latin typeface="Arial"/>
                <a:ea typeface="Arial"/>
                <a:cs typeface="Arial"/>
                <a:sym typeface="Arial"/>
              </a:endParaRPr>
            </a:p>
          </p:txBody>
        </p:sp>
        <p:sp>
          <p:nvSpPr>
            <p:cNvPr id="286" name="Google Shape;286;p4"/>
            <p:cNvSpPr txBox="1"/>
            <p:nvPr/>
          </p:nvSpPr>
          <p:spPr>
            <a:xfrm>
              <a:off x="1081873" y="1858207"/>
              <a:ext cx="4610037" cy="94128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300">
                  <a:solidFill>
                    <a:schemeClr val="dk1"/>
                  </a:solidFill>
                  <a:latin typeface="Arial"/>
                  <a:ea typeface="Arial"/>
                  <a:cs typeface="Arial"/>
                  <a:sym typeface="Arial"/>
                </a:rPr>
                <a:t>Vi estimerer, at ATP for 2022 vil modtage samlet set ca. </a:t>
              </a:r>
              <a:r>
                <a:rPr lang="da-DK" sz="1300" b="1">
                  <a:solidFill>
                    <a:schemeClr val="dk1"/>
                  </a:solidFill>
                  <a:latin typeface="Arial"/>
                  <a:ea typeface="Arial"/>
                  <a:cs typeface="Arial"/>
                  <a:sym typeface="Arial"/>
                </a:rPr>
                <a:t>24.700 ansøgninger</a:t>
              </a:r>
              <a:r>
                <a:rPr lang="da-DK" sz="1300">
                  <a:solidFill>
                    <a:schemeClr val="dk1"/>
                  </a:solidFill>
                  <a:latin typeface="Arial"/>
                  <a:ea typeface="Arial"/>
                  <a:cs typeface="Arial"/>
                  <a:sym typeface="Arial"/>
                </a:rPr>
                <a:t>, der kræver sagsbehandling.</a:t>
              </a:r>
              <a:endParaRPr/>
            </a:p>
            <a:p>
              <a:pPr marL="0" marR="0" lvl="0" indent="0" algn="l" rtl="0">
                <a:lnSpc>
                  <a:spcPct val="100000"/>
                </a:lnSpc>
                <a:spcBef>
                  <a:spcPts val="1100"/>
                </a:spcBef>
                <a:spcAft>
                  <a:spcPts val="0"/>
                </a:spcAft>
                <a:buNone/>
              </a:pPr>
              <a:r>
                <a:rPr lang="da-DK" sz="1300">
                  <a:solidFill>
                    <a:schemeClr val="dk1"/>
                  </a:solidFill>
                  <a:latin typeface="Arial"/>
                  <a:ea typeface="Arial"/>
                  <a:cs typeface="Arial"/>
                  <a:sym typeface="Arial"/>
                </a:rPr>
                <a:t>Hertil estimeres det, at ATP vil modtage ca. 3150 ansøgninger om tidlig pension, der ikke kræver bemandet sagsbehandling.</a:t>
              </a:r>
              <a:endParaRPr/>
            </a:p>
          </p:txBody>
        </p:sp>
        <p:cxnSp>
          <p:nvCxnSpPr>
            <p:cNvPr id="287" name="Google Shape;287;p4"/>
            <p:cNvCxnSpPr/>
            <p:nvPr/>
          </p:nvCxnSpPr>
          <p:spPr>
            <a:xfrm>
              <a:off x="959025" y="1587890"/>
              <a:ext cx="0" cy="1211600"/>
            </a:xfrm>
            <a:prstGeom prst="straightConnector1">
              <a:avLst/>
            </a:prstGeom>
            <a:solidFill>
              <a:schemeClr val="accent1"/>
            </a:solidFill>
            <a:ln w="9525" cap="flat" cmpd="sng">
              <a:solidFill>
                <a:srgbClr val="BFBFBF"/>
              </a:solidFill>
              <a:prstDash val="solid"/>
              <a:round/>
              <a:headEnd type="none" w="sm" len="sm"/>
              <a:tailEnd type="none" w="sm" len="sm"/>
            </a:ln>
          </p:spPr>
        </p:cxnSp>
        <p:pic>
          <p:nvPicPr>
            <p:cNvPr id="288" name="Google Shape;288;p4" descr="Clipboard med massiv udfyldning"/>
            <p:cNvPicPr preferRelativeResize="0"/>
            <p:nvPr/>
          </p:nvPicPr>
          <p:blipFill rotWithShape="1">
            <a:blip r:embed="rId5">
              <a:alphaModFix/>
            </a:blip>
            <a:srcRect/>
            <a:stretch/>
          </p:blipFill>
          <p:spPr>
            <a:xfrm>
              <a:off x="296904" y="1858207"/>
              <a:ext cx="583598" cy="583598"/>
            </a:xfrm>
            <a:prstGeom prst="rect">
              <a:avLst/>
            </a:prstGeom>
            <a:noFill/>
            <a:ln>
              <a:noFill/>
            </a:ln>
          </p:spPr>
        </p:pic>
      </p:grpSp>
      <p:grpSp>
        <p:nvGrpSpPr>
          <p:cNvPr id="289" name="Google Shape;289;p4"/>
          <p:cNvGrpSpPr/>
          <p:nvPr/>
        </p:nvGrpSpPr>
        <p:grpSpPr>
          <a:xfrm>
            <a:off x="263352" y="3200499"/>
            <a:ext cx="5256582" cy="1766522"/>
            <a:chOff x="263352" y="3200499"/>
            <a:chExt cx="5256582" cy="1766522"/>
          </a:xfrm>
        </p:grpSpPr>
        <p:grpSp>
          <p:nvGrpSpPr>
            <p:cNvPr id="290" name="Google Shape;290;p4"/>
            <p:cNvGrpSpPr/>
            <p:nvPr/>
          </p:nvGrpSpPr>
          <p:grpSpPr>
            <a:xfrm>
              <a:off x="695400" y="3200499"/>
              <a:ext cx="4824534" cy="1766522"/>
              <a:chOff x="6836217" y="2240478"/>
              <a:chExt cx="5488382" cy="1766522"/>
            </a:xfrm>
          </p:grpSpPr>
          <p:sp>
            <p:nvSpPr>
              <p:cNvPr id="291" name="Google Shape;291;p4"/>
              <p:cNvSpPr txBox="1"/>
              <p:nvPr/>
            </p:nvSpPr>
            <p:spPr>
              <a:xfrm>
                <a:off x="7234629" y="2240478"/>
                <a:ext cx="1852153" cy="24622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600" b="1" dirty="0">
                    <a:solidFill>
                      <a:schemeClr val="dk1"/>
                    </a:solidFill>
                    <a:latin typeface="Arial"/>
                    <a:ea typeface="Arial"/>
                    <a:cs typeface="Arial"/>
                    <a:sym typeface="Arial"/>
                  </a:rPr>
                  <a:t>Behandlingstid</a:t>
                </a:r>
                <a:endParaRPr dirty="0"/>
              </a:p>
            </p:txBody>
          </p:sp>
          <p:sp>
            <p:nvSpPr>
              <p:cNvPr id="292" name="Google Shape;292;p4"/>
              <p:cNvSpPr txBox="1"/>
              <p:nvPr/>
            </p:nvSpPr>
            <p:spPr>
              <a:xfrm>
                <a:off x="7234629" y="2524543"/>
                <a:ext cx="5089970" cy="148245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300">
                    <a:solidFill>
                      <a:schemeClr val="dk1"/>
                    </a:solidFill>
                    <a:latin typeface="Arial"/>
                    <a:ea typeface="Arial"/>
                    <a:cs typeface="Arial"/>
                    <a:sym typeface="Arial"/>
                  </a:rPr>
                  <a:t>Ansøgningerne for 2022, vil pga. ordningens natur kræves behandlet inden for 6 måneder, og perioden for indsatsen i 2021 løber altså 1. august til 31. December. </a:t>
                </a:r>
                <a:endParaRPr/>
              </a:p>
              <a:p>
                <a:pPr marL="0" marR="0" lvl="0" indent="0" algn="l" rtl="0">
                  <a:lnSpc>
                    <a:spcPct val="100000"/>
                  </a:lnSpc>
                  <a:spcBef>
                    <a:spcPts val="1100"/>
                  </a:spcBef>
                  <a:spcAft>
                    <a:spcPts val="0"/>
                  </a:spcAft>
                  <a:buNone/>
                </a:pPr>
                <a:r>
                  <a:rPr lang="da-DK" sz="1300">
                    <a:solidFill>
                      <a:schemeClr val="dk1"/>
                    </a:solidFill>
                    <a:latin typeface="Arial"/>
                    <a:ea typeface="Arial"/>
                    <a:cs typeface="Arial"/>
                    <a:sym typeface="Arial"/>
                  </a:rPr>
                  <a:t>I perioden vil det kræve ca. </a:t>
                </a:r>
                <a:r>
                  <a:rPr lang="da-DK" sz="1300" b="1">
                    <a:solidFill>
                      <a:schemeClr val="dk1"/>
                    </a:solidFill>
                    <a:latin typeface="Arial"/>
                    <a:ea typeface="Arial"/>
                    <a:cs typeface="Arial"/>
                    <a:sym typeface="Arial"/>
                  </a:rPr>
                  <a:t>12.350 timers </a:t>
                </a:r>
                <a:r>
                  <a:rPr lang="da-DK" sz="1300">
                    <a:solidFill>
                      <a:schemeClr val="dk1"/>
                    </a:solidFill>
                    <a:latin typeface="Arial"/>
                    <a:ea typeface="Arial"/>
                    <a:cs typeface="Arial"/>
                    <a:sym typeface="Arial"/>
                  </a:rPr>
                  <a:t>sammenlagt sagsbehandlingstid.</a:t>
                </a:r>
                <a:endParaRPr/>
              </a:p>
              <a:p>
                <a:pPr marL="0" marR="0" lvl="0" indent="0" algn="l" rtl="0">
                  <a:lnSpc>
                    <a:spcPct val="100000"/>
                  </a:lnSpc>
                  <a:spcBef>
                    <a:spcPts val="1100"/>
                  </a:spcBef>
                  <a:spcAft>
                    <a:spcPts val="0"/>
                  </a:spcAft>
                  <a:buNone/>
                </a:pPr>
                <a:endParaRPr sz="1300">
                  <a:solidFill>
                    <a:schemeClr val="dk1"/>
                  </a:solidFill>
                  <a:latin typeface="Arial"/>
                  <a:ea typeface="Arial"/>
                  <a:cs typeface="Arial"/>
                  <a:sym typeface="Arial"/>
                </a:endParaRPr>
              </a:p>
            </p:txBody>
          </p:sp>
          <p:cxnSp>
            <p:nvCxnSpPr>
              <p:cNvPr id="293" name="Google Shape;293;p4"/>
              <p:cNvCxnSpPr/>
              <p:nvPr/>
            </p:nvCxnSpPr>
            <p:spPr>
              <a:xfrm flipH="1">
                <a:off x="7099842" y="2254225"/>
                <a:ext cx="11940" cy="1362972"/>
              </a:xfrm>
              <a:prstGeom prst="straightConnector1">
                <a:avLst/>
              </a:prstGeom>
              <a:solidFill>
                <a:schemeClr val="accent1"/>
              </a:solidFill>
              <a:ln w="9525" cap="flat" cmpd="sng">
                <a:solidFill>
                  <a:srgbClr val="BFBFBF"/>
                </a:solidFill>
                <a:prstDash val="solid"/>
                <a:round/>
                <a:headEnd type="none" w="sm" len="sm"/>
                <a:tailEnd type="none" w="sm" len="sm"/>
              </a:ln>
            </p:spPr>
          </p:cxnSp>
          <p:sp>
            <p:nvSpPr>
              <p:cNvPr id="294" name="Google Shape;294;p4"/>
              <p:cNvSpPr/>
              <p:nvPr/>
            </p:nvSpPr>
            <p:spPr>
              <a:xfrm>
                <a:off x="6836217" y="2715123"/>
                <a:ext cx="20124" cy="20124"/>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8000"/>
                  </a:lnSpc>
                  <a:spcBef>
                    <a:spcPts val="0"/>
                  </a:spcBef>
                  <a:spcAft>
                    <a:spcPts val="0"/>
                  </a:spcAft>
                  <a:buNone/>
                </a:pPr>
                <a:endParaRPr sz="1700">
                  <a:solidFill>
                    <a:schemeClr val="dk1"/>
                  </a:solidFill>
                  <a:latin typeface="Arial"/>
                  <a:ea typeface="Arial"/>
                  <a:cs typeface="Arial"/>
                  <a:sym typeface="Arial"/>
                </a:endParaRPr>
              </a:p>
            </p:txBody>
          </p:sp>
        </p:grpSp>
        <p:pic>
          <p:nvPicPr>
            <p:cNvPr id="295" name="Google Shape;295;p4" descr="Stopur 66% kontur"/>
            <p:cNvPicPr preferRelativeResize="0"/>
            <p:nvPr/>
          </p:nvPicPr>
          <p:blipFill rotWithShape="1">
            <a:blip r:embed="rId6">
              <a:alphaModFix/>
            </a:blip>
            <a:srcRect/>
            <a:stretch/>
          </p:blipFill>
          <p:spPr>
            <a:xfrm>
              <a:off x="263352" y="3534842"/>
              <a:ext cx="583200" cy="583200"/>
            </a:xfrm>
            <a:prstGeom prst="rect">
              <a:avLst/>
            </a:prstGeom>
            <a:noFill/>
            <a:ln>
              <a:noFill/>
            </a:ln>
          </p:spPr>
        </p:pic>
      </p:grpSp>
      <p:grpSp>
        <p:nvGrpSpPr>
          <p:cNvPr id="296" name="Google Shape;296;p4"/>
          <p:cNvGrpSpPr/>
          <p:nvPr/>
        </p:nvGrpSpPr>
        <p:grpSpPr>
          <a:xfrm>
            <a:off x="262597" y="4865609"/>
            <a:ext cx="5257337" cy="891748"/>
            <a:chOff x="262597" y="4865609"/>
            <a:chExt cx="5257337" cy="891748"/>
          </a:xfrm>
        </p:grpSpPr>
        <p:grpSp>
          <p:nvGrpSpPr>
            <p:cNvPr id="297" name="Google Shape;297;p4"/>
            <p:cNvGrpSpPr/>
            <p:nvPr/>
          </p:nvGrpSpPr>
          <p:grpSpPr>
            <a:xfrm>
              <a:off x="695400" y="4865609"/>
              <a:ext cx="4824534" cy="891748"/>
              <a:chOff x="6836217" y="2240478"/>
              <a:chExt cx="5488382" cy="1435502"/>
            </a:xfrm>
          </p:grpSpPr>
          <p:sp>
            <p:nvSpPr>
              <p:cNvPr id="298" name="Google Shape;298;p4"/>
              <p:cNvSpPr txBox="1"/>
              <p:nvPr/>
            </p:nvSpPr>
            <p:spPr>
              <a:xfrm>
                <a:off x="7234629" y="2240478"/>
                <a:ext cx="1256443" cy="39635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600" b="1">
                    <a:solidFill>
                      <a:schemeClr val="dk1"/>
                    </a:solidFill>
                    <a:latin typeface="Arial"/>
                    <a:ea typeface="Arial"/>
                    <a:cs typeface="Arial"/>
                    <a:sym typeface="Arial"/>
                  </a:rPr>
                  <a:t>Usikkerhed</a:t>
                </a:r>
                <a:endParaRPr/>
              </a:p>
            </p:txBody>
          </p:sp>
          <p:sp>
            <p:nvSpPr>
              <p:cNvPr id="299" name="Google Shape;299;p4"/>
              <p:cNvSpPr txBox="1"/>
              <p:nvPr/>
            </p:nvSpPr>
            <p:spPr>
              <a:xfrm>
                <a:off x="7234629" y="2709858"/>
                <a:ext cx="5089970" cy="96612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300">
                    <a:solidFill>
                      <a:schemeClr val="dk1"/>
                    </a:solidFill>
                    <a:latin typeface="Arial"/>
                    <a:ea typeface="Arial"/>
                    <a:cs typeface="Arial"/>
                    <a:sym typeface="Arial"/>
                  </a:rPr>
                  <a:t>Beregningerne er følsomme overfor udsving i størrelsen på uddannelsesgrupperinger og korrigerer ikke substantielt for ydelsesstørrelsen.</a:t>
                </a:r>
                <a:endParaRPr/>
              </a:p>
            </p:txBody>
          </p:sp>
          <p:cxnSp>
            <p:nvCxnSpPr>
              <p:cNvPr id="300" name="Google Shape;300;p4"/>
              <p:cNvCxnSpPr/>
              <p:nvPr/>
            </p:nvCxnSpPr>
            <p:spPr>
              <a:xfrm flipH="1">
                <a:off x="7083662" y="2254225"/>
                <a:ext cx="28120" cy="1421755"/>
              </a:xfrm>
              <a:prstGeom prst="straightConnector1">
                <a:avLst/>
              </a:prstGeom>
              <a:solidFill>
                <a:schemeClr val="accent1"/>
              </a:solidFill>
              <a:ln w="9525" cap="flat" cmpd="sng">
                <a:solidFill>
                  <a:srgbClr val="BFBFBF"/>
                </a:solidFill>
                <a:prstDash val="solid"/>
                <a:round/>
                <a:headEnd type="none" w="sm" len="sm"/>
                <a:tailEnd type="none" w="sm" len="sm"/>
              </a:ln>
            </p:spPr>
          </p:cxnSp>
          <p:sp>
            <p:nvSpPr>
              <p:cNvPr id="301" name="Google Shape;301;p4"/>
              <p:cNvSpPr/>
              <p:nvPr/>
            </p:nvSpPr>
            <p:spPr>
              <a:xfrm>
                <a:off x="6836217" y="2715123"/>
                <a:ext cx="20124" cy="20124"/>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8000"/>
                  </a:lnSpc>
                  <a:spcBef>
                    <a:spcPts val="0"/>
                  </a:spcBef>
                  <a:spcAft>
                    <a:spcPts val="0"/>
                  </a:spcAft>
                  <a:buNone/>
                </a:pPr>
                <a:endParaRPr sz="1700">
                  <a:solidFill>
                    <a:schemeClr val="dk1"/>
                  </a:solidFill>
                  <a:latin typeface="Arial"/>
                  <a:ea typeface="Arial"/>
                  <a:cs typeface="Arial"/>
                  <a:sym typeface="Arial"/>
                </a:endParaRPr>
              </a:p>
            </p:txBody>
          </p:sp>
        </p:grpSp>
        <p:pic>
          <p:nvPicPr>
            <p:cNvPr id="302" name="Google Shape;302;p4" descr="Skjold kryds med massiv udfyldning"/>
            <p:cNvPicPr preferRelativeResize="0"/>
            <p:nvPr/>
          </p:nvPicPr>
          <p:blipFill rotWithShape="1">
            <a:blip r:embed="rId7">
              <a:alphaModFix/>
            </a:blip>
            <a:srcRect/>
            <a:stretch/>
          </p:blipFill>
          <p:spPr>
            <a:xfrm>
              <a:off x="262597" y="5011298"/>
              <a:ext cx="583200" cy="583200"/>
            </a:xfrm>
            <a:prstGeom prst="rect">
              <a:avLst/>
            </a:prstGeom>
            <a:noFill/>
            <a:ln>
              <a:noFill/>
            </a:ln>
          </p:spPr>
        </p:pic>
      </p:grpSp>
      <p:sp>
        <p:nvSpPr>
          <p:cNvPr id="303" name="Google Shape;303;p4"/>
          <p:cNvSpPr txBox="1"/>
          <p:nvPr/>
        </p:nvSpPr>
        <p:spPr>
          <a:xfrm>
            <a:off x="911424" y="5970185"/>
            <a:ext cx="4344886" cy="12311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800">
                <a:solidFill>
                  <a:schemeClr val="dk1"/>
                </a:solidFill>
                <a:latin typeface="Arial"/>
                <a:ea typeface="Arial"/>
                <a:cs typeface="Arial"/>
                <a:sym typeface="Arial"/>
              </a:rPr>
              <a:t>Kilde: Teamanalyse, 2021</a:t>
            </a:r>
            <a:endParaRPr/>
          </a:p>
        </p:txBody>
      </p:sp>
      <p:sp>
        <p:nvSpPr>
          <p:cNvPr id="304" name="Google Shape;304;p4"/>
          <p:cNvSpPr txBox="1"/>
          <p:nvPr/>
        </p:nvSpPr>
        <p:spPr>
          <a:xfrm>
            <a:off x="6723155" y="6429884"/>
            <a:ext cx="4344886" cy="123111"/>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None/>
            </a:pPr>
            <a:r>
              <a:rPr lang="da-DK" sz="800">
                <a:solidFill>
                  <a:schemeClr val="dk1"/>
                </a:solidFill>
                <a:latin typeface="Arial"/>
                <a:ea typeface="Arial"/>
                <a:cs typeface="Arial"/>
                <a:sym typeface="Arial"/>
              </a:rPr>
              <a:t>Kilde: Teamanalyse, 2021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p>
            <a:pPr marL="0" lvl="0" indent="0" algn="l" rtl="0">
              <a:lnSpc>
                <a:spcPct val="108000"/>
              </a:lnSpc>
              <a:spcBef>
                <a:spcPts val="0"/>
              </a:spcBef>
              <a:spcAft>
                <a:spcPts val="0"/>
              </a:spcAft>
              <a:buNone/>
            </a:pPr>
            <a:fld id="{00000000-1234-1234-1234-123412341234}" type="slidenum">
              <a:rPr lang="da-DK">
                <a:solidFill>
                  <a:schemeClr val="dk1"/>
                </a:solidFill>
                <a:latin typeface="Arial"/>
                <a:ea typeface="Arial"/>
                <a:cs typeface="Arial"/>
                <a:sym typeface="Arial"/>
              </a:rPr>
              <a:t>5</a:t>
            </a:fld>
            <a:endParaRPr>
              <a:solidFill>
                <a:schemeClr val="dk1"/>
              </a:solidFill>
              <a:latin typeface="Arial"/>
              <a:ea typeface="Arial"/>
              <a:cs typeface="Arial"/>
              <a:sym typeface="Arial"/>
            </a:endParaRPr>
          </a:p>
        </p:txBody>
      </p:sp>
      <p:sp>
        <p:nvSpPr>
          <p:cNvPr id="311" name="Google Shape;311;p5"/>
          <p:cNvSpPr txBox="1"/>
          <p:nvPr/>
        </p:nvSpPr>
        <p:spPr>
          <a:xfrm>
            <a:off x="335359" y="260648"/>
            <a:ext cx="11089233" cy="1039515"/>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da-DK" sz="2400" b="1">
                <a:solidFill>
                  <a:schemeClr val="dk1"/>
                </a:solidFill>
                <a:latin typeface="Arial"/>
                <a:ea typeface="Arial"/>
                <a:cs typeface="Arial"/>
                <a:sym typeface="Arial"/>
              </a:rPr>
              <a:t>For at indfrie kravene til sagsbehandlingen, bør ATP ansætte 37 sagsbehandlere og relevant støttepersonale i 2021…</a:t>
            </a:r>
            <a:endParaRPr sz="2400" b="1">
              <a:solidFill>
                <a:schemeClr val="dk1"/>
              </a:solidFill>
              <a:latin typeface="Arial"/>
              <a:ea typeface="Arial"/>
              <a:cs typeface="Arial"/>
              <a:sym typeface="Arial"/>
            </a:endParaRPr>
          </a:p>
        </p:txBody>
      </p:sp>
      <p:sp>
        <p:nvSpPr>
          <p:cNvPr id="312" name="Google Shape;312;p5"/>
          <p:cNvSpPr txBox="1"/>
          <p:nvPr/>
        </p:nvSpPr>
        <p:spPr>
          <a:xfrm>
            <a:off x="11713674" y="6642554"/>
            <a:ext cx="429605"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050">
                <a:solidFill>
                  <a:schemeClr val="lt1"/>
                </a:solidFill>
                <a:latin typeface="Arial"/>
                <a:ea typeface="Arial"/>
                <a:cs typeface="Arial"/>
                <a:sym typeface="Arial"/>
              </a:rPr>
              <a:t>Slide</a:t>
            </a:r>
            <a:r>
              <a:rPr lang="da-DK" sz="1200">
                <a:solidFill>
                  <a:schemeClr val="lt1"/>
                </a:solidFill>
                <a:latin typeface="Arial"/>
                <a:ea typeface="Arial"/>
                <a:cs typeface="Arial"/>
                <a:sym typeface="Arial"/>
              </a:rPr>
              <a:t> 2</a:t>
            </a:r>
            <a:endParaRPr/>
          </a:p>
        </p:txBody>
      </p:sp>
      <p:sp>
        <p:nvSpPr>
          <p:cNvPr id="313" name="Google Shape;313;p5"/>
          <p:cNvSpPr/>
          <p:nvPr/>
        </p:nvSpPr>
        <p:spPr>
          <a:xfrm>
            <a:off x="312483" y="1345607"/>
            <a:ext cx="11615994" cy="52720"/>
          </a:xfrm>
          <a:prstGeom prst="rect">
            <a:avLst/>
          </a:prstGeom>
          <a:gradFill>
            <a:gsLst>
              <a:gs pos="0">
                <a:schemeClr val="dk1"/>
              </a:gs>
              <a:gs pos="50000">
                <a:srgbClr val="2A4654"/>
              </a:gs>
              <a:gs pos="100000">
                <a:srgbClr val="325566"/>
              </a:gs>
            </a:gsLst>
            <a:lin ang="2700000" scaled="0"/>
          </a:gra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314" name="Google Shape;314;p5"/>
          <p:cNvSpPr/>
          <p:nvPr/>
        </p:nvSpPr>
        <p:spPr>
          <a:xfrm>
            <a:off x="4167413" y="4950106"/>
            <a:ext cx="677484" cy="677484"/>
          </a:xfrm>
          <a:prstGeom prst="ellipse">
            <a:avLst/>
          </a:prstGeom>
          <a:solidFill>
            <a:schemeClr val="lt1"/>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grpSp>
        <p:nvGrpSpPr>
          <p:cNvPr id="315" name="Google Shape;315;p5"/>
          <p:cNvGrpSpPr/>
          <p:nvPr/>
        </p:nvGrpSpPr>
        <p:grpSpPr>
          <a:xfrm>
            <a:off x="-1" y="6611778"/>
            <a:ext cx="12204452" cy="246221"/>
            <a:chOff x="-1" y="6611778"/>
            <a:chExt cx="12204452" cy="246221"/>
          </a:xfrm>
        </p:grpSpPr>
        <p:sp>
          <p:nvSpPr>
            <p:cNvPr id="316" name="Google Shape;316;p5"/>
            <p:cNvSpPr/>
            <p:nvPr/>
          </p:nvSpPr>
          <p:spPr>
            <a:xfrm>
              <a:off x="-1" y="6611778"/>
              <a:ext cx="12204452" cy="246221"/>
            </a:xfrm>
            <a:prstGeom prst="rect">
              <a:avLst/>
            </a:prstGeom>
            <a:solidFill>
              <a:srgbClr val="ADC300"/>
            </a:solidFill>
            <a:ln w="9525" cap="flat" cmpd="sng">
              <a:solidFill>
                <a:srgbClr val="ADC300"/>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lt1"/>
                </a:solidFill>
                <a:latin typeface="Arial"/>
                <a:ea typeface="Arial"/>
                <a:cs typeface="Arial"/>
                <a:sym typeface="Arial"/>
              </a:endParaRPr>
            </a:p>
          </p:txBody>
        </p:sp>
        <p:sp>
          <p:nvSpPr>
            <p:cNvPr id="317" name="Google Shape;317;p5"/>
            <p:cNvSpPr txBox="1"/>
            <p:nvPr/>
          </p:nvSpPr>
          <p:spPr>
            <a:xfrm>
              <a:off x="116919" y="6642554"/>
              <a:ext cx="2304256"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200" b="1">
                  <a:solidFill>
                    <a:schemeClr val="lt1"/>
                  </a:solidFill>
                  <a:latin typeface="Arial"/>
                  <a:ea typeface="Arial"/>
                  <a:cs typeface="Arial"/>
                  <a:sym typeface="Arial"/>
                </a:rPr>
                <a:t>atp=</a:t>
              </a:r>
              <a:endParaRPr/>
            </a:p>
          </p:txBody>
        </p:sp>
      </p:grpSp>
      <p:sp>
        <p:nvSpPr>
          <p:cNvPr id="318" name="Google Shape;318;p5"/>
          <p:cNvSpPr txBox="1"/>
          <p:nvPr/>
        </p:nvSpPr>
        <p:spPr>
          <a:xfrm>
            <a:off x="11715067" y="6628710"/>
            <a:ext cx="429605"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050">
                <a:solidFill>
                  <a:schemeClr val="lt1"/>
                </a:solidFill>
                <a:latin typeface="Arial"/>
                <a:ea typeface="Arial"/>
                <a:cs typeface="Arial"/>
                <a:sym typeface="Arial"/>
              </a:rPr>
              <a:t>Slide</a:t>
            </a:r>
            <a:r>
              <a:rPr lang="da-DK" sz="1200">
                <a:solidFill>
                  <a:schemeClr val="lt1"/>
                </a:solidFill>
                <a:latin typeface="Arial"/>
                <a:ea typeface="Arial"/>
                <a:cs typeface="Arial"/>
                <a:sym typeface="Arial"/>
              </a:rPr>
              <a:t> 4</a:t>
            </a:r>
            <a:endParaRPr/>
          </a:p>
        </p:txBody>
      </p:sp>
      <p:pic>
        <p:nvPicPr>
          <p:cNvPr id="319" name="Google Shape;319;p5"/>
          <p:cNvPicPr preferRelativeResize="0"/>
          <p:nvPr/>
        </p:nvPicPr>
        <p:blipFill rotWithShape="1">
          <a:blip r:embed="rId3">
            <a:alphaModFix/>
          </a:blip>
          <a:srcRect/>
          <a:stretch/>
        </p:blipFill>
        <p:spPr>
          <a:xfrm>
            <a:off x="7713596" y="1519844"/>
            <a:ext cx="3830955" cy="4736281"/>
          </a:xfrm>
          <a:prstGeom prst="rect">
            <a:avLst/>
          </a:prstGeom>
          <a:noFill/>
          <a:ln>
            <a:noFill/>
          </a:ln>
        </p:spPr>
      </p:pic>
      <p:cxnSp>
        <p:nvCxnSpPr>
          <p:cNvPr id="320" name="Google Shape;320;p5"/>
          <p:cNvCxnSpPr/>
          <p:nvPr/>
        </p:nvCxnSpPr>
        <p:spPr>
          <a:xfrm>
            <a:off x="7104112" y="1519844"/>
            <a:ext cx="0" cy="4861484"/>
          </a:xfrm>
          <a:prstGeom prst="straightConnector1">
            <a:avLst/>
          </a:prstGeom>
          <a:solidFill>
            <a:schemeClr val="accent1"/>
          </a:solidFill>
          <a:ln w="9525" cap="flat" cmpd="sng">
            <a:solidFill>
              <a:srgbClr val="000000">
                <a:alpha val="49803"/>
              </a:srgbClr>
            </a:solidFill>
            <a:prstDash val="solid"/>
            <a:round/>
            <a:headEnd type="none" w="sm" len="sm"/>
            <a:tailEnd type="none" w="sm" len="sm"/>
          </a:ln>
        </p:spPr>
      </p:cxnSp>
      <p:sp>
        <p:nvSpPr>
          <p:cNvPr id="321" name="Google Shape;321;p5"/>
          <p:cNvSpPr txBox="1"/>
          <p:nvPr/>
        </p:nvSpPr>
        <p:spPr>
          <a:xfrm>
            <a:off x="976387" y="6013260"/>
            <a:ext cx="4344886" cy="12311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800">
                <a:solidFill>
                  <a:schemeClr val="dk1"/>
                </a:solidFill>
                <a:latin typeface="Arial"/>
                <a:ea typeface="Arial"/>
                <a:cs typeface="Arial"/>
                <a:sym typeface="Arial"/>
              </a:rPr>
              <a:t>Kilde: Teamanalyse, 2021</a:t>
            </a:r>
            <a:endParaRPr/>
          </a:p>
        </p:txBody>
      </p:sp>
      <p:grpSp>
        <p:nvGrpSpPr>
          <p:cNvPr id="322" name="Google Shape;322;p5"/>
          <p:cNvGrpSpPr/>
          <p:nvPr/>
        </p:nvGrpSpPr>
        <p:grpSpPr>
          <a:xfrm>
            <a:off x="147191" y="4910971"/>
            <a:ext cx="5883166" cy="894293"/>
            <a:chOff x="147191" y="4910971"/>
            <a:chExt cx="5883166" cy="894293"/>
          </a:xfrm>
        </p:grpSpPr>
        <p:grpSp>
          <p:nvGrpSpPr>
            <p:cNvPr id="323" name="Google Shape;323;p5"/>
            <p:cNvGrpSpPr/>
            <p:nvPr/>
          </p:nvGrpSpPr>
          <p:grpSpPr>
            <a:xfrm>
              <a:off x="965550" y="4910971"/>
              <a:ext cx="5064807" cy="894293"/>
              <a:chOff x="965550" y="4910971"/>
              <a:chExt cx="5064807" cy="894293"/>
            </a:xfrm>
          </p:grpSpPr>
          <p:sp>
            <p:nvSpPr>
              <p:cNvPr id="324" name="Google Shape;324;p5"/>
              <p:cNvSpPr txBox="1"/>
              <p:nvPr/>
            </p:nvSpPr>
            <p:spPr>
              <a:xfrm>
                <a:off x="1081873" y="4910971"/>
                <a:ext cx="2656176" cy="24622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600" b="1">
                    <a:solidFill>
                      <a:schemeClr val="dk1"/>
                    </a:solidFill>
                    <a:latin typeface="Arial"/>
                    <a:ea typeface="Arial"/>
                    <a:cs typeface="Arial"/>
                    <a:sym typeface="Arial"/>
                  </a:rPr>
                  <a:t>Ledelse og støttepersonale</a:t>
                </a:r>
                <a:endParaRPr sz="1400">
                  <a:solidFill>
                    <a:schemeClr val="dk1"/>
                  </a:solidFill>
                  <a:latin typeface="Arial"/>
                  <a:ea typeface="Arial"/>
                  <a:cs typeface="Arial"/>
                  <a:sym typeface="Arial"/>
                </a:endParaRPr>
              </a:p>
            </p:txBody>
          </p:sp>
          <p:sp>
            <p:nvSpPr>
              <p:cNvPr id="325" name="Google Shape;325;p5"/>
              <p:cNvSpPr txBox="1"/>
              <p:nvPr/>
            </p:nvSpPr>
            <p:spPr>
              <a:xfrm>
                <a:off x="1081873" y="5205100"/>
                <a:ext cx="4948484" cy="60016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300">
                    <a:solidFill>
                      <a:schemeClr val="dk1"/>
                    </a:solidFill>
                    <a:latin typeface="Arial"/>
                    <a:ea typeface="Arial"/>
                    <a:cs typeface="Arial"/>
                    <a:sym typeface="Arial"/>
                  </a:rPr>
                  <a:t>I tillæg til kernepersonalet vil det være nødvendigt at ansætte ledelsespersonale og støttefunktioner, der kan understøtte kontorets effektivitet. </a:t>
                </a:r>
                <a:endParaRPr/>
              </a:p>
            </p:txBody>
          </p:sp>
          <p:cxnSp>
            <p:nvCxnSpPr>
              <p:cNvPr id="326" name="Google Shape;326;p5"/>
              <p:cNvCxnSpPr/>
              <p:nvPr/>
            </p:nvCxnSpPr>
            <p:spPr>
              <a:xfrm>
                <a:off x="965550" y="4944284"/>
                <a:ext cx="5414" cy="860980"/>
              </a:xfrm>
              <a:prstGeom prst="straightConnector1">
                <a:avLst/>
              </a:prstGeom>
              <a:solidFill>
                <a:schemeClr val="accent1"/>
              </a:solidFill>
              <a:ln w="9525" cap="flat" cmpd="sng">
                <a:solidFill>
                  <a:srgbClr val="BFBFBF"/>
                </a:solidFill>
                <a:prstDash val="solid"/>
                <a:round/>
                <a:headEnd type="none" w="sm" len="sm"/>
                <a:tailEnd type="none" w="sm" len="sm"/>
              </a:ln>
            </p:spPr>
          </p:cxnSp>
        </p:grpSp>
        <p:pic>
          <p:nvPicPr>
            <p:cNvPr id="327" name="Google Shape;327;p5" descr="Brugernetværk kontur"/>
            <p:cNvPicPr preferRelativeResize="0"/>
            <p:nvPr/>
          </p:nvPicPr>
          <p:blipFill rotWithShape="1">
            <a:blip r:embed="rId4">
              <a:alphaModFix/>
            </a:blip>
            <a:srcRect/>
            <a:stretch/>
          </p:blipFill>
          <p:spPr>
            <a:xfrm>
              <a:off x="147191" y="5014409"/>
              <a:ext cx="720000" cy="720000"/>
            </a:xfrm>
            <a:prstGeom prst="rect">
              <a:avLst/>
            </a:prstGeom>
            <a:noFill/>
            <a:ln>
              <a:noFill/>
            </a:ln>
          </p:spPr>
        </p:pic>
      </p:grpSp>
      <p:grpSp>
        <p:nvGrpSpPr>
          <p:cNvPr id="328" name="Google Shape;328;p5"/>
          <p:cNvGrpSpPr/>
          <p:nvPr/>
        </p:nvGrpSpPr>
        <p:grpSpPr>
          <a:xfrm>
            <a:off x="141245" y="3014661"/>
            <a:ext cx="6042537" cy="1566467"/>
            <a:chOff x="141245" y="3014661"/>
            <a:chExt cx="6042537" cy="1566467"/>
          </a:xfrm>
        </p:grpSpPr>
        <p:grpSp>
          <p:nvGrpSpPr>
            <p:cNvPr id="329" name="Google Shape;329;p5"/>
            <p:cNvGrpSpPr/>
            <p:nvPr/>
          </p:nvGrpSpPr>
          <p:grpSpPr>
            <a:xfrm>
              <a:off x="695400" y="3014661"/>
              <a:ext cx="5488382" cy="1566467"/>
              <a:chOff x="6836217" y="2240478"/>
              <a:chExt cx="5488382" cy="1566467"/>
            </a:xfrm>
          </p:grpSpPr>
          <p:sp>
            <p:nvSpPr>
              <p:cNvPr id="330" name="Google Shape;330;p5"/>
              <p:cNvSpPr txBox="1"/>
              <p:nvPr/>
            </p:nvSpPr>
            <p:spPr>
              <a:xfrm>
                <a:off x="7234629" y="2240478"/>
                <a:ext cx="1572546" cy="24622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600" b="1">
                    <a:solidFill>
                      <a:schemeClr val="dk1"/>
                    </a:solidFill>
                    <a:latin typeface="Arial"/>
                    <a:ea typeface="Arial"/>
                    <a:cs typeface="Arial"/>
                    <a:sym typeface="Arial"/>
                  </a:rPr>
                  <a:t>Forudsætninger</a:t>
                </a:r>
                <a:endParaRPr/>
              </a:p>
            </p:txBody>
          </p:sp>
          <p:sp>
            <p:nvSpPr>
              <p:cNvPr id="331" name="Google Shape;331;p5"/>
              <p:cNvSpPr txBox="1"/>
              <p:nvPr/>
            </p:nvSpPr>
            <p:spPr>
              <a:xfrm>
                <a:off x="7234629" y="2524543"/>
                <a:ext cx="5089970" cy="128240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300">
                    <a:solidFill>
                      <a:schemeClr val="dk1"/>
                    </a:solidFill>
                    <a:latin typeface="Arial"/>
                    <a:ea typeface="Arial"/>
                    <a:cs typeface="Arial"/>
                    <a:sym typeface="Arial"/>
                  </a:rPr>
                  <a:t>For at afvikle 12.500 timers sagsbehandling, skal der anvendes ca. 15 årsværk af 1356 timer. </a:t>
                </a:r>
                <a:endParaRPr/>
              </a:p>
              <a:p>
                <a:pPr marL="0" marR="0" lvl="0" indent="0" algn="l" rtl="0">
                  <a:lnSpc>
                    <a:spcPct val="100000"/>
                  </a:lnSpc>
                  <a:spcBef>
                    <a:spcPts val="1100"/>
                  </a:spcBef>
                  <a:spcAft>
                    <a:spcPts val="0"/>
                  </a:spcAft>
                  <a:buNone/>
                </a:pPr>
                <a:r>
                  <a:rPr lang="da-DK" sz="1300">
                    <a:solidFill>
                      <a:schemeClr val="dk1"/>
                    </a:solidFill>
                    <a:latin typeface="Arial"/>
                    <a:ea typeface="Arial"/>
                    <a:cs typeface="Arial"/>
                    <a:sym typeface="Arial"/>
                  </a:rPr>
                  <a:t>Af 1 årsværk antages 60% effektiv tid, dvs. 816 timer. </a:t>
                </a:r>
                <a:endParaRPr/>
              </a:p>
              <a:p>
                <a:pPr marL="0" marR="0" lvl="0" indent="0" algn="l" rtl="0">
                  <a:lnSpc>
                    <a:spcPct val="100000"/>
                  </a:lnSpc>
                  <a:spcBef>
                    <a:spcPts val="1100"/>
                  </a:spcBef>
                  <a:spcAft>
                    <a:spcPts val="0"/>
                  </a:spcAft>
                  <a:buNone/>
                </a:pPr>
                <a:r>
                  <a:rPr lang="da-DK" sz="1300">
                    <a:solidFill>
                      <a:schemeClr val="dk1"/>
                    </a:solidFill>
                    <a:latin typeface="Arial"/>
                    <a:ea typeface="Arial"/>
                    <a:cs typeface="Arial"/>
                    <a:sym typeface="Arial"/>
                  </a:rPr>
                  <a:t>For afvikling i perioden 1. August til 31. December 2021 kræves derfor ca. </a:t>
                </a:r>
                <a:r>
                  <a:rPr lang="da-DK" sz="1300" b="1">
                    <a:solidFill>
                      <a:schemeClr val="dk1"/>
                    </a:solidFill>
                    <a:latin typeface="Arial"/>
                    <a:ea typeface="Arial"/>
                    <a:cs typeface="Arial"/>
                    <a:sym typeface="Arial"/>
                  </a:rPr>
                  <a:t>37 medarbejdere </a:t>
                </a:r>
                <a:r>
                  <a:rPr lang="da-DK" sz="1300">
                    <a:solidFill>
                      <a:schemeClr val="dk1"/>
                    </a:solidFill>
                    <a:latin typeface="Arial"/>
                    <a:ea typeface="Arial"/>
                    <a:cs typeface="Arial"/>
                    <a:sym typeface="Arial"/>
                  </a:rPr>
                  <a:t>for at afvikle puklen til tiden.</a:t>
                </a:r>
                <a:endParaRPr/>
              </a:p>
            </p:txBody>
          </p:sp>
          <p:cxnSp>
            <p:nvCxnSpPr>
              <p:cNvPr id="332" name="Google Shape;332;p5"/>
              <p:cNvCxnSpPr/>
              <p:nvPr/>
            </p:nvCxnSpPr>
            <p:spPr>
              <a:xfrm>
                <a:off x="7111781" y="2274977"/>
                <a:ext cx="0" cy="1527596"/>
              </a:xfrm>
              <a:prstGeom prst="straightConnector1">
                <a:avLst/>
              </a:prstGeom>
              <a:solidFill>
                <a:schemeClr val="accent1"/>
              </a:solidFill>
              <a:ln w="9525" cap="flat" cmpd="sng">
                <a:solidFill>
                  <a:srgbClr val="BFBFBF"/>
                </a:solidFill>
                <a:prstDash val="solid"/>
                <a:round/>
                <a:headEnd type="none" w="sm" len="sm"/>
                <a:tailEnd type="none" w="sm" len="sm"/>
              </a:ln>
            </p:spPr>
          </p:cxnSp>
          <p:sp>
            <p:nvSpPr>
              <p:cNvPr id="333" name="Google Shape;333;p5"/>
              <p:cNvSpPr/>
              <p:nvPr/>
            </p:nvSpPr>
            <p:spPr>
              <a:xfrm>
                <a:off x="6836217" y="2715123"/>
                <a:ext cx="20124" cy="20124"/>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8000"/>
                  </a:lnSpc>
                  <a:spcBef>
                    <a:spcPts val="0"/>
                  </a:spcBef>
                  <a:spcAft>
                    <a:spcPts val="0"/>
                  </a:spcAft>
                  <a:buNone/>
                </a:pPr>
                <a:endParaRPr sz="1700">
                  <a:solidFill>
                    <a:schemeClr val="dk1"/>
                  </a:solidFill>
                  <a:latin typeface="Arial"/>
                  <a:ea typeface="Arial"/>
                  <a:cs typeface="Arial"/>
                  <a:sym typeface="Arial"/>
                </a:endParaRPr>
              </a:p>
            </p:txBody>
          </p:sp>
        </p:grpSp>
        <p:pic>
          <p:nvPicPr>
            <p:cNvPr id="334" name="Google Shape;334;p5" descr="Kunstig intelligens med massiv udfyldning"/>
            <p:cNvPicPr preferRelativeResize="0"/>
            <p:nvPr/>
          </p:nvPicPr>
          <p:blipFill rotWithShape="1">
            <a:blip r:embed="rId5">
              <a:alphaModFix/>
            </a:blip>
            <a:srcRect/>
            <a:stretch/>
          </p:blipFill>
          <p:spPr>
            <a:xfrm>
              <a:off x="141245" y="3129306"/>
              <a:ext cx="720000" cy="720000"/>
            </a:xfrm>
            <a:prstGeom prst="rect">
              <a:avLst/>
            </a:prstGeom>
            <a:noFill/>
            <a:ln>
              <a:noFill/>
            </a:ln>
          </p:spPr>
        </p:pic>
      </p:grpSp>
      <p:grpSp>
        <p:nvGrpSpPr>
          <p:cNvPr id="335" name="Google Shape;335;p5"/>
          <p:cNvGrpSpPr/>
          <p:nvPr/>
        </p:nvGrpSpPr>
        <p:grpSpPr>
          <a:xfrm>
            <a:off x="141245" y="1772816"/>
            <a:ext cx="5889112" cy="1088251"/>
            <a:chOff x="141245" y="1772816"/>
            <a:chExt cx="5889112" cy="1088251"/>
          </a:xfrm>
        </p:grpSpPr>
        <p:grpSp>
          <p:nvGrpSpPr>
            <p:cNvPr id="336" name="Google Shape;336;p5"/>
            <p:cNvGrpSpPr/>
            <p:nvPr/>
          </p:nvGrpSpPr>
          <p:grpSpPr>
            <a:xfrm>
              <a:off x="959025" y="1772816"/>
              <a:ext cx="5071332" cy="1088251"/>
              <a:chOff x="959025" y="1772816"/>
              <a:chExt cx="5071332" cy="1088251"/>
            </a:xfrm>
          </p:grpSpPr>
          <p:sp>
            <p:nvSpPr>
              <p:cNvPr id="337" name="Google Shape;337;p5"/>
              <p:cNvSpPr txBox="1"/>
              <p:nvPr/>
            </p:nvSpPr>
            <p:spPr>
              <a:xfrm>
                <a:off x="1081873" y="1814627"/>
                <a:ext cx="1115690" cy="24622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600" b="1">
                    <a:solidFill>
                      <a:schemeClr val="dk1"/>
                    </a:solidFill>
                    <a:latin typeface="Arial"/>
                    <a:ea typeface="Arial"/>
                    <a:cs typeface="Arial"/>
                    <a:sym typeface="Arial"/>
                  </a:rPr>
                  <a:t>Bemanding</a:t>
                </a:r>
                <a:endParaRPr sz="1400">
                  <a:solidFill>
                    <a:schemeClr val="dk1"/>
                  </a:solidFill>
                  <a:latin typeface="Arial"/>
                  <a:ea typeface="Arial"/>
                  <a:cs typeface="Arial"/>
                  <a:sym typeface="Arial"/>
                </a:endParaRPr>
              </a:p>
            </p:txBody>
          </p:sp>
          <p:sp>
            <p:nvSpPr>
              <p:cNvPr id="338" name="Google Shape;338;p5"/>
              <p:cNvSpPr txBox="1"/>
              <p:nvPr/>
            </p:nvSpPr>
            <p:spPr>
              <a:xfrm>
                <a:off x="1081873" y="2060848"/>
                <a:ext cx="4948484" cy="80021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300">
                    <a:solidFill>
                      <a:schemeClr val="dk1"/>
                    </a:solidFill>
                    <a:latin typeface="Arial"/>
                    <a:ea typeface="Arial"/>
                    <a:cs typeface="Arial"/>
                    <a:sym typeface="Arial"/>
                  </a:rPr>
                  <a:t>For at løfte sagspuklen indenfor de ved lov fastsatte 6 måneders behandlingstid, er det for ATP nødvendigt at ansætte </a:t>
                </a:r>
                <a:r>
                  <a:rPr lang="da-DK" sz="1300" b="1">
                    <a:solidFill>
                      <a:schemeClr val="dk1"/>
                    </a:solidFill>
                    <a:latin typeface="Arial"/>
                    <a:ea typeface="Arial"/>
                    <a:cs typeface="Arial"/>
                    <a:sym typeface="Arial"/>
                  </a:rPr>
                  <a:t>37</a:t>
                </a:r>
                <a:r>
                  <a:rPr lang="da-DK" sz="1300">
                    <a:solidFill>
                      <a:schemeClr val="dk1"/>
                    </a:solidFill>
                    <a:latin typeface="Arial"/>
                    <a:ea typeface="Arial"/>
                    <a:cs typeface="Arial"/>
                    <a:sym typeface="Arial"/>
                  </a:rPr>
                  <a:t> </a:t>
                </a:r>
                <a:r>
                  <a:rPr lang="da-DK" sz="1300" b="1">
                    <a:solidFill>
                      <a:schemeClr val="dk1"/>
                    </a:solidFill>
                    <a:latin typeface="Arial"/>
                    <a:ea typeface="Arial"/>
                    <a:cs typeface="Arial"/>
                    <a:sym typeface="Arial"/>
                  </a:rPr>
                  <a:t>sagsbehandlere</a:t>
                </a:r>
                <a:r>
                  <a:rPr lang="da-DK" sz="1300">
                    <a:solidFill>
                      <a:schemeClr val="dk1"/>
                    </a:solidFill>
                    <a:latin typeface="Arial"/>
                    <a:ea typeface="Arial"/>
                    <a:cs typeface="Arial"/>
                    <a:sym typeface="Arial"/>
                  </a:rPr>
                  <a:t>, der i 2021 kan afvikle indkommende ansøgninger. </a:t>
                </a:r>
                <a:endParaRPr/>
              </a:p>
            </p:txBody>
          </p:sp>
          <p:cxnSp>
            <p:nvCxnSpPr>
              <p:cNvPr id="339" name="Google Shape;339;p5"/>
              <p:cNvCxnSpPr/>
              <p:nvPr/>
            </p:nvCxnSpPr>
            <p:spPr>
              <a:xfrm>
                <a:off x="959025" y="1772816"/>
                <a:ext cx="0" cy="862287"/>
              </a:xfrm>
              <a:prstGeom prst="straightConnector1">
                <a:avLst/>
              </a:prstGeom>
              <a:solidFill>
                <a:schemeClr val="accent1"/>
              </a:solidFill>
              <a:ln w="9525" cap="flat" cmpd="sng">
                <a:solidFill>
                  <a:srgbClr val="BFBFBF"/>
                </a:solidFill>
                <a:prstDash val="solid"/>
                <a:round/>
                <a:headEnd type="none" w="sm" len="sm"/>
                <a:tailEnd type="none" w="sm" len="sm"/>
              </a:ln>
            </p:spPr>
          </p:cxnSp>
        </p:grpSp>
        <p:pic>
          <p:nvPicPr>
            <p:cNvPr id="340" name="Google Shape;340;p5" descr="Gruppe personer kontur"/>
            <p:cNvPicPr preferRelativeResize="0"/>
            <p:nvPr/>
          </p:nvPicPr>
          <p:blipFill rotWithShape="1">
            <a:blip r:embed="rId6">
              <a:alphaModFix/>
            </a:blip>
            <a:srcRect/>
            <a:stretch/>
          </p:blipFill>
          <p:spPr>
            <a:xfrm>
              <a:off x="141245" y="1814627"/>
              <a:ext cx="720000" cy="720000"/>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6"/>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p>
            <a:pPr marL="0" lvl="0" indent="0" algn="l" rtl="0">
              <a:lnSpc>
                <a:spcPct val="108000"/>
              </a:lnSpc>
              <a:spcBef>
                <a:spcPts val="0"/>
              </a:spcBef>
              <a:spcAft>
                <a:spcPts val="0"/>
              </a:spcAft>
              <a:buNone/>
            </a:pPr>
            <a:fld id="{00000000-1234-1234-1234-123412341234}" type="slidenum">
              <a:rPr lang="da-DK">
                <a:solidFill>
                  <a:schemeClr val="dk1"/>
                </a:solidFill>
                <a:latin typeface="Arial"/>
                <a:ea typeface="Arial"/>
                <a:cs typeface="Arial"/>
                <a:sym typeface="Arial"/>
              </a:rPr>
              <a:t>6</a:t>
            </a:fld>
            <a:endParaRPr>
              <a:solidFill>
                <a:schemeClr val="dk1"/>
              </a:solidFill>
              <a:latin typeface="Arial"/>
              <a:ea typeface="Arial"/>
              <a:cs typeface="Arial"/>
              <a:sym typeface="Arial"/>
            </a:endParaRPr>
          </a:p>
        </p:txBody>
      </p:sp>
      <p:sp>
        <p:nvSpPr>
          <p:cNvPr id="347" name="Google Shape;347;p6"/>
          <p:cNvSpPr txBox="1"/>
          <p:nvPr/>
        </p:nvSpPr>
        <p:spPr>
          <a:xfrm>
            <a:off x="335359" y="260648"/>
            <a:ext cx="11017225" cy="1039515"/>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da-DK" sz="2400" b="1">
                <a:solidFill>
                  <a:schemeClr val="dk1"/>
                </a:solidFill>
                <a:latin typeface="Arial"/>
                <a:ea typeface="Arial"/>
                <a:cs typeface="Arial"/>
                <a:sym typeface="Arial"/>
              </a:rPr>
              <a:t>Sagsbehandlingen skal centreres omkring et nyoprettet </a:t>
            </a:r>
            <a:r>
              <a:rPr lang="da-DK" sz="2400" b="1" i="1">
                <a:solidFill>
                  <a:schemeClr val="dk1"/>
                </a:solidFill>
                <a:latin typeface="Arial"/>
                <a:ea typeface="Arial"/>
                <a:cs typeface="Arial"/>
                <a:sym typeface="Arial"/>
              </a:rPr>
              <a:t>”Kontor for Tidlig Pension”,</a:t>
            </a:r>
            <a:r>
              <a:rPr lang="da-DK" sz="2400" b="1">
                <a:solidFill>
                  <a:schemeClr val="dk1"/>
                </a:solidFill>
                <a:latin typeface="Arial"/>
                <a:ea typeface="Arial"/>
                <a:cs typeface="Arial"/>
                <a:sym typeface="Arial"/>
              </a:rPr>
              <a:t> beliggende i ATP’s HK i Hillerød…</a:t>
            </a:r>
            <a:endParaRPr/>
          </a:p>
        </p:txBody>
      </p:sp>
      <p:sp>
        <p:nvSpPr>
          <p:cNvPr id="348" name="Google Shape;348;p6"/>
          <p:cNvSpPr/>
          <p:nvPr/>
        </p:nvSpPr>
        <p:spPr>
          <a:xfrm>
            <a:off x="347383" y="1345067"/>
            <a:ext cx="11844617" cy="45719"/>
          </a:xfrm>
          <a:prstGeom prst="rect">
            <a:avLst/>
          </a:prstGeom>
          <a:gradFill>
            <a:gsLst>
              <a:gs pos="0">
                <a:srgbClr val="1D303A"/>
              </a:gs>
              <a:gs pos="50000">
                <a:srgbClr val="2A4654"/>
              </a:gs>
              <a:gs pos="100000">
                <a:srgbClr val="325566"/>
              </a:gs>
            </a:gsLst>
            <a:lin ang="2700000" scaled="0"/>
          </a:gra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grpSp>
        <p:nvGrpSpPr>
          <p:cNvPr id="349" name="Google Shape;349;p6"/>
          <p:cNvGrpSpPr/>
          <p:nvPr/>
        </p:nvGrpSpPr>
        <p:grpSpPr>
          <a:xfrm>
            <a:off x="-1" y="6611778"/>
            <a:ext cx="12204452" cy="246221"/>
            <a:chOff x="-1" y="6611778"/>
            <a:chExt cx="12204452" cy="246221"/>
          </a:xfrm>
        </p:grpSpPr>
        <p:sp>
          <p:nvSpPr>
            <p:cNvPr id="350" name="Google Shape;350;p6"/>
            <p:cNvSpPr/>
            <p:nvPr/>
          </p:nvSpPr>
          <p:spPr>
            <a:xfrm>
              <a:off x="-1" y="6611778"/>
              <a:ext cx="12204452" cy="246221"/>
            </a:xfrm>
            <a:prstGeom prst="rect">
              <a:avLst/>
            </a:prstGeom>
            <a:solidFill>
              <a:srgbClr val="ADC300"/>
            </a:solidFill>
            <a:ln w="9525" cap="flat" cmpd="sng">
              <a:solidFill>
                <a:srgbClr val="ADC300"/>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lt1"/>
                </a:solidFill>
                <a:latin typeface="Arial"/>
                <a:ea typeface="Arial"/>
                <a:cs typeface="Arial"/>
                <a:sym typeface="Arial"/>
              </a:endParaRPr>
            </a:p>
          </p:txBody>
        </p:sp>
        <p:sp>
          <p:nvSpPr>
            <p:cNvPr id="351" name="Google Shape;351;p6"/>
            <p:cNvSpPr txBox="1"/>
            <p:nvPr/>
          </p:nvSpPr>
          <p:spPr>
            <a:xfrm>
              <a:off x="116919" y="6642554"/>
              <a:ext cx="2304256"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200" b="1">
                  <a:solidFill>
                    <a:schemeClr val="lt1"/>
                  </a:solidFill>
                  <a:latin typeface="Arial"/>
                  <a:ea typeface="Arial"/>
                  <a:cs typeface="Arial"/>
                  <a:sym typeface="Arial"/>
                </a:rPr>
                <a:t>atp=</a:t>
              </a:r>
              <a:endParaRPr/>
            </a:p>
          </p:txBody>
        </p:sp>
      </p:grpSp>
      <p:sp>
        <p:nvSpPr>
          <p:cNvPr id="352" name="Google Shape;352;p6"/>
          <p:cNvSpPr txBox="1"/>
          <p:nvPr/>
        </p:nvSpPr>
        <p:spPr>
          <a:xfrm>
            <a:off x="11715067" y="6628710"/>
            <a:ext cx="429605"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050">
                <a:solidFill>
                  <a:schemeClr val="lt1"/>
                </a:solidFill>
                <a:latin typeface="Arial"/>
                <a:ea typeface="Arial"/>
                <a:cs typeface="Arial"/>
                <a:sym typeface="Arial"/>
              </a:rPr>
              <a:t>Slide</a:t>
            </a:r>
            <a:r>
              <a:rPr lang="da-DK" sz="1200">
                <a:solidFill>
                  <a:schemeClr val="lt1"/>
                </a:solidFill>
                <a:latin typeface="Arial"/>
                <a:ea typeface="Arial"/>
                <a:cs typeface="Arial"/>
                <a:sym typeface="Arial"/>
              </a:rPr>
              <a:t> 5</a:t>
            </a:r>
            <a:endParaRPr/>
          </a:p>
        </p:txBody>
      </p:sp>
      <p:sp>
        <p:nvSpPr>
          <p:cNvPr id="353" name="Google Shape;353;p6"/>
          <p:cNvSpPr txBox="1"/>
          <p:nvPr/>
        </p:nvSpPr>
        <p:spPr>
          <a:xfrm>
            <a:off x="347383" y="2038970"/>
            <a:ext cx="3948417" cy="333424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2000">
                <a:solidFill>
                  <a:schemeClr val="dk1"/>
                </a:solidFill>
                <a:latin typeface="Arial"/>
                <a:ea typeface="Arial"/>
                <a:cs typeface="Arial"/>
                <a:sym typeface="Arial"/>
              </a:rPr>
              <a:t>Kontoret vil referere til den relevante underdirektør og bestå af…</a:t>
            </a:r>
            <a:endParaRPr/>
          </a:p>
          <a:p>
            <a:pPr marL="342900" marR="0" lvl="0" indent="-342900" algn="l" rtl="0">
              <a:lnSpc>
                <a:spcPct val="100000"/>
              </a:lnSpc>
              <a:spcBef>
                <a:spcPts val="1100"/>
              </a:spcBef>
              <a:spcAft>
                <a:spcPts val="0"/>
              </a:spcAft>
              <a:buClr>
                <a:schemeClr val="dk1"/>
              </a:buClr>
              <a:buSzPts val="2000"/>
              <a:buFont typeface="Noto Sans Symbols"/>
              <a:buChar char="⮚"/>
            </a:pPr>
            <a:r>
              <a:rPr lang="da-DK" sz="2000">
                <a:solidFill>
                  <a:schemeClr val="dk1"/>
                </a:solidFill>
                <a:latin typeface="Arial"/>
                <a:ea typeface="Arial"/>
                <a:cs typeface="Arial"/>
                <a:sym typeface="Arial"/>
              </a:rPr>
              <a:t>37 sagsbehandlere i 2 enheder</a:t>
            </a:r>
            <a:endParaRPr/>
          </a:p>
          <a:p>
            <a:pPr marL="342900" marR="0" lvl="0" indent="-342900" algn="l" rtl="0">
              <a:lnSpc>
                <a:spcPct val="100000"/>
              </a:lnSpc>
              <a:spcBef>
                <a:spcPts val="1100"/>
              </a:spcBef>
              <a:spcAft>
                <a:spcPts val="0"/>
              </a:spcAft>
              <a:buClr>
                <a:schemeClr val="dk1"/>
              </a:buClr>
              <a:buSzPts val="2000"/>
              <a:buFont typeface="Noto Sans Symbols"/>
              <a:buChar char="⮚"/>
            </a:pPr>
            <a:r>
              <a:rPr lang="da-DK" sz="2000">
                <a:solidFill>
                  <a:schemeClr val="dk1"/>
                </a:solidFill>
                <a:latin typeface="Arial"/>
                <a:ea typeface="Arial"/>
                <a:cs typeface="Arial"/>
                <a:sym typeface="Arial"/>
              </a:rPr>
              <a:t>4 jurister i en tværgående funktion</a:t>
            </a:r>
            <a:endParaRPr/>
          </a:p>
          <a:p>
            <a:pPr marL="342900" marR="0" lvl="0" indent="-342900" algn="l" rtl="0">
              <a:lnSpc>
                <a:spcPct val="100000"/>
              </a:lnSpc>
              <a:spcBef>
                <a:spcPts val="1100"/>
              </a:spcBef>
              <a:spcAft>
                <a:spcPts val="0"/>
              </a:spcAft>
              <a:buClr>
                <a:schemeClr val="dk1"/>
              </a:buClr>
              <a:buSzPts val="2000"/>
              <a:buFont typeface="Noto Sans Symbols"/>
              <a:buChar char="⮚"/>
            </a:pPr>
            <a:r>
              <a:rPr lang="da-DK" sz="2000">
                <a:solidFill>
                  <a:schemeClr val="dk1"/>
                </a:solidFill>
                <a:latin typeface="Arial"/>
                <a:ea typeface="Arial"/>
                <a:cs typeface="Arial"/>
                <a:sym typeface="Arial"/>
              </a:rPr>
              <a:t>…med dertilhørende ledelseslag…</a:t>
            </a:r>
            <a:endParaRPr/>
          </a:p>
          <a:p>
            <a:pPr marL="342900" marR="0" lvl="0" indent="-215900" algn="l" rtl="0">
              <a:lnSpc>
                <a:spcPct val="100000"/>
              </a:lnSpc>
              <a:spcBef>
                <a:spcPts val="110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grpSp>
        <p:nvGrpSpPr>
          <p:cNvPr id="354" name="Google Shape;354;p6"/>
          <p:cNvGrpSpPr/>
          <p:nvPr/>
        </p:nvGrpSpPr>
        <p:grpSpPr>
          <a:xfrm>
            <a:off x="4863225" y="1662552"/>
            <a:ext cx="6930043" cy="4294595"/>
            <a:chOff x="4863225" y="1662552"/>
            <a:chExt cx="6930043" cy="4294595"/>
          </a:xfrm>
        </p:grpSpPr>
        <p:sp>
          <p:nvSpPr>
            <p:cNvPr id="355" name="Google Shape;355;p6"/>
            <p:cNvSpPr/>
            <p:nvPr/>
          </p:nvSpPr>
          <p:spPr>
            <a:xfrm>
              <a:off x="8058238" y="3218379"/>
              <a:ext cx="135009" cy="591471"/>
            </a:xfrm>
            <a:custGeom>
              <a:avLst/>
              <a:gdLst/>
              <a:ahLst/>
              <a:cxnLst/>
              <a:rect l="l" t="t" r="r" b="b"/>
              <a:pathLst>
                <a:path w="120000" h="120000" extrusionOk="0">
                  <a:moveTo>
                    <a:pt x="120000" y="0"/>
                  </a:moveTo>
                  <a:lnTo>
                    <a:pt x="120000" y="120000"/>
                  </a:lnTo>
                  <a:lnTo>
                    <a:pt x="0" y="120000"/>
                  </a:lnTo>
                </a:path>
              </a:pathLst>
            </a:custGeom>
            <a:noFill/>
            <a:ln w="25400" cap="flat" cmpd="sng">
              <a:solidFill>
                <a:srgbClr val="354B59"/>
              </a:solidFill>
              <a:prstDash val="solid"/>
              <a:round/>
              <a:headEnd type="none" w="sm" len="sm"/>
              <a:tailEnd type="none" w="sm" len="sm"/>
            </a:ln>
          </p:spPr>
        </p:sp>
        <p:sp>
          <p:nvSpPr>
            <p:cNvPr id="356" name="Google Shape;356;p6"/>
            <p:cNvSpPr/>
            <p:nvPr/>
          </p:nvSpPr>
          <p:spPr>
            <a:xfrm>
              <a:off x="9903268" y="5044225"/>
              <a:ext cx="270000" cy="591471"/>
            </a:xfrm>
            <a:custGeom>
              <a:avLst/>
              <a:gdLst/>
              <a:ahLst/>
              <a:cxnLst/>
              <a:rect l="l" t="t" r="r" b="b"/>
              <a:pathLst>
                <a:path w="120000" h="120000" extrusionOk="0">
                  <a:moveTo>
                    <a:pt x="0" y="0"/>
                  </a:moveTo>
                  <a:lnTo>
                    <a:pt x="0" y="120000"/>
                  </a:lnTo>
                  <a:lnTo>
                    <a:pt x="120000" y="120000"/>
                  </a:lnTo>
                </a:path>
              </a:pathLst>
            </a:custGeom>
            <a:noFill/>
            <a:ln w="25400" cap="flat" cmpd="sng">
              <a:solidFill>
                <a:srgbClr val="354B59"/>
              </a:solidFill>
              <a:prstDash val="solid"/>
              <a:round/>
              <a:headEnd type="none" w="sm" len="sm"/>
              <a:tailEnd type="none" w="sm" len="sm"/>
            </a:ln>
          </p:spPr>
        </p:sp>
        <p:sp>
          <p:nvSpPr>
            <p:cNvPr id="357" name="Google Shape;357;p6"/>
            <p:cNvSpPr/>
            <p:nvPr/>
          </p:nvSpPr>
          <p:spPr>
            <a:xfrm>
              <a:off x="8193247" y="3218379"/>
              <a:ext cx="2430020" cy="1182942"/>
            </a:xfrm>
            <a:custGeom>
              <a:avLst/>
              <a:gdLst/>
              <a:ahLst/>
              <a:cxnLst/>
              <a:rect l="l" t="t" r="r" b="b"/>
              <a:pathLst>
                <a:path w="120000" h="120000" extrusionOk="0">
                  <a:moveTo>
                    <a:pt x="0" y="0"/>
                  </a:moveTo>
                  <a:lnTo>
                    <a:pt x="0" y="106304"/>
                  </a:lnTo>
                  <a:lnTo>
                    <a:pt x="120000" y="106304"/>
                  </a:lnTo>
                  <a:lnTo>
                    <a:pt x="120000" y="120000"/>
                  </a:lnTo>
                </a:path>
              </a:pathLst>
            </a:custGeom>
            <a:noFill/>
            <a:ln w="25400" cap="flat" cmpd="sng">
              <a:solidFill>
                <a:srgbClr val="354B59"/>
              </a:solidFill>
              <a:prstDash val="solid"/>
              <a:round/>
              <a:headEnd type="none" w="sm" len="sm"/>
              <a:tailEnd type="none" w="sm" len="sm"/>
            </a:ln>
          </p:spPr>
        </p:sp>
        <p:sp>
          <p:nvSpPr>
            <p:cNvPr id="358" name="Google Shape;358;p6"/>
            <p:cNvSpPr/>
            <p:nvPr/>
          </p:nvSpPr>
          <p:spPr>
            <a:xfrm>
              <a:off x="7509247" y="5044225"/>
              <a:ext cx="324000" cy="591471"/>
            </a:xfrm>
            <a:custGeom>
              <a:avLst/>
              <a:gdLst/>
              <a:ahLst/>
              <a:cxnLst/>
              <a:rect l="l" t="t" r="r" b="b"/>
              <a:pathLst>
                <a:path w="120000" h="120000" extrusionOk="0">
                  <a:moveTo>
                    <a:pt x="0" y="0"/>
                  </a:moveTo>
                  <a:lnTo>
                    <a:pt x="0" y="120000"/>
                  </a:lnTo>
                  <a:lnTo>
                    <a:pt x="120000" y="120000"/>
                  </a:lnTo>
                </a:path>
              </a:pathLst>
            </a:custGeom>
            <a:noFill/>
            <a:ln w="25400" cap="flat" cmpd="sng">
              <a:solidFill>
                <a:srgbClr val="354B59"/>
              </a:solidFill>
              <a:prstDash val="solid"/>
              <a:round/>
              <a:headEnd type="none" w="sm" len="sm"/>
              <a:tailEnd type="none" w="sm" len="sm"/>
            </a:ln>
          </p:spPr>
        </p:sp>
        <p:sp>
          <p:nvSpPr>
            <p:cNvPr id="359" name="Google Shape;359;p6"/>
            <p:cNvSpPr/>
            <p:nvPr/>
          </p:nvSpPr>
          <p:spPr>
            <a:xfrm>
              <a:off x="8193247" y="3218379"/>
              <a:ext cx="180000" cy="1182942"/>
            </a:xfrm>
            <a:custGeom>
              <a:avLst/>
              <a:gdLst/>
              <a:ahLst/>
              <a:cxnLst/>
              <a:rect l="l" t="t" r="r" b="b"/>
              <a:pathLst>
                <a:path w="120000" h="120000" extrusionOk="0">
                  <a:moveTo>
                    <a:pt x="0" y="0"/>
                  </a:moveTo>
                  <a:lnTo>
                    <a:pt x="0" y="106304"/>
                  </a:lnTo>
                  <a:lnTo>
                    <a:pt x="120000" y="106304"/>
                  </a:lnTo>
                  <a:lnTo>
                    <a:pt x="120000" y="120000"/>
                  </a:lnTo>
                </a:path>
              </a:pathLst>
            </a:custGeom>
            <a:noFill/>
            <a:ln w="25400" cap="flat" cmpd="sng">
              <a:solidFill>
                <a:srgbClr val="354B59"/>
              </a:solidFill>
              <a:prstDash val="solid"/>
              <a:round/>
              <a:headEnd type="none" w="sm" len="sm"/>
              <a:tailEnd type="none" w="sm" len="sm"/>
            </a:ln>
          </p:spPr>
        </p:sp>
        <p:sp>
          <p:nvSpPr>
            <p:cNvPr id="360" name="Google Shape;360;p6"/>
            <p:cNvSpPr/>
            <p:nvPr/>
          </p:nvSpPr>
          <p:spPr>
            <a:xfrm>
              <a:off x="5079226" y="5044225"/>
              <a:ext cx="324000" cy="591471"/>
            </a:xfrm>
            <a:custGeom>
              <a:avLst/>
              <a:gdLst/>
              <a:ahLst/>
              <a:cxnLst/>
              <a:rect l="l" t="t" r="r" b="b"/>
              <a:pathLst>
                <a:path w="120000" h="120000" extrusionOk="0">
                  <a:moveTo>
                    <a:pt x="0" y="0"/>
                  </a:moveTo>
                  <a:lnTo>
                    <a:pt x="0" y="120000"/>
                  </a:lnTo>
                  <a:lnTo>
                    <a:pt x="120000" y="120000"/>
                  </a:lnTo>
                </a:path>
              </a:pathLst>
            </a:custGeom>
            <a:noFill/>
            <a:ln w="25400" cap="flat" cmpd="sng">
              <a:solidFill>
                <a:srgbClr val="354B59"/>
              </a:solidFill>
              <a:prstDash val="solid"/>
              <a:round/>
              <a:headEnd type="none" w="sm" len="sm"/>
              <a:tailEnd type="none" w="sm" len="sm"/>
            </a:ln>
          </p:spPr>
        </p:sp>
        <p:sp>
          <p:nvSpPr>
            <p:cNvPr id="361" name="Google Shape;361;p6"/>
            <p:cNvSpPr/>
            <p:nvPr/>
          </p:nvSpPr>
          <p:spPr>
            <a:xfrm>
              <a:off x="5943227" y="3218379"/>
              <a:ext cx="2250020" cy="1182942"/>
            </a:xfrm>
            <a:custGeom>
              <a:avLst/>
              <a:gdLst/>
              <a:ahLst/>
              <a:cxnLst/>
              <a:rect l="l" t="t" r="r" b="b"/>
              <a:pathLst>
                <a:path w="120000" h="120000" extrusionOk="0">
                  <a:moveTo>
                    <a:pt x="120000" y="0"/>
                  </a:moveTo>
                  <a:lnTo>
                    <a:pt x="120000" y="106304"/>
                  </a:lnTo>
                  <a:lnTo>
                    <a:pt x="0" y="106304"/>
                  </a:lnTo>
                  <a:lnTo>
                    <a:pt x="0" y="120000"/>
                  </a:lnTo>
                </a:path>
              </a:pathLst>
            </a:custGeom>
            <a:noFill/>
            <a:ln w="25400" cap="flat" cmpd="sng">
              <a:solidFill>
                <a:srgbClr val="354B59"/>
              </a:solidFill>
              <a:prstDash val="solid"/>
              <a:round/>
              <a:headEnd type="none" w="sm" len="sm"/>
              <a:tailEnd type="none" w="sm" len="sm"/>
            </a:ln>
          </p:spPr>
        </p:sp>
        <p:sp>
          <p:nvSpPr>
            <p:cNvPr id="362" name="Google Shape;362;p6"/>
            <p:cNvSpPr/>
            <p:nvPr/>
          </p:nvSpPr>
          <p:spPr>
            <a:xfrm>
              <a:off x="8147527" y="2305456"/>
              <a:ext cx="91440" cy="270019"/>
            </a:xfrm>
            <a:custGeom>
              <a:avLst/>
              <a:gdLst/>
              <a:ahLst/>
              <a:cxnLst/>
              <a:rect l="l" t="t" r="r" b="b"/>
              <a:pathLst>
                <a:path w="120000" h="120000" extrusionOk="0">
                  <a:moveTo>
                    <a:pt x="60000" y="0"/>
                  </a:moveTo>
                  <a:lnTo>
                    <a:pt x="60000" y="120000"/>
                  </a:lnTo>
                </a:path>
              </a:pathLst>
            </a:custGeom>
            <a:noFill/>
            <a:ln w="25400" cap="flat" cmpd="sng">
              <a:solidFill>
                <a:srgbClr val="2E424E"/>
              </a:solidFill>
              <a:prstDash val="solid"/>
              <a:round/>
              <a:headEnd type="none" w="sm" len="sm"/>
              <a:tailEnd type="none" w="sm" len="sm"/>
            </a:ln>
          </p:spPr>
        </p:sp>
        <p:sp>
          <p:nvSpPr>
            <p:cNvPr id="363" name="Google Shape;363;p6"/>
            <p:cNvSpPr/>
            <p:nvPr/>
          </p:nvSpPr>
          <p:spPr>
            <a:xfrm>
              <a:off x="5140247" y="1662552"/>
              <a:ext cx="6106001" cy="642903"/>
            </a:xfrm>
            <a:custGeom>
              <a:avLst/>
              <a:gdLst/>
              <a:ahLst/>
              <a:cxnLst/>
              <a:rect l="l" t="t" r="r" b="b"/>
              <a:pathLst>
                <a:path w="6106001" h="642903" extrusionOk="0">
                  <a:moveTo>
                    <a:pt x="0" y="0"/>
                  </a:moveTo>
                  <a:lnTo>
                    <a:pt x="6106001" y="0"/>
                  </a:lnTo>
                  <a:lnTo>
                    <a:pt x="6106001" y="642903"/>
                  </a:lnTo>
                  <a:lnTo>
                    <a:pt x="0" y="642903"/>
                  </a:lnTo>
                  <a:lnTo>
                    <a:pt x="0" y="0"/>
                  </a:lnTo>
                  <a:close/>
                </a:path>
              </a:pathLst>
            </a:custGeom>
            <a:solidFill>
              <a:schemeClr val="accent1"/>
            </a:solidFill>
            <a:ln w="25400" cap="flat" cmpd="sng">
              <a:solidFill>
                <a:schemeClr val="lt1"/>
              </a:solidFill>
              <a:prstDash val="solid"/>
              <a:round/>
              <a:headEnd type="none" w="sm" len="sm"/>
              <a:tailEnd type="none" w="sm" len="sm"/>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da-DK" sz="2000" b="1">
                  <a:solidFill>
                    <a:schemeClr val="lt1"/>
                  </a:solidFill>
                  <a:latin typeface="Arial"/>
                  <a:ea typeface="Arial"/>
                  <a:cs typeface="Arial"/>
                  <a:sym typeface="Arial"/>
                </a:rPr>
                <a:t>Kontor for Tidlig Pension</a:t>
              </a:r>
              <a:endParaRPr/>
            </a:p>
          </p:txBody>
        </p:sp>
        <p:sp>
          <p:nvSpPr>
            <p:cNvPr id="364" name="Google Shape;364;p6"/>
            <p:cNvSpPr/>
            <p:nvPr/>
          </p:nvSpPr>
          <p:spPr>
            <a:xfrm>
              <a:off x="7550344" y="2575475"/>
              <a:ext cx="1285806" cy="642903"/>
            </a:xfrm>
            <a:custGeom>
              <a:avLst/>
              <a:gdLst/>
              <a:ahLst/>
              <a:cxnLst/>
              <a:rect l="l" t="t" r="r" b="b"/>
              <a:pathLst>
                <a:path w="1285806" h="642903" extrusionOk="0">
                  <a:moveTo>
                    <a:pt x="0" y="0"/>
                  </a:moveTo>
                  <a:lnTo>
                    <a:pt x="1285806" y="0"/>
                  </a:lnTo>
                  <a:lnTo>
                    <a:pt x="1285806" y="642903"/>
                  </a:lnTo>
                  <a:lnTo>
                    <a:pt x="0" y="642903"/>
                  </a:lnTo>
                  <a:lnTo>
                    <a:pt x="0" y="0"/>
                  </a:lnTo>
                  <a:close/>
                </a:path>
              </a:pathLst>
            </a:custGeom>
            <a:solidFill>
              <a:schemeClr val="accent1"/>
            </a:solidFill>
            <a:ln w="25400" cap="flat" cmpd="sng">
              <a:solidFill>
                <a:schemeClr val="lt1"/>
              </a:solidFill>
              <a:prstDash val="solid"/>
              <a:round/>
              <a:headEnd type="none" w="sm" len="sm"/>
              <a:tailEnd type="none" w="sm" len="sm"/>
            </a:ln>
          </p:spPr>
          <p:txBody>
            <a:bodyPr spcFirstLastPara="1" wrap="square" lIns="10150" tIns="10150" rIns="10150" bIns="10150" anchor="ctr" anchorCtr="0">
              <a:noAutofit/>
            </a:bodyPr>
            <a:lstStyle/>
            <a:p>
              <a:pPr marL="0" marR="0" lvl="0" indent="0" algn="ctr" rtl="0">
                <a:lnSpc>
                  <a:spcPct val="90000"/>
                </a:lnSpc>
                <a:spcBef>
                  <a:spcPts val="0"/>
                </a:spcBef>
                <a:spcAft>
                  <a:spcPts val="0"/>
                </a:spcAft>
                <a:buClr>
                  <a:schemeClr val="lt1"/>
                </a:buClr>
                <a:buSzPts val="1600"/>
                <a:buFont typeface="Arial"/>
                <a:buNone/>
              </a:pPr>
              <a:r>
                <a:rPr lang="da-DK" sz="1600">
                  <a:solidFill>
                    <a:schemeClr val="lt1"/>
                  </a:solidFill>
                  <a:latin typeface="Arial"/>
                  <a:ea typeface="Arial"/>
                  <a:cs typeface="Arial"/>
                  <a:sym typeface="Arial"/>
                </a:rPr>
                <a:t>Kontorchef</a:t>
              </a:r>
              <a:endParaRPr/>
            </a:p>
          </p:txBody>
        </p:sp>
        <p:sp>
          <p:nvSpPr>
            <p:cNvPr id="365" name="Google Shape;365;p6"/>
            <p:cNvSpPr/>
            <p:nvPr/>
          </p:nvSpPr>
          <p:spPr>
            <a:xfrm>
              <a:off x="4863225" y="4401321"/>
              <a:ext cx="2160000" cy="642903"/>
            </a:xfrm>
            <a:custGeom>
              <a:avLst/>
              <a:gdLst/>
              <a:ahLst/>
              <a:cxnLst/>
              <a:rect l="l" t="t" r="r" b="b"/>
              <a:pathLst>
                <a:path w="2160001" h="642903" extrusionOk="0">
                  <a:moveTo>
                    <a:pt x="0" y="0"/>
                  </a:moveTo>
                  <a:lnTo>
                    <a:pt x="2160001" y="0"/>
                  </a:lnTo>
                  <a:lnTo>
                    <a:pt x="2160001" y="642903"/>
                  </a:lnTo>
                  <a:lnTo>
                    <a:pt x="0" y="642903"/>
                  </a:lnTo>
                  <a:lnTo>
                    <a:pt x="0" y="0"/>
                  </a:lnTo>
                  <a:close/>
                </a:path>
              </a:pathLst>
            </a:custGeom>
            <a:solidFill>
              <a:schemeClr val="accent1"/>
            </a:solidFill>
            <a:ln w="25400" cap="flat" cmpd="sng">
              <a:solidFill>
                <a:schemeClr val="lt1"/>
              </a:solidFill>
              <a:prstDash val="solid"/>
              <a:round/>
              <a:headEnd type="none" w="sm" len="sm"/>
              <a:tailEnd type="none" w="sm" len="sm"/>
            </a:ln>
          </p:spPr>
          <p:txBody>
            <a:bodyPr spcFirstLastPara="1" wrap="square" lIns="10150" tIns="10150" rIns="10150" bIns="10150" anchor="ctr" anchorCtr="0">
              <a:noAutofit/>
            </a:bodyPr>
            <a:lstStyle/>
            <a:p>
              <a:pPr marL="0" marR="0" lvl="0" indent="0" algn="ctr" rtl="0">
                <a:lnSpc>
                  <a:spcPct val="90000"/>
                </a:lnSpc>
                <a:spcBef>
                  <a:spcPts val="0"/>
                </a:spcBef>
                <a:spcAft>
                  <a:spcPts val="0"/>
                </a:spcAft>
                <a:buClr>
                  <a:schemeClr val="lt1"/>
                </a:buClr>
                <a:buSzPts val="1400"/>
                <a:buFont typeface="Arial"/>
                <a:buNone/>
              </a:pPr>
              <a:r>
                <a:rPr lang="da-DK" sz="1400">
                  <a:solidFill>
                    <a:schemeClr val="lt1"/>
                  </a:solidFill>
                  <a:latin typeface="Arial"/>
                  <a:ea typeface="Arial"/>
                  <a:cs typeface="Arial"/>
                  <a:sym typeface="Arial"/>
                </a:rPr>
                <a:t>Enhed for ufaglærte mv.</a:t>
              </a:r>
              <a:br>
                <a:rPr lang="da-DK" sz="1400">
                  <a:solidFill>
                    <a:schemeClr val="lt1"/>
                  </a:solidFill>
                  <a:latin typeface="Arial"/>
                  <a:ea typeface="Arial"/>
                  <a:cs typeface="Arial"/>
                  <a:sym typeface="Arial"/>
                </a:rPr>
              </a:br>
              <a:r>
                <a:rPr lang="da-DK" sz="1050">
                  <a:solidFill>
                    <a:schemeClr val="lt1"/>
                  </a:solidFill>
                  <a:latin typeface="Arial"/>
                  <a:ea typeface="Arial"/>
                  <a:cs typeface="Arial"/>
                  <a:sym typeface="Arial"/>
                </a:rPr>
                <a:t>(1 enhedsleder)</a:t>
              </a:r>
              <a:endParaRPr sz="1600">
                <a:solidFill>
                  <a:schemeClr val="lt1"/>
                </a:solidFill>
                <a:latin typeface="Arial"/>
                <a:ea typeface="Arial"/>
                <a:cs typeface="Arial"/>
                <a:sym typeface="Arial"/>
              </a:endParaRPr>
            </a:p>
          </p:txBody>
        </p:sp>
        <p:sp>
          <p:nvSpPr>
            <p:cNvPr id="366" name="Google Shape;366;p6"/>
            <p:cNvSpPr/>
            <p:nvPr/>
          </p:nvSpPr>
          <p:spPr>
            <a:xfrm>
              <a:off x="5403226" y="5314244"/>
              <a:ext cx="1620000" cy="642903"/>
            </a:xfrm>
            <a:custGeom>
              <a:avLst/>
              <a:gdLst/>
              <a:ahLst/>
              <a:cxnLst/>
              <a:rect l="l" t="t" r="r" b="b"/>
              <a:pathLst>
                <a:path w="1620000" h="642903" extrusionOk="0">
                  <a:moveTo>
                    <a:pt x="0" y="0"/>
                  </a:moveTo>
                  <a:lnTo>
                    <a:pt x="1620000" y="0"/>
                  </a:lnTo>
                  <a:lnTo>
                    <a:pt x="1620000" y="642903"/>
                  </a:lnTo>
                  <a:lnTo>
                    <a:pt x="0" y="642903"/>
                  </a:lnTo>
                  <a:lnTo>
                    <a:pt x="0" y="0"/>
                  </a:lnTo>
                  <a:close/>
                </a:path>
              </a:pathLst>
            </a:custGeom>
            <a:solidFill>
              <a:schemeClr val="accent1"/>
            </a:solidFill>
            <a:ln w="25400" cap="flat" cmpd="sng">
              <a:solidFill>
                <a:schemeClr val="lt1"/>
              </a:solidFill>
              <a:prstDash val="solid"/>
              <a:round/>
              <a:headEnd type="none" w="sm" len="sm"/>
              <a:tailEnd type="none" w="sm" len="sm"/>
            </a:ln>
          </p:spPr>
          <p:txBody>
            <a:bodyPr spcFirstLastPara="1" wrap="square" lIns="7600" tIns="7600" rIns="7600" bIns="7600" anchor="ctr" anchorCtr="0">
              <a:noAutofit/>
            </a:bodyPr>
            <a:lstStyle/>
            <a:p>
              <a:pPr marL="0" marR="0" lvl="0" indent="0" algn="ctr" rtl="0">
                <a:lnSpc>
                  <a:spcPct val="90000"/>
                </a:lnSpc>
                <a:spcBef>
                  <a:spcPts val="0"/>
                </a:spcBef>
                <a:spcAft>
                  <a:spcPts val="0"/>
                </a:spcAft>
                <a:buClr>
                  <a:schemeClr val="lt1"/>
                </a:buClr>
                <a:buSzPts val="1200"/>
                <a:buFont typeface="Arial"/>
                <a:buNone/>
              </a:pPr>
              <a:r>
                <a:rPr lang="da-DK" sz="1200">
                  <a:solidFill>
                    <a:schemeClr val="lt1"/>
                  </a:solidFill>
                  <a:latin typeface="Arial"/>
                  <a:ea typeface="Arial"/>
                  <a:cs typeface="Arial"/>
                  <a:sym typeface="Arial"/>
                </a:rPr>
                <a:t>20 Sagsbehandlere</a:t>
              </a:r>
              <a:endParaRPr/>
            </a:p>
          </p:txBody>
        </p:sp>
        <p:sp>
          <p:nvSpPr>
            <p:cNvPr id="367" name="Google Shape;367;p6"/>
            <p:cNvSpPr/>
            <p:nvPr/>
          </p:nvSpPr>
          <p:spPr>
            <a:xfrm>
              <a:off x="7293247" y="4401321"/>
              <a:ext cx="2160001" cy="642903"/>
            </a:xfrm>
            <a:custGeom>
              <a:avLst/>
              <a:gdLst/>
              <a:ahLst/>
              <a:cxnLst/>
              <a:rect l="l" t="t" r="r" b="b"/>
              <a:pathLst>
                <a:path w="2160001" h="642903" extrusionOk="0">
                  <a:moveTo>
                    <a:pt x="0" y="0"/>
                  </a:moveTo>
                  <a:lnTo>
                    <a:pt x="2160001" y="0"/>
                  </a:lnTo>
                  <a:lnTo>
                    <a:pt x="2160001" y="642903"/>
                  </a:lnTo>
                  <a:lnTo>
                    <a:pt x="0" y="642903"/>
                  </a:lnTo>
                  <a:lnTo>
                    <a:pt x="0" y="0"/>
                  </a:lnTo>
                  <a:close/>
                </a:path>
              </a:pathLst>
            </a:custGeom>
            <a:solidFill>
              <a:schemeClr val="accent1"/>
            </a:solidFill>
            <a:ln w="25400" cap="flat" cmpd="sng">
              <a:solidFill>
                <a:schemeClr val="lt1"/>
              </a:solidFill>
              <a:prstDash val="solid"/>
              <a:round/>
              <a:headEnd type="none" w="sm" len="sm"/>
              <a:tailEnd type="none" w="sm" len="sm"/>
            </a:ln>
          </p:spPr>
          <p:txBody>
            <a:bodyPr spcFirstLastPara="1" wrap="square" lIns="10150" tIns="10150" rIns="10150" bIns="10150" anchor="ctr" anchorCtr="0">
              <a:noAutofit/>
            </a:bodyPr>
            <a:lstStyle/>
            <a:p>
              <a:pPr marL="0" marR="0" lvl="0" indent="0" algn="ctr" rtl="0">
                <a:lnSpc>
                  <a:spcPct val="90000"/>
                </a:lnSpc>
                <a:spcBef>
                  <a:spcPts val="0"/>
                </a:spcBef>
                <a:spcAft>
                  <a:spcPts val="0"/>
                </a:spcAft>
                <a:buClr>
                  <a:schemeClr val="lt1"/>
                </a:buClr>
                <a:buSzPts val="1400"/>
                <a:buFont typeface="Arial"/>
                <a:buNone/>
              </a:pPr>
              <a:r>
                <a:rPr lang="da-DK" sz="1400">
                  <a:solidFill>
                    <a:schemeClr val="lt1"/>
                  </a:solidFill>
                  <a:latin typeface="Arial"/>
                  <a:ea typeface="Arial"/>
                  <a:cs typeface="Arial"/>
                  <a:sym typeface="Arial"/>
                </a:rPr>
                <a:t>Enhed for faglærte</a:t>
              </a:r>
              <a:br>
                <a:rPr lang="da-DK" sz="1000">
                  <a:solidFill>
                    <a:schemeClr val="lt1"/>
                  </a:solidFill>
                  <a:latin typeface="Arial"/>
                  <a:ea typeface="Arial"/>
                  <a:cs typeface="Arial"/>
                  <a:sym typeface="Arial"/>
                </a:rPr>
              </a:br>
              <a:r>
                <a:rPr lang="da-DK" sz="1000">
                  <a:solidFill>
                    <a:schemeClr val="lt1"/>
                  </a:solidFill>
                  <a:latin typeface="Arial"/>
                  <a:ea typeface="Arial"/>
                  <a:cs typeface="Arial"/>
                  <a:sym typeface="Arial"/>
                </a:rPr>
                <a:t>(1 enhedsleder)</a:t>
              </a:r>
              <a:endParaRPr sz="1600">
                <a:solidFill>
                  <a:schemeClr val="lt1"/>
                </a:solidFill>
                <a:latin typeface="Arial"/>
                <a:ea typeface="Arial"/>
                <a:cs typeface="Arial"/>
                <a:sym typeface="Arial"/>
              </a:endParaRPr>
            </a:p>
          </p:txBody>
        </p:sp>
        <p:sp>
          <p:nvSpPr>
            <p:cNvPr id="368" name="Google Shape;368;p6"/>
            <p:cNvSpPr/>
            <p:nvPr/>
          </p:nvSpPr>
          <p:spPr>
            <a:xfrm>
              <a:off x="7833247" y="5314244"/>
              <a:ext cx="1620000" cy="642903"/>
            </a:xfrm>
            <a:custGeom>
              <a:avLst/>
              <a:gdLst/>
              <a:ahLst/>
              <a:cxnLst/>
              <a:rect l="l" t="t" r="r" b="b"/>
              <a:pathLst>
                <a:path w="1620000" h="642903" extrusionOk="0">
                  <a:moveTo>
                    <a:pt x="0" y="0"/>
                  </a:moveTo>
                  <a:lnTo>
                    <a:pt x="1620000" y="0"/>
                  </a:lnTo>
                  <a:lnTo>
                    <a:pt x="1620000" y="642903"/>
                  </a:lnTo>
                  <a:lnTo>
                    <a:pt x="0" y="642903"/>
                  </a:lnTo>
                  <a:lnTo>
                    <a:pt x="0" y="0"/>
                  </a:lnTo>
                  <a:close/>
                </a:path>
              </a:pathLst>
            </a:custGeom>
            <a:solidFill>
              <a:schemeClr val="accent1"/>
            </a:solidFill>
            <a:ln w="25400" cap="flat" cmpd="sng">
              <a:solidFill>
                <a:schemeClr val="lt1"/>
              </a:solidFill>
              <a:prstDash val="solid"/>
              <a:round/>
              <a:headEnd type="none" w="sm" len="sm"/>
              <a:tailEnd type="none" w="sm" len="sm"/>
            </a:ln>
          </p:spPr>
          <p:txBody>
            <a:bodyPr spcFirstLastPara="1" wrap="square" lIns="7600" tIns="7600" rIns="7600" bIns="7600" anchor="ctr" anchorCtr="0">
              <a:noAutofit/>
            </a:bodyPr>
            <a:lstStyle/>
            <a:p>
              <a:pPr marL="0" marR="0" lvl="0" indent="0" algn="ctr" rtl="0">
                <a:lnSpc>
                  <a:spcPct val="90000"/>
                </a:lnSpc>
                <a:spcBef>
                  <a:spcPts val="0"/>
                </a:spcBef>
                <a:spcAft>
                  <a:spcPts val="0"/>
                </a:spcAft>
                <a:buClr>
                  <a:schemeClr val="lt1"/>
                </a:buClr>
                <a:buSzPts val="1200"/>
                <a:buFont typeface="Arial"/>
                <a:buNone/>
              </a:pPr>
              <a:r>
                <a:rPr lang="da-DK" sz="1200">
                  <a:solidFill>
                    <a:schemeClr val="lt1"/>
                  </a:solidFill>
                  <a:latin typeface="Arial"/>
                  <a:ea typeface="Arial"/>
                  <a:cs typeface="Arial"/>
                  <a:sym typeface="Arial"/>
                </a:rPr>
                <a:t>17 Sagsbehandlere</a:t>
              </a:r>
              <a:endParaRPr/>
            </a:p>
          </p:txBody>
        </p:sp>
        <p:sp>
          <p:nvSpPr>
            <p:cNvPr id="369" name="Google Shape;369;p6"/>
            <p:cNvSpPr/>
            <p:nvPr/>
          </p:nvSpPr>
          <p:spPr>
            <a:xfrm>
              <a:off x="9723268" y="4401321"/>
              <a:ext cx="1440000" cy="642903"/>
            </a:xfrm>
            <a:custGeom>
              <a:avLst/>
              <a:gdLst/>
              <a:ahLst/>
              <a:cxnLst/>
              <a:rect l="l" t="t" r="r" b="b"/>
              <a:pathLst>
                <a:path w="1800001" h="642903" extrusionOk="0">
                  <a:moveTo>
                    <a:pt x="0" y="0"/>
                  </a:moveTo>
                  <a:lnTo>
                    <a:pt x="1800001" y="0"/>
                  </a:lnTo>
                  <a:lnTo>
                    <a:pt x="1800001" y="642903"/>
                  </a:lnTo>
                  <a:lnTo>
                    <a:pt x="0" y="642903"/>
                  </a:lnTo>
                  <a:lnTo>
                    <a:pt x="0" y="0"/>
                  </a:lnTo>
                  <a:close/>
                </a:path>
              </a:pathLst>
            </a:custGeom>
            <a:solidFill>
              <a:schemeClr val="accent1"/>
            </a:solidFill>
            <a:ln w="25400" cap="flat" cmpd="sng">
              <a:solidFill>
                <a:schemeClr val="lt1"/>
              </a:solidFill>
              <a:prstDash val="solid"/>
              <a:round/>
              <a:headEnd type="none" w="sm" len="sm"/>
              <a:tailEnd type="none" w="sm" len="sm"/>
            </a:ln>
          </p:spPr>
          <p:txBody>
            <a:bodyPr spcFirstLastPara="1" wrap="square" lIns="10150" tIns="10150" rIns="10150" bIns="10150" anchor="ctr" anchorCtr="0">
              <a:noAutofit/>
            </a:bodyPr>
            <a:lstStyle/>
            <a:p>
              <a:pPr marL="0" marR="0" lvl="0" indent="0" algn="ctr" rtl="0">
                <a:lnSpc>
                  <a:spcPct val="90000"/>
                </a:lnSpc>
                <a:spcBef>
                  <a:spcPts val="0"/>
                </a:spcBef>
                <a:spcAft>
                  <a:spcPts val="0"/>
                </a:spcAft>
                <a:buClr>
                  <a:schemeClr val="lt1"/>
                </a:buClr>
                <a:buSzPts val="1400"/>
                <a:buFont typeface="Arial"/>
                <a:buNone/>
              </a:pPr>
              <a:r>
                <a:rPr lang="da-DK" sz="1400">
                  <a:solidFill>
                    <a:schemeClr val="lt1"/>
                  </a:solidFill>
                  <a:latin typeface="Arial"/>
                  <a:ea typeface="Arial"/>
                  <a:cs typeface="Arial"/>
                  <a:sym typeface="Arial"/>
                </a:rPr>
                <a:t>Jura</a:t>
              </a:r>
              <a:endParaRPr/>
            </a:p>
          </p:txBody>
        </p:sp>
        <p:sp>
          <p:nvSpPr>
            <p:cNvPr id="370" name="Google Shape;370;p6"/>
            <p:cNvSpPr/>
            <p:nvPr/>
          </p:nvSpPr>
          <p:spPr>
            <a:xfrm>
              <a:off x="10173268" y="5314244"/>
              <a:ext cx="1620000" cy="642903"/>
            </a:xfrm>
            <a:custGeom>
              <a:avLst/>
              <a:gdLst/>
              <a:ahLst/>
              <a:cxnLst/>
              <a:rect l="l" t="t" r="r" b="b"/>
              <a:pathLst>
                <a:path w="1620000" h="642903" extrusionOk="0">
                  <a:moveTo>
                    <a:pt x="0" y="0"/>
                  </a:moveTo>
                  <a:lnTo>
                    <a:pt x="1620000" y="0"/>
                  </a:lnTo>
                  <a:lnTo>
                    <a:pt x="1620000" y="642903"/>
                  </a:lnTo>
                  <a:lnTo>
                    <a:pt x="0" y="642903"/>
                  </a:lnTo>
                  <a:lnTo>
                    <a:pt x="0" y="0"/>
                  </a:lnTo>
                  <a:close/>
                </a:path>
              </a:pathLst>
            </a:custGeom>
            <a:solidFill>
              <a:schemeClr val="accent1"/>
            </a:solidFill>
            <a:ln w="25400" cap="flat" cmpd="sng">
              <a:solidFill>
                <a:schemeClr val="lt1"/>
              </a:solidFill>
              <a:prstDash val="solid"/>
              <a:round/>
              <a:headEnd type="none" w="sm" len="sm"/>
              <a:tailEnd type="none" w="sm" len="sm"/>
            </a:ln>
          </p:spPr>
          <p:txBody>
            <a:bodyPr spcFirstLastPara="1" wrap="square" lIns="7600" tIns="7600" rIns="7600" bIns="7600" anchor="ctr" anchorCtr="0">
              <a:noAutofit/>
            </a:bodyPr>
            <a:lstStyle/>
            <a:p>
              <a:pPr marL="0" marR="0" lvl="0" indent="0" algn="ctr" rtl="0">
                <a:lnSpc>
                  <a:spcPct val="90000"/>
                </a:lnSpc>
                <a:spcBef>
                  <a:spcPts val="0"/>
                </a:spcBef>
                <a:spcAft>
                  <a:spcPts val="0"/>
                </a:spcAft>
                <a:buClr>
                  <a:schemeClr val="lt1"/>
                </a:buClr>
                <a:buSzPts val="1200"/>
                <a:buFont typeface="Arial"/>
                <a:buNone/>
              </a:pPr>
              <a:r>
                <a:rPr lang="da-DK" sz="1200">
                  <a:solidFill>
                    <a:schemeClr val="lt1"/>
                  </a:solidFill>
                  <a:latin typeface="Arial"/>
                  <a:ea typeface="Arial"/>
                  <a:cs typeface="Arial"/>
                  <a:sym typeface="Arial"/>
                </a:rPr>
                <a:t>4 Jurister</a:t>
              </a:r>
              <a:endParaRPr/>
            </a:p>
          </p:txBody>
        </p:sp>
        <p:sp>
          <p:nvSpPr>
            <p:cNvPr id="371" name="Google Shape;371;p6"/>
            <p:cNvSpPr/>
            <p:nvPr/>
          </p:nvSpPr>
          <p:spPr>
            <a:xfrm>
              <a:off x="6772431" y="3488398"/>
              <a:ext cx="1285806" cy="642903"/>
            </a:xfrm>
            <a:custGeom>
              <a:avLst/>
              <a:gdLst/>
              <a:ahLst/>
              <a:cxnLst/>
              <a:rect l="l" t="t" r="r" b="b"/>
              <a:pathLst>
                <a:path w="1285806" h="642903" extrusionOk="0">
                  <a:moveTo>
                    <a:pt x="0" y="0"/>
                  </a:moveTo>
                  <a:lnTo>
                    <a:pt x="1285806" y="0"/>
                  </a:lnTo>
                  <a:lnTo>
                    <a:pt x="1285806" y="642903"/>
                  </a:lnTo>
                  <a:lnTo>
                    <a:pt x="0" y="642903"/>
                  </a:lnTo>
                  <a:lnTo>
                    <a:pt x="0" y="0"/>
                  </a:lnTo>
                  <a:close/>
                </a:path>
              </a:pathLst>
            </a:custGeom>
            <a:solidFill>
              <a:schemeClr val="accent1"/>
            </a:solidFill>
            <a:ln w="25400" cap="flat" cmpd="sng">
              <a:solidFill>
                <a:schemeClr val="lt1"/>
              </a:solidFill>
              <a:prstDash val="solid"/>
              <a:round/>
              <a:headEnd type="none" w="sm" len="sm"/>
              <a:tailEnd type="none" w="sm" len="sm"/>
            </a:ln>
          </p:spPr>
          <p:txBody>
            <a:bodyPr spcFirstLastPara="1" wrap="square" lIns="10150" tIns="10150" rIns="10150" bIns="10150" anchor="ctr" anchorCtr="0">
              <a:noAutofit/>
            </a:bodyPr>
            <a:lstStyle/>
            <a:p>
              <a:pPr marL="0" marR="0" lvl="0" indent="0" algn="ctr" rtl="0">
                <a:lnSpc>
                  <a:spcPct val="90000"/>
                </a:lnSpc>
                <a:spcBef>
                  <a:spcPts val="0"/>
                </a:spcBef>
                <a:spcAft>
                  <a:spcPts val="0"/>
                </a:spcAft>
                <a:buClr>
                  <a:schemeClr val="lt1"/>
                </a:buClr>
                <a:buSzPts val="1600"/>
                <a:buFont typeface="Arial"/>
                <a:buNone/>
              </a:pPr>
              <a:r>
                <a:rPr lang="da-DK" sz="1600">
                  <a:solidFill>
                    <a:schemeClr val="lt1"/>
                  </a:solidFill>
                  <a:latin typeface="Arial"/>
                  <a:ea typeface="Arial"/>
                  <a:cs typeface="Arial"/>
                  <a:sym typeface="Arial"/>
                </a:rPr>
                <a:t>Souschef</a:t>
              </a:r>
              <a:br>
                <a:rPr lang="da-DK" sz="1600">
                  <a:solidFill>
                    <a:schemeClr val="lt1"/>
                  </a:solidFill>
                  <a:latin typeface="Arial"/>
                  <a:ea typeface="Arial"/>
                  <a:cs typeface="Arial"/>
                  <a:sym typeface="Arial"/>
                </a:rPr>
              </a:br>
              <a:r>
                <a:rPr lang="da-DK" sz="1000">
                  <a:solidFill>
                    <a:schemeClr val="lt1"/>
                  </a:solidFill>
                  <a:latin typeface="Arial"/>
                  <a:ea typeface="Arial"/>
                  <a:cs typeface="Arial"/>
                  <a:sym typeface="Arial"/>
                </a:rPr>
                <a:t>(juridisk chef)</a:t>
              </a:r>
              <a:endParaRPr sz="1600">
                <a:solidFill>
                  <a:schemeClr val="lt1"/>
                </a:solidFill>
                <a:latin typeface="Arial"/>
                <a:ea typeface="Arial"/>
                <a:cs typeface="Arial"/>
                <a:sym typeface="Arial"/>
              </a:endParaRPr>
            </a:p>
          </p:txBody>
        </p:sp>
      </p:grpSp>
      <p:sp>
        <p:nvSpPr>
          <p:cNvPr id="372" name="Google Shape;372;p6"/>
          <p:cNvSpPr txBox="1"/>
          <p:nvPr/>
        </p:nvSpPr>
        <p:spPr>
          <a:xfrm>
            <a:off x="4863226" y="6237312"/>
            <a:ext cx="6301232" cy="123111"/>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None/>
            </a:pPr>
            <a:r>
              <a:rPr lang="da-DK" sz="800">
                <a:solidFill>
                  <a:schemeClr val="dk1"/>
                </a:solidFill>
                <a:latin typeface="Arial"/>
                <a:ea typeface="Arial"/>
                <a:cs typeface="Arial"/>
                <a:sym typeface="Arial"/>
              </a:rPr>
              <a:t>Anm.: Forholdet ml. jurister og sagsbehandlere bygger på erfaringer fra Nævnenes Hus, der har 1 chefkonsulent/10 fuldmægtige</a:t>
            </a:r>
            <a:endParaRPr/>
          </a:p>
        </p:txBody>
      </p:sp>
      <p:pic>
        <p:nvPicPr>
          <p:cNvPr id="373" name="Google Shape;373;p6" descr="Forbundet med massiv udfyldning"/>
          <p:cNvPicPr preferRelativeResize="0"/>
          <p:nvPr/>
        </p:nvPicPr>
        <p:blipFill rotWithShape="1">
          <a:blip r:embed="rId3">
            <a:alphaModFix/>
          </a:blip>
          <a:srcRect/>
          <a:stretch/>
        </p:blipFill>
        <p:spPr>
          <a:xfrm>
            <a:off x="623392" y="5373216"/>
            <a:ext cx="900000" cy="900000"/>
          </a:xfrm>
          <a:prstGeom prst="rect">
            <a:avLst/>
          </a:prstGeom>
          <a:noFill/>
          <a:ln>
            <a:noFill/>
          </a:ln>
        </p:spPr>
      </p:pic>
      <p:pic>
        <p:nvPicPr>
          <p:cNvPr id="374" name="Google Shape;374;p6" descr="Rejsetaske kontur"/>
          <p:cNvPicPr preferRelativeResize="0"/>
          <p:nvPr/>
        </p:nvPicPr>
        <p:blipFill rotWithShape="1">
          <a:blip r:embed="rId4">
            <a:alphaModFix/>
          </a:blip>
          <a:srcRect/>
          <a:stretch/>
        </p:blipFill>
        <p:spPr>
          <a:xfrm>
            <a:off x="1607566" y="5344509"/>
            <a:ext cx="900000" cy="900000"/>
          </a:xfrm>
          <a:prstGeom prst="rect">
            <a:avLst/>
          </a:prstGeom>
          <a:noFill/>
          <a:ln>
            <a:noFill/>
          </a:ln>
        </p:spPr>
      </p:pic>
      <p:pic>
        <p:nvPicPr>
          <p:cNvPr id="375" name="Google Shape;375;p6" descr="Forretningsudvikling med massiv udfyldning"/>
          <p:cNvPicPr preferRelativeResize="0"/>
          <p:nvPr/>
        </p:nvPicPr>
        <p:blipFill rotWithShape="1">
          <a:blip r:embed="rId5">
            <a:alphaModFix/>
          </a:blip>
          <a:srcRect/>
          <a:stretch/>
        </p:blipFill>
        <p:spPr>
          <a:xfrm>
            <a:off x="2675720" y="5380516"/>
            <a:ext cx="900000" cy="90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7"/>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p>
            <a:pPr marL="0" lvl="0" indent="0" algn="l" rtl="0">
              <a:lnSpc>
                <a:spcPct val="108000"/>
              </a:lnSpc>
              <a:spcBef>
                <a:spcPts val="0"/>
              </a:spcBef>
              <a:spcAft>
                <a:spcPts val="0"/>
              </a:spcAft>
              <a:buNone/>
            </a:pPr>
            <a:fld id="{00000000-1234-1234-1234-123412341234}" type="slidenum">
              <a:rPr lang="da-DK">
                <a:solidFill>
                  <a:schemeClr val="dk1"/>
                </a:solidFill>
                <a:latin typeface="Arial"/>
                <a:ea typeface="Arial"/>
                <a:cs typeface="Arial"/>
                <a:sym typeface="Arial"/>
              </a:rPr>
              <a:t>7</a:t>
            </a:fld>
            <a:endParaRPr>
              <a:solidFill>
                <a:schemeClr val="dk1"/>
              </a:solidFill>
              <a:latin typeface="Arial"/>
              <a:ea typeface="Arial"/>
              <a:cs typeface="Arial"/>
              <a:sym typeface="Arial"/>
            </a:endParaRPr>
          </a:p>
        </p:txBody>
      </p:sp>
      <p:sp>
        <p:nvSpPr>
          <p:cNvPr id="382" name="Google Shape;382;p7"/>
          <p:cNvSpPr txBox="1"/>
          <p:nvPr/>
        </p:nvSpPr>
        <p:spPr>
          <a:xfrm>
            <a:off x="335359" y="260648"/>
            <a:ext cx="10729193" cy="1039515"/>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da-DK" sz="2400" b="1">
                <a:solidFill>
                  <a:schemeClr val="dk1"/>
                </a:solidFill>
                <a:latin typeface="Arial"/>
                <a:ea typeface="Arial"/>
                <a:cs typeface="Arial"/>
                <a:sym typeface="Arial"/>
              </a:rPr>
              <a:t>…denne organisering nedbringer informationsbehovet og øger informationskapaciteten, så ATP kan imødekomme krav fra omverdenen</a:t>
            </a:r>
            <a:endParaRPr/>
          </a:p>
        </p:txBody>
      </p:sp>
      <p:sp>
        <p:nvSpPr>
          <p:cNvPr id="383" name="Google Shape;383;p7"/>
          <p:cNvSpPr/>
          <p:nvPr/>
        </p:nvSpPr>
        <p:spPr>
          <a:xfrm>
            <a:off x="312483" y="1345607"/>
            <a:ext cx="11615994" cy="52720"/>
          </a:xfrm>
          <a:prstGeom prst="rect">
            <a:avLst/>
          </a:prstGeom>
          <a:gradFill>
            <a:gsLst>
              <a:gs pos="0">
                <a:schemeClr val="dk1"/>
              </a:gs>
              <a:gs pos="50000">
                <a:srgbClr val="2A4654"/>
              </a:gs>
              <a:gs pos="100000">
                <a:srgbClr val="325566"/>
              </a:gs>
            </a:gsLst>
            <a:lin ang="2700000" scaled="0"/>
          </a:gra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384" name="Google Shape;384;p7"/>
          <p:cNvSpPr txBox="1"/>
          <p:nvPr/>
        </p:nvSpPr>
        <p:spPr>
          <a:xfrm>
            <a:off x="311893" y="1921658"/>
            <a:ext cx="3079903" cy="466538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500" b="1" i="1">
                <a:solidFill>
                  <a:schemeClr val="dk1"/>
                </a:solidFill>
                <a:latin typeface="Arial"/>
                <a:ea typeface="Arial"/>
                <a:cs typeface="Arial"/>
                <a:sym typeface="Arial"/>
              </a:rPr>
              <a:t>Nedbringelse af informationsbehovet</a:t>
            </a:r>
            <a:endParaRPr/>
          </a:p>
          <a:p>
            <a:pPr marL="285750" marR="0" lvl="0" indent="-285750" algn="l" rtl="0">
              <a:lnSpc>
                <a:spcPct val="100000"/>
              </a:lnSpc>
              <a:spcBef>
                <a:spcPts val="1100"/>
              </a:spcBef>
              <a:spcAft>
                <a:spcPts val="0"/>
              </a:spcAft>
              <a:buClr>
                <a:schemeClr val="dk1"/>
              </a:buClr>
              <a:buSzPts val="1500"/>
              <a:buFont typeface="Arial"/>
              <a:buChar char="•"/>
            </a:pPr>
            <a:r>
              <a:rPr lang="da-DK" sz="1500">
                <a:solidFill>
                  <a:schemeClr val="dk1"/>
                </a:solidFill>
                <a:latin typeface="Arial"/>
                <a:ea typeface="Arial"/>
                <a:cs typeface="Arial"/>
                <a:sym typeface="Arial"/>
              </a:rPr>
              <a:t>Ansættelse af jurister til at afhjælpe pres fra komplekse sager. </a:t>
            </a:r>
            <a:endParaRPr/>
          </a:p>
          <a:p>
            <a:pPr marL="285750" marR="0" lvl="0" indent="-285750" algn="l" rtl="0">
              <a:lnSpc>
                <a:spcPct val="100000"/>
              </a:lnSpc>
              <a:spcBef>
                <a:spcPts val="1100"/>
              </a:spcBef>
              <a:spcAft>
                <a:spcPts val="0"/>
              </a:spcAft>
              <a:buClr>
                <a:schemeClr val="dk1"/>
              </a:buClr>
              <a:buSzPts val="1500"/>
              <a:buFont typeface="Arial"/>
              <a:buChar char="•"/>
            </a:pPr>
            <a:r>
              <a:rPr lang="da-DK" sz="1500">
                <a:solidFill>
                  <a:schemeClr val="dk1"/>
                </a:solidFill>
                <a:latin typeface="Arial"/>
                <a:ea typeface="Arial"/>
                <a:cs typeface="Arial"/>
                <a:sym typeface="Arial"/>
              </a:rPr>
              <a:t>Opdelingen i de to enheder skal sikre effektiv arbejdstid.</a:t>
            </a:r>
            <a:endParaRPr/>
          </a:p>
          <a:p>
            <a:pPr marL="0" marR="0" lvl="0" indent="0" algn="l" rtl="0">
              <a:lnSpc>
                <a:spcPct val="100000"/>
              </a:lnSpc>
              <a:spcBef>
                <a:spcPts val="1100"/>
              </a:spcBef>
              <a:spcAft>
                <a:spcPts val="0"/>
              </a:spcAft>
              <a:buNone/>
            </a:pPr>
            <a:r>
              <a:rPr lang="da-DK" sz="1500" b="1" i="1">
                <a:solidFill>
                  <a:schemeClr val="dk1"/>
                </a:solidFill>
                <a:latin typeface="Arial"/>
                <a:ea typeface="Arial"/>
                <a:cs typeface="Arial"/>
                <a:sym typeface="Arial"/>
              </a:rPr>
              <a:t>Forøgelse af informationskapaciteten</a:t>
            </a:r>
            <a:endParaRPr/>
          </a:p>
          <a:p>
            <a:pPr marL="285750" marR="0" lvl="0" indent="-285750" algn="l" rtl="0">
              <a:lnSpc>
                <a:spcPct val="100000"/>
              </a:lnSpc>
              <a:spcBef>
                <a:spcPts val="1100"/>
              </a:spcBef>
              <a:spcAft>
                <a:spcPts val="0"/>
              </a:spcAft>
              <a:buClr>
                <a:schemeClr val="dk1"/>
              </a:buClr>
              <a:buSzPts val="1500"/>
              <a:buFont typeface="Arial"/>
              <a:buChar char="•"/>
            </a:pPr>
            <a:r>
              <a:rPr lang="da-DK" sz="1500">
                <a:solidFill>
                  <a:schemeClr val="dk1"/>
                </a:solidFill>
                <a:latin typeface="Arial"/>
                <a:ea typeface="Arial"/>
                <a:cs typeface="Arial"/>
                <a:sym typeface="Arial"/>
              </a:rPr>
              <a:t>Tværgående IT-systemer jf. aftaleteksten.</a:t>
            </a:r>
            <a:endParaRPr/>
          </a:p>
          <a:p>
            <a:pPr marL="285750" marR="0" lvl="0" indent="-285750" algn="l" rtl="0">
              <a:lnSpc>
                <a:spcPct val="100000"/>
              </a:lnSpc>
              <a:spcBef>
                <a:spcPts val="1100"/>
              </a:spcBef>
              <a:spcAft>
                <a:spcPts val="0"/>
              </a:spcAft>
              <a:buClr>
                <a:schemeClr val="dk1"/>
              </a:buClr>
              <a:buSzPts val="1500"/>
              <a:buFont typeface="Arial"/>
              <a:buChar char="•"/>
            </a:pPr>
            <a:r>
              <a:rPr lang="da-DK" sz="1500">
                <a:solidFill>
                  <a:schemeClr val="dk1"/>
                </a:solidFill>
                <a:latin typeface="Arial"/>
                <a:ea typeface="Arial"/>
                <a:cs typeface="Arial"/>
                <a:sym typeface="Arial"/>
              </a:rPr>
              <a:t>Internt i enheden implementeres matrixorganisering for bedre kommunikation. </a:t>
            </a:r>
            <a:endParaRPr/>
          </a:p>
          <a:p>
            <a:pPr marL="285750" marR="0" lvl="0" indent="-190500" algn="l" rtl="0">
              <a:lnSpc>
                <a:spcPct val="100000"/>
              </a:lnSpc>
              <a:spcBef>
                <a:spcPts val="1100"/>
              </a:spcBef>
              <a:spcAft>
                <a:spcPts val="0"/>
              </a:spcAft>
              <a:buClr>
                <a:schemeClr val="dk1"/>
              </a:buClr>
              <a:buSzPts val="1500"/>
              <a:buFont typeface="Arial"/>
              <a:buNone/>
            </a:pPr>
            <a:endParaRPr sz="1500">
              <a:solidFill>
                <a:schemeClr val="dk1"/>
              </a:solidFill>
              <a:latin typeface="Arial"/>
              <a:ea typeface="Arial"/>
              <a:cs typeface="Arial"/>
              <a:sym typeface="Arial"/>
            </a:endParaRPr>
          </a:p>
          <a:p>
            <a:pPr marL="0" marR="0" lvl="0" indent="0" algn="l" rtl="0">
              <a:lnSpc>
                <a:spcPct val="100000"/>
              </a:lnSpc>
              <a:spcBef>
                <a:spcPts val="1100"/>
              </a:spcBef>
              <a:spcAft>
                <a:spcPts val="0"/>
              </a:spcAft>
              <a:buNone/>
            </a:pPr>
            <a:endParaRPr sz="1400">
              <a:solidFill>
                <a:schemeClr val="dk1"/>
              </a:solidFill>
              <a:latin typeface="Arial"/>
              <a:ea typeface="Arial"/>
              <a:cs typeface="Arial"/>
              <a:sym typeface="Arial"/>
            </a:endParaRPr>
          </a:p>
        </p:txBody>
      </p:sp>
      <p:cxnSp>
        <p:nvCxnSpPr>
          <p:cNvPr id="385" name="Google Shape;385;p7"/>
          <p:cNvCxnSpPr/>
          <p:nvPr/>
        </p:nvCxnSpPr>
        <p:spPr>
          <a:xfrm>
            <a:off x="6960096" y="1411719"/>
            <a:ext cx="0" cy="5486033"/>
          </a:xfrm>
          <a:prstGeom prst="straightConnector1">
            <a:avLst/>
          </a:prstGeom>
          <a:solidFill>
            <a:schemeClr val="accent1"/>
          </a:solidFill>
          <a:ln w="9525" cap="flat" cmpd="sng">
            <a:solidFill>
              <a:srgbClr val="000000">
                <a:alpha val="49803"/>
              </a:srgbClr>
            </a:solidFill>
            <a:prstDash val="solid"/>
            <a:round/>
            <a:headEnd type="none" w="sm" len="sm"/>
            <a:tailEnd type="none" w="sm" len="sm"/>
          </a:ln>
        </p:spPr>
      </p:cxnSp>
      <p:sp>
        <p:nvSpPr>
          <p:cNvPr id="386" name="Google Shape;386;p7"/>
          <p:cNvSpPr txBox="1"/>
          <p:nvPr/>
        </p:nvSpPr>
        <p:spPr>
          <a:xfrm>
            <a:off x="3736667" y="4096787"/>
            <a:ext cx="3079903" cy="143629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500" b="1" i="1">
                <a:solidFill>
                  <a:schemeClr val="dk1"/>
                </a:solidFill>
                <a:latin typeface="Arial"/>
                <a:ea typeface="Arial"/>
                <a:cs typeface="Arial"/>
                <a:sym typeface="Arial"/>
              </a:rPr>
              <a:t>Medarbejdermotivation</a:t>
            </a:r>
            <a:endParaRPr/>
          </a:p>
          <a:p>
            <a:pPr marL="285750" marR="0" lvl="0" indent="-285750" algn="l" rtl="0">
              <a:lnSpc>
                <a:spcPct val="100000"/>
              </a:lnSpc>
              <a:spcBef>
                <a:spcPts val="1100"/>
              </a:spcBef>
              <a:spcAft>
                <a:spcPts val="0"/>
              </a:spcAft>
              <a:buClr>
                <a:schemeClr val="dk1"/>
              </a:buClr>
              <a:buSzPts val="1500"/>
              <a:buFont typeface="Arial"/>
              <a:buChar char="•"/>
            </a:pPr>
            <a:r>
              <a:rPr lang="da-DK" sz="1500">
                <a:solidFill>
                  <a:schemeClr val="dk1"/>
                </a:solidFill>
                <a:latin typeface="Arial"/>
                <a:ea typeface="Arial"/>
                <a:cs typeface="Arial"/>
                <a:sym typeface="Arial"/>
              </a:rPr>
              <a:t>Indflydelsen på ansøgerne er både omfattende og højfrekvent.</a:t>
            </a:r>
            <a:endParaRPr/>
          </a:p>
          <a:p>
            <a:pPr marL="285750" marR="0" lvl="0" indent="-285750" algn="l" rtl="0">
              <a:lnSpc>
                <a:spcPct val="100000"/>
              </a:lnSpc>
              <a:spcBef>
                <a:spcPts val="1100"/>
              </a:spcBef>
              <a:spcAft>
                <a:spcPts val="0"/>
              </a:spcAft>
              <a:buClr>
                <a:schemeClr val="dk1"/>
              </a:buClr>
              <a:buSzPts val="1500"/>
              <a:buFont typeface="Arial"/>
              <a:buChar char="•"/>
            </a:pPr>
            <a:r>
              <a:rPr lang="da-DK" sz="1500">
                <a:solidFill>
                  <a:schemeClr val="dk1"/>
                </a:solidFill>
                <a:latin typeface="Arial"/>
                <a:ea typeface="Arial"/>
                <a:cs typeface="Arial"/>
                <a:sym typeface="Arial"/>
              </a:rPr>
              <a:t>På denne måde øges medarbejdernes indsats. </a:t>
            </a:r>
            <a:endParaRPr/>
          </a:p>
        </p:txBody>
      </p:sp>
      <p:grpSp>
        <p:nvGrpSpPr>
          <p:cNvPr id="387" name="Google Shape;387;p7"/>
          <p:cNvGrpSpPr/>
          <p:nvPr/>
        </p:nvGrpSpPr>
        <p:grpSpPr>
          <a:xfrm>
            <a:off x="-1" y="6611778"/>
            <a:ext cx="12204452" cy="246221"/>
            <a:chOff x="-1" y="6611778"/>
            <a:chExt cx="12204452" cy="246221"/>
          </a:xfrm>
        </p:grpSpPr>
        <p:sp>
          <p:nvSpPr>
            <p:cNvPr id="388" name="Google Shape;388;p7"/>
            <p:cNvSpPr/>
            <p:nvPr/>
          </p:nvSpPr>
          <p:spPr>
            <a:xfrm>
              <a:off x="-1" y="6611778"/>
              <a:ext cx="12204452" cy="246221"/>
            </a:xfrm>
            <a:prstGeom prst="rect">
              <a:avLst/>
            </a:prstGeom>
            <a:solidFill>
              <a:srgbClr val="ADC300"/>
            </a:solidFill>
            <a:ln w="9525" cap="flat" cmpd="sng">
              <a:solidFill>
                <a:srgbClr val="ADC300"/>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lt1"/>
                </a:solidFill>
                <a:latin typeface="Arial"/>
                <a:ea typeface="Arial"/>
                <a:cs typeface="Arial"/>
                <a:sym typeface="Arial"/>
              </a:endParaRPr>
            </a:p>
          </p:txBody>
        </p:sp>
        <p:sp>
          <p:nvSpPr>
            <p:cNvPr id="389" name="Google Shape;389;p7"/>
            <p:cNvSpPr txBox="1"/>
            <p:nvPr/>
          </p:nvSpPr>
          <p:spPr>
            <a:xfrm>
              <a:off x="116919" y="6642554"/>
              <a:ext cx="2304256"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200" b="1">
                  <a:solidFill>
                    <a:schemeClr val="lt1"/>
                  </a:solidFill>
                  <a:latin typeface="Arial"/>
                  <a:ea typeface="Arial"/>
                  <a:cs typeface="Arial"/>
                  <a:sym typeface="Arial"/>
                </a:rPr>
                <a:t>atp=</a:t>
              </a:r>
              <a:endParaRPr/>
            </a:p>
          </p:txBody>
        </p:sp>
      </p:grpSp>
      <p:sp>
        <p:nvSpPr>
          <p:cNvPr id="390" name="Google Shape;390;p7"/>
          <p:cNvSpPr txBox="1"/>
          <p:nvPr/>
        </p:nvSpPr>
        <p:spPr>
          <a:xfrm>
            <a:off x="11715067" y="6628710"/>
            <a:ext cx="429605"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050">
                <a:solidFill>
                  <a:schemeClr val="lt1"/>
                </a:solidFill>
                <a:latin typeface="Arial"/>
                <a:ea typeface="Arial"/>
                <a:cs typeface="Arial"/>
                <a:sym typeface="Arial"/>
              </a:rPr>
              <a:t>Slide</a:t>
            </a:r>
            <a:r>
              <a:rPr lang="da-DK" sz="1200">
                <a:solidFill>
                  <a:schemeClr val="lt1"/>
                </a:solidFill>
                <a:latin typeface="Arial"/>
                <a:ea typeface="Arial"/>
                <a:cs typeface="Arial"/>
                <a:sym typeface="Arial"/>
              </a:rPr>
              <a:t> 6</a:t>
            </a:r>
            <a:endParaRPr/>
          </a:p>
        </p:txBody>
      </p:sp>
      <p:pic>
        <p:nvPicPr>
          <p:cNvPr id="391" name="Google Shape;391;p7"/>
          <p:cNvPicPr preferRelativeResize="0"/>
          <p:nvPr/>
        </p:nvPicPr>
        <p:blipFill rotWithShape="1">
          <a:blip r:embed="rId3">
            <a:alphaModFix/>
          </a:blip>
          <a:srcRect/>
          <a:stretch/>
        </p:blipFill>
        <p:spPr>
          <a:xfrm>
            <a:off x="7212398" y="1850342"/>
            <a:ext cx="4247754" cy="4040327"/>
          </a:xfrm>
          <a:prstGeom prst="rect">
            <a:avLst/>
          </a:prstGeom>
          <a:noFill/>
          <a:ln>
            <a:noFill/>
          </a:ln>
        </p:spPr>
      </p:pic>
      <p:cxnSp>
        <p:nvCxnSpPr>
          <p:cNvPr id="392" name="Google Shape;392;p7"/>
          <p:cNvCxnSpPr/>
          <p:nvPr/>
        </p:nvCxnSpPr>
        <p:spPr>
          <a:xfrm>
            <a:off x="3484365" y="1156521"/>
            <a:ext cx="0" cy="5486033"/>
          </a:xfrm>
          <a:prstGeom prst="straightConnector1">
            <a:avLst/>
          </a:prstGeom>
          <a:solidFill>
            <a:schemeClr val="accent1"/>
          </a:solidFill>
          <a:ln w="9525" cap="flat" cmpd="sng">
            <a:solidFill>
              <a:srgbClr val="000000">
                <a:alpha val="49803"/>
              </a:srgbClr>
            </a:solidFill>
            <a:prstDash val="solid"/>
            <a:round/>
            <a:headEnd type="none" w="sm" len="sm"/>
            <a:tailEnd type="none" w="sm" len="sm"/>
          </a:ln>
        </p:spPr>
      </p:cxnSp>
      <p:sp>
        <p:nvSpPr>
          <p:cNvPr id="393" name="Google Shape;393;p7"/>
          <p:cNvSpPr txBox="1"/>
          <p:nvPr/>
        </p:nvSpPr>
        <p:spPr>
          <a:xfrm>
            <a:off x="104880" y="6342475"/>
            <a:ext cx="1915436" cy="12311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800" i="1">
                <a:solidFill>
                  <a:schemeClr val="dk1"/>
                </a:solidFill>
                <a:latin typeface="Arial"/>
                <a:ea typeface="Arial"/>
                <a:cs typeface="Arial"/>
                <a:sym typeface="Arial"/>
              </a:rPr>
              <a:t>Kilde: Galbraith 1974</a:t>
            </a:r>
            <a:endParaRPr/>
          </a:p>
        </p:txBody>
      </p:sp>
      <p:sp>
        <p:nvSpPr>
          <p:cNvPr id="394" name="Google Shape;394;p7"/>
          <p:cNvSpPr txBox="1"/>
          <p:nvPr/>
        </p:nvSpPr>
        <p:spPr>
          <a:xfrm>
            <a:off x="3596696" y="6306567"/>
            <a:ext cx="1558952" cy="46423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800" i="1">
                <a:solidFill>
                  <a:schemeClr val="dk1"/>
                </a:solidFill>
                <a:latin typeface="Arial"/>
                <a:ea typeface="Arial"/>
                <a:cs typeface="Arial"/>
                <a:sym typeface="Arial"/>
              </a:rPr>
              <a:t>Kilde: Grant 2007</a:t>
            </a:r>
            <a:endParaRPr/>
          </a:p>
          <a:p>
            <a:pPr marL="0" marR="0" lvl="0" indent="0" algn="l" rtl="0">
              <a:lnSpc>
                <a:spcPct val="100000"/>
              </a:lnSpc>
              <a:spcBef>
                <a:spcPts val="1100"/>
              </a:spcBef>
              <a:spcAft>
                <a:spcPts val="0"/>
              </a:spcAft>
              <a:buNone/>
            </a:pPr>
            <a:endParaRPr sz="1300">
              <a:solidFill>
                <a:schemeClr val="dk1"/>
              </a:solidFill>
              <a:latin typeface="Arial"/>
              <a:ea typeface="Arial"/>
              <a:cs typeface="Arial"/>
              <a:sym typeface="Arial"/>
            </a:endParaRPr>
          </a:p>
        </p:txBody>
      </p:sp>
      <p:pic>
        <p:nvPicPr>
          <p:cNvPr id="395" name="Google Shape;395;p7" descr="Dans"/>
          <p:cNvPicPr preferRelativeResize="0"/>
          <p:nvPr/>
        </p:nvPicPr>
        <p:blipFill rotWithShape="1">
          <a:blip r:embed="rId4">
            <a:alphaModFix/>
          </a:blip>
          <a:srcRect/>
          <a:stretch/>
        </p:blipFill>
        <p:spPr>
          <a:xfrm>
            <a:off x="4364566" y="2022851"/>
            <a:ext cx="1731432" cy="17314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8"/>
          <p:cNvSpPr/>
          <p:nvPr/>
        </p:nvSpPr>
        <p:spPr>
          <a:xfrm>
            <a:off x="-1" y="6611778"/>
            <a:ext cx="12204452" cy="246221"/>
          </a:xfrm>
          <a:prstGeom prst="rect">
            <a:avLst/>
          </a:prstGeom>
          <a:solidFill>
            <a:srgbClr val="ADC300"/>
          </a:solidFill>
          <a:ln w="9525" cap="flat" cmpd="sng">
            <a:solidFill>
              <a:srgbClr val="ADC300"/>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lt1"/>
              </a:solidFill>
              <a:latin typeface="Arial"/>
              <a:ea typeface="Arial"/>
              <a:cs typeface="Arial"/>
              <a:sym typeface="Arial"/>
            </a:endParaRPr>
          </a:p>
        </p:txBody>
      </p:sp>
      <p:sp>
        <p:nvSpPr>
          <p:cNvPr id="402" name="Google Shape;402;p8"/>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p>
            <a:pPr marL="0" lvl="0" indent="0" algn="l" rtl="0">
              <a:lnSpc>
                <a:spcPct val="108000"/>
              </a:lnSpc>
              <a:spcBef>
                <a:spcPts val="0"/>
              </a:spcBef>
              <a:spcAft>
                <a:spcPts val="0"/>
              </a:spcAft>
              <a:buNone/>
            </a:pPr>
            <a:fld id="{00000000-1234-1234-1234-123412341234}" type="slidenum">
              <a:rPr lang="da-DK">
                <a:solidFill>
                  <a:schemeClr val="dk1"/>
                </a:solidFill>
                <a:latin typeface="Arial"/>
                <a:ea typeface="Arial"/>
                <a:cs typeface="Arial"/>
                <a:sym typeface="Arial"/>
              </a:rPr>
              <a:t>8</a:t>
            </a:fld>
            <a:endParaRPr>
              <a:solidFill>
                <a:schemeClr val="dk1"/>
              </a:solidFill>
              <a:latin typeface="Arial"/>
              <a:ea typeface="Arial"/>
              <a:cs typeface="Arial"/>
              <a:sym typeface="Arial"/>
            </a:endParaRPr>
          </a:p>
        </p:txBody>
      </p:sp>
      <p:sp>
        <p:nvSpPr>
          <p:cNvPr id="403" name="Google Shape;403;p8"/>
          <p:cNvSpPr txBox="1"/>
          <p:nvPr/>
        </p:nvSpPr>
        <p:spPr>
          <a:xfrm>
            <a:off x="335359" y="260648"/>
            <a:ext cx="11089233" cy="1039515"/>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da-DK" sz="2400" b="1">
                <a:solidFill>
                  <a:schemeClr val="dk1"/>
                </a:solidFill>
                <a:latin typeface="Arial"/>
                <a:ea typeface="Arial"/>
                <a:cs typeface="Arial"/>
                <a:sym typeface="Arial"/>
              </a:rPr>
              <a:t>Opsummering: ATP bør oprette et kontor for Tidlig Pension, til håndtering af sagsbehandlingen vedr. Tidlig Pension.</a:t>
            </a:r>
            <a:endParaRPr/>
          </a:p>
        </p:txBody>
      </p:sp>
      <p:sp>
        <p:nvSpPr>
          <p:cNvPr id="404" name="Google Shape;404;p8"/>
          <p:cNvSpPr txBox="1"/>
          <p:nvPr/>
        </p:nvSpPr>
        <p:spPr>
          <a:xfrm>
            <a:off x="11713674" y="6642554"/>
            <a:ext cx="429605"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050">
                <a:solidFill>
                  <a:schemeClr val="lt1"/>
                </a:solidFill>
                <a:latin typeface="Arial"/>
                <a:ea typeface="Arial"/>
                <a:cs typeface="Arial"/>
                <a:sym typeface="Arial"/>
              </a:rPr>
              <a:t>Slide</a:t>
            </a:r>
            <a:r>
              <a:rPr lang="da-DK" sz="1200">
                <a:solidFill>
                  <a:schemeClr val="lt1"/>
                </a:solidFill>
                <a:latin typeface="Arial"/>
                <a:ea typeface="Arial"/>
                <a:cs typeface="Arial"/>
                <a:sym typeface="Arial"/>
              </a:rPr>
              <a:t> 7</a:t>
            </a:r>
            <a:endParaRPr/>
          </a:p>
        </p:txBody>
      </p:sp>
      <p:cxnSp>
        <p:nvCxnSpPr>
          <p:cNvPr id="405" name="Google Shape;405;p8"/>
          <p:cNvCxnSpPr/>
          <p:nvPr/>
        </p:nvCxnSpPr>
        <p:spPr>
          <a:xfrm>
            <a:off x="6096000" y="1519844"/>
            <a:ext cx="0" cy="4861484"/>
          </a:xfrm>
          <a:prstGeom prst="straightConnector1">
            <a:avLst/>
          </a:prstGeom>
          <a:solidFill>
            <a:schemeClr val="accent1"/>
          </a:solidFill>
          <a:ln w="9525" cap="flat" cmpd="sng">
            <a:solidFill>
              <a:srgbClr val="000000">
                <a:alpha val="49803"/>
              </a:srgbClr>
            </a:solidFill>
            <a:prstDash val="solid"/>
            <a:round/>
            <a:headEnd type="none" w="sm" len="sm"/>
            <a:tailEnd type="none" w="sm" len="sm"/>
          </a:ln>
        </p:spPr>
      </p:cxnSp>
      <p:sp>
        <p:nvSpPr>
          <p:cNvPr id="406" name="Google Shape;406;p8"/>
          <p:cNvSpPr/>
          <p:nvPr/>
        </p:nvSpPr>
        <p:spPr>
          <a:xfrm>
            <a:off x="312483" y="1345607"/>
            <a:ext cx="11615994" cy="52720"/>
          </a:xfrm>
          <a:prstGeom prst="rect">
            <a:avLst/>
          </a:prstGeom>
          <a:gradFill>
            <a:gsLst>
              <a:gs pos="0">
                <a:schemeClr val="dk1"/>
              </a:gs>
              <a:gs pos="50000">
                <a:srgbClr val="2A4654"/>
              </a:gs>
              <a:gs pos="100000">
                <a:srgbClr val="325566"/>
              </a:gs>
            </a:gsLst>
            <a:lin ang="2700000" scaled="0"/>
          </a:gra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407" name="Google Shape;407;p8"/>
          <p:cNvSpPr/>
          <p:nvPr/>
        </p:nvSpPr>
        <p:spPr>
          <a:xfrm>
            <a:off x="4167413" y="4950106"/>
            <a:ext cx="677484" cy="677484"/>
          </a:xfrm>
          <a:prstGeom prst="ellipse">
            <a:avLst/>
          </a:prstGeom>
          <a:solidFill>
            <a:schemeClr val="lt1"/>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408" name="Google Shape;408;p8"/>
          <p:cNvSpPr txBox="1"/>
          <p:nvPr/>
        </p:nvSpPr>
        <p:spPr>
          <a:xfrm>
            <a:off x="116919" y="6642554"/>
            <a:ext cx="2304256"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200" b="1">
                <a:solidFill>
                  <a:schemeClr val="lt1"/>
                </a:solidFill>
                <a:latin typeface="Arial"/>
                <a:ea typeface="Arial"/>
                <a:cs typeface="Arial"/>
                <a:sym typeface="Arial"/>
              </a:rPr>
              <a:t>atp=</a:t>
            </a:r>
            <a:endParaRPr/>
          </a:p>
        </p:txBody>
      </p:sp>
      <p:sp>
        <p:nvSpPr>
          <p:cNvPr id="409" name="Google Shape;409;p8"/>
          <p:cNvSpPr txBox="1"/>
          <p:nvPr/>
        </p:nvSpPr>
        <p:spPr>
          <a:xfrm>
            <a:off x="745372" y="5458313"/>
            <a:ext cx="4344886" cy="12311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800">
                <a:solidFill>
                  <a:schemeClr val="dk1"/>
                </a:solidFill>
                <a:latin typeface="Arial"/>
                <a:ea typeface="Arial"/>
                <a:cs typeface="Arial"/>
                <a:sym typeface="Arial"/>
              </a:rPr>
              <a:t>Kilde: Teamanalyse, 2021</a:t>
            </a:r>
            <a:endParaRPr/>
          </a:p>
        </p:txBody>
      </p:sp>
      <p:grpSp>
        <p:nvGrpSpPr>
          <p:cNvPr id="410" name="Google Shape;410;p8"/>
          <p:cNvGrpSpPr/>
          <p:nvPr/>
        </p:nvGrpSpPr>
        <p:grpSpPr>
          <a:xfrm>
            <a:off x="119336" y="1671936"/>
            <a:ext cx="5785673" cy="811021"/>
            <a:chOff x="16124" y="1671936"/>
            <a:chExt cx="5785673" cy="811021"/>
          </a:xfrm>
        </p:grpSpPr>
        <p:grpSp>
          <p:nvGrpSpPr>
            <p:cNvPr id="411" name="Google Shape;411;p8"/>
            <p:cNvGrpSpPr/>
            <p:nvPr/>
          </p:nvGrpSpPr>
          <p:grpSpPr>
            <a:xfrm>
              <a:off x="745372" y="1671936"/>
              <a:ext cx="5056425" cy="811021"/>
              <a:chOff x="959025" y="2012861"/>
              <a:chExt cx="5056425" cy="811021"/>
            </a:xfrm>
          </p:grpSpPr>
          <p:sp>
            <p:nvSpPr>
              <p:cNvPr id="412" name="Google Shape;412;p8"/>
              <p:cNvSpPr txBox="1"/>
              <p:nvPr/>
            </p:nvSpPr>
            <p:spPr>
              <a:xfrm>
                <a:off x="1058525" y="2012861"/>
                <a:ext cx="4695196" cy="24622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600" b="1">
                    <a:solidFill>
                      <a:schemeClr val="dk1"/>
                    </a:solidFill>
                    <a:latin typeface="Arial"/>
                    <a:ea typeface="Arial"/>
                    <a:cs typeface="Arial"/>
                    <a:sym typeface="Arial"/>
                  </a:rPr>
                  <a:t>Retten til Tidlig Pension stiller store krav til ATP</a:t>
                </a:r>
                <a:endParaRPr sz="1400">
                  <a:solidFill>
                    <a:schemeClr val="dk1"/>
                  </a:solidFill>
                  <a:latin typeface="Arial"/>
                  <a:ea typeface="Arial"/>
                  <a:cs typeface="Arial"/>
                  <a:sym typeface="Arial"/>
                </a:endParaRPr>
              </a:p>
            </p:txBody>
          </p:sp>
          <p:sp>
            <p:nvSpPr>
              <p:cNvPr id="413" name="Google Shape;413;p8"/>
              <p:cNvSpPr txBox="1"/>
              <p:nvPr/>
            </p:nvSpPr>
            <p:spPr>
              <a:xfrm>
                <a:off x="1066966" y="2313685"/>
                <a:ext cx="4948484" cy="40011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300" dirty="0">
                    <a:solidFill>
                      <a:schemeClr val="dk1"/>
                    </a:solidFill>
                    <a:latin typeface="Arial"/>
                    <a:ea typeface="Arial"/>
                    <a:cs typeface="Arial"/>
                    <a:sym typeface="Arial"/>
                  </a:rPr>
                  <a:t>ATP kommer i Perioden 1. august 2021 til 31. december 2021 til at blive presset af 24.700 ansøgninger om Tidlig Pension</a:t>
                </a:r>
                <a:endParaRPr dirty="0"/>
              </a:p>
            </p:txBody>
          </p:sp>
          <p:cxnSp>
            <p:nvCxnSpPr>
              <p:cNvPr id="414" name="Google Shape;414;p8"/>
              <p:cNvCxnSpPr/>
              <p:nvPr/>
            </p:nvCxnSpPr>
            <p:spPr>
              <a:xfrm>
                <a:off x="959025" y="2039985"/>
                <a:ext cx="0" cy="783897"/>
              </a:xfrm>
              <a:prstGeom prst="straightConnector1">
                <a:avLst/>
              </a:prstGeom>
              <a:solidFill>
                <a:schemeClr val="accent1"/>
              </a:solidFill>
              <a:ln w="9525" cap="flat" cmpd="sng">
                <a:solidFill>
                  <a:srgbClr val="BFBFBF"/>
                </a:solidFill>
                <a:prstDash val="solid"/>
                <a:round/>
                <a:headEnd type="none" w="sm" len="sm"/>
                <a:tailEnd type="none" w="sm" len="sm"/>
              </a:ln>
            </p:spPr>
          </p:cxnSp>
        </p:grpSp>
        <p:pic>
          <p:nvPicPr>
            <p:cNvPr id="415" name="Google Shape;415;p8" descr="Søjlediagram med opadgående tendens med massiv udfyldning"/>
            <p:cNvPicPr preferRelativeResize="0"/>
            <p:nvPr/>
          </p:nvPicPr>
          <p:blipFill rotWithShape="1">
            <a:blip r:embed="rId3">
              <a:alphaModFix/>
            </a:blip>
            <a:srcRect/>
            <a:stretch/>
          </p:blipFill>
          <p:spPr>
            <a:xfrm>
              <a:off x="16124" y="1716271"/>
              <a:ext cx="720000" cy="720000"/>
            </a:xfrm>
            <a:prstGeom prst="rect">
              <a:avLst/>
            </a:prstGeom>
            <a:noFill/>
            <a:ln>
              <a:noFill/>
            </a:ln>
          </p:spPr>
        </p:pic>
      </p:grpSp>
      <p:grpSp>
        <p:nvGrpSpPr>
          <p:cNvPr id="416" name="Google Shape;416;p8"/>
          <p:cNvGrpSpPr/>
          <p:nvPr/>
        </p:nvGrpSpPr>
        <p:grpSpPr>
          <a:xfrm>
            <a:off x="108245" y="2940845"/>
            <a:ext cx="5915747" cy="954653"/>
            <a:chOff x="25372" y="2762378"/>
            <a:chExt cx="5915747" cy="954653"/>
          </a:xfrm>
        </p:grpSpPr>
        <p:grpSp>
          <p:nvGrpSpPr>
            <p:cNvPr id="417" name="Google Shape;417;p8"/>
            <p:cNvGrpSpPr/>
            <p:nvPr/>
          </p:nvGrpSpPr>
          <p:grpSpPr>
            <a:xfrm>
              <a:off x="745372" y="2762378"/>
              <a:ext cx="5195747" cy="954653"/>
              <a:chOff x="7118570" y="2794499"/>
              <a:chExt cx="5195747" cy="1501140"/>
            </a:xfrm>
          </p:grpSpPr>
          <p:sp>
            <p:nvSpPr>
              <p:cNvPr id="418" name="Google Shape;418;p8"/>
              <p:cNvSpPr txBox="1"/>
              <p:nvPr/>
            </p:nvSpPr>
            <p:spPr>
              <a:xfrm>
                <a:off x="7218070" y="2794499"/>
                <a:ext cx="3938579" cy="24622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600" b="1">
                    <a:solidFill>
                      <a:schemeClr val="dk1"/>
                    </a:solidFill>
                    <a:latin typeface="Arial"/>
                    <a:ea typeface="Arial"/>
                    <a:cs typeface="Arial"/>
                    <a:sym typeface="Arial"/>
                  </a:rPr>
                  <a:t>Hvilket i 2021 vil kræve 37 medarbejdere</a:t>
                </a:r>
                <a:endParaRPr/>
              </a:p>
            </p:txBody>
          </p:sp>
          <p:sp>
            <p:nvSpPr>
              <p:cNvPr id="419" name="Google Shape;419;p8"/>
              <p:cNvSpPr txBox="1"/>
              <p:nvPr/>
            </p:nvSpPr>
            <p:spPr>
              <a:xfrm>
                <a:off x="7224347" y="3268717"/>
                <a:ext cx="5089970" cy="62915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300">
                    <a:solidFill>
                      <a:schemeClr val="dk1"/>
                    </a:solidFill>
                    <a:latin typeface="Arial"/>
                    <a:ea typeface="Arial"/>
                    <a:cs typeface="Arial"/>
                    <a:sym typeface="Arial"/>
                  </a:rPr>
                  <a:t>Disse kan håndteres i 2021 af 37 medarbejdere, der skal ansættes i det nye kontor for Tidlig Pension</a:t>
                </a:r>
                <a:endParaRPr/>
              </a:p>
            </p:txBody>
          </p:sp>
          <p:cxnSp>
            <p:nvCxnSpPr>
              <p:cNvPr id="420" name="Google Shape;420;p8"/>
              <p:cNvCxnSpPr/>
              <p:nvPr/>
            </p:nvCxnSpPr>
            <p:spPr>
              <a:xfrm>
                <a:off x="7118570" y="2794499"/>
                <a:ext cx="0" cy="1501140"/>
              </a:xfrm>
              <a:prstGeom prst="straightConnector1">
                <a:avLst/>
              </a:prstGeom>
              <a:solidFill>
                <a:schemeClr val="accent1"/>
              </a:solidFill>
              <a:ln w="9525" cap="flat" cmpd="sng">
                <a:solidFill>
                  <a:srgbClr val="BFBFBF"/>
                </a:solidFill>
                <a:prstDash val="solid"/>
                <a:round/>
                <a:headEnd type="none" w="sm" len="sm"/>
                <a:tailEnd type="none" w="sm" len="sm"/>
              </a:ln>
            </p:spPr>
          </p:cxnSp>
        </p:grpSp>
        <p:pic>
          <p:nvPicPr>
            <p:cNvPr id="421" name="Google Shape;421;p8" descr="Forretningsudvikling kontur"/>
            <p:cNvPicPr preferRelativeResize="0"/>
            <p:nvPr/>
          </p:nvPicPr>
          <p:blipFill rotWithShape="1">
            <a:blip r:embed="rId4">
              <a:alphaModFix/>
            </a:blip>
            <a:srcRect/>
            <a:stretch/>
          </p:blipFill>
          <p:spPr>
            <a:xfrm>
              <a:off x="25372" y="2783690"/>
              <a:ext cx="720000" cy="720000"/>
            </a:xfrm>
            <a:prstGeom prst="rect">
              <a:avLst/>
            </a:prstGeom>
            <a:noFill/>
            <a:ln>
              <a:noFill/>
            </a:ln>
          </p:spPr>
        </p:pic>
      </p:grpSp>
      <p:grpSp>
        <p:nvGrpSpPr>
          <p:cNvPr id="422" name="Google Shape;422;p8"/>
          <p:cNvGrpSpPr/>
          <p:nvPr/>
        </p:nvGrpSpPr>
        <p:grpSpPr>
          <a:xfrm>
            <a:off x="116407" y="4285389"/>
            <a:ext cx="5907585" cy="935662"/>
            <a:chOff x="16124" y="4010088"/>
            <a:chExt cx="5907585" cy="935662"/>
          </a:xfrm>
        </p:grpSpPr>
        <p:grpSp>
          <p:nvGrpSpPr>
            <p:cNvPr id="423" name="Google Shape;423;p8"/>
            <p:cNvGrpSpPr/>
            <p:nvPr/>
          </p:nvGrpSpPr>
          <p:grpSpPr>
            <a:xfrm>
              <a:off x="731400" y="4077073"/>
              <a:ext cx="5192309" cy="868677"/>
              <a:chOff x="962463" y="4936808"/>
              <a:chExt cx="5192309" cy="1024764"/>
            </a:xfrm>
          </p:grpSpPr>
          <p:sp>
            <p:nvSpPr>
              <p:cNvPr id="424" name="Google Shape;424;p8"/>
              <p:cNvSpPr txBox="1"/>
              <p:nvPr/>
            </p:nvSpPr>
            <p:spPr>
              <a:xfrm>
                <a:off x="1064802" y="4936808"/>
                <a:ext cx="1277594" cy="18962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600" b="1">
                    <a:solidFill>
                      <a:schemeClr val="dk1"/>
                    </a:solidFill>
                    <a:latin typeface="Arial"/>
                    <a:ea typeface="Arial"/>
                    <a:cs typeface="Arial"/>
                    <a:sym typeface="Arial"/>
                  </a:rPr>
                  <a:t>Organisering</a:t>
                </a:r>
                <a:endParaRPr/>
              </a:p>
            </p:txBody>
          </p:sp>
          <p:sp>
            <p:nvSpPr>
              <p:cNvPr id="425" name="Google Shape;425;p8"/>
              <p:cNvSpPr txBox="1"/>
              <p:nvPr/>
            </p:nvSpPr>
            <p:spPr>
              <a:xfrm>
                <a:off x="1064802" y="5253568"/>
                <a:ext cx="5089970" cy="70800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1300" dirty="0">
                    <a:solidFill>
                      <a:schemeClr val="dk1"/>
                    </a:solidFill>
                    <a:latin typeface="Arial"/>
                    <a:ea typeface="Arial"/>
                    <a:cs typeface="Arial"/>
                    <a:sym typeface="Arial"/>
                  </a:rPr>
                  <a:t>Kontorets organisering vil understøtte effektiviteten i opgaveløsningen og sikre, at man når den politisk satte målsætning om en maksimal behandlingstid på ½ år.</a:t>
                </a:r>
                <a:endParaRPr dirty="0"/>
              </a:p>
            </p:txBody>
          </p:sp>
          <p:cxnSp>
            <p:nvCxnSpPr>
              <p:cNvPr id="426" name="Google Shape;426;p8"/>
              <p:cNvCxnSpPr/>
              <p:nvPr/>
            </p:nvCxnSpPr>
            <p:spPr>
              <a:xfrm>
                <a:off x="962463" y="4950107"/>
                <a:ext cx="0" cy="936133"/>
              </a:xfrm>
              <a:prstGeom prst="straightConnector1">
                <a:avLst/>
              </a:prstGeom>
              <a:solidFill>
                <a:schemeClr val="accent1"/>
              </a:solidFill>
              <a:ln w="9525" cap="flat" cmpd="sng">
                <a:solidFill>
                  <a:srgbClr val="BFBFBF"/>
                </a:solidFill>
                <a:prstDash val="solid"/>
                <a:round/>
                <a:headEnd type="none" w="sm" len="sm"/>
                <a:tailEnd type="none" w="sm" len="sm"/>
              </a:ln>
            </p:spPr>
          </p:cxnSp>
        </p:grpSp>
        <p:pic>
          <p:nvPicPr>
            <p:cNvPr id="427" name="Google Shape;427;p8" descr="Præsentation med organisationsdiagram med massiv udfyldning"/>
            <p:cNvPicPr preferRelativeResize="0"/>
            <p:nvPr/>
          </p:nvPicPr>
          <p:blipFill rotWithShape="1">
            <a:blip r:embed="rId5">
              <a:alphaModFix/>
            </a:blip>
            <a:srcRect/>
            <a:stretch/>
          </p:blipFill>
          <p:spPr>
            <a:xfrm>
              <a:off x="16124" y="4010088"/>
              <a:ext cx="720000" cy="720000"/>
            </a:xfrm>
            <a:prstGeom prst="rect">
              <a:avLst/>
            </a:prstGeom>
            <a:noFill/>
            <a:ln>
              <a:noFill/>
            </a:ln>
          </p:spPr>
        </p:pic>
      </p:grpSp>
      <p:pic>
        <p:nvPicPr>
          <p:cNvPr id="428" name="Google Shape;428;p8"/>
          <p:cNvPicPr preferRelativeResize="0"/>
          <p:nvPr/>
        </p:nvPicPr>
        <p:blipFill rotWithShape="1">
          <a:blip r:embed="rId6">
            <a:alphaModFix/>
          </a:blip>
          <a:srcRect/>
          <a:stretch/>
        </p:blipFill>
        <p:spPr>
          <a:xfrm>
            <a:off x="6804276" y="2091008"/>
            <a:ext cx="5124200" cy="3418029"/>
          </a:xfrm>
          <a:prstGeom prst="rect">
            <a:avLst/>
          </a:prstGeom>
          <a:noFill/>
          <a:ln>
            <a:noFill/>
          </a:ln>
        </p:spPr>
      </p:pic>
      <p:sp>
        <p:nvSpPr>
          <p:cNvPr id="429" name="Google Shape;429;p8"/>
          <p:cNvSpPr txBox="1"/>
          <p:nvPr/>
        </p:nvSpPr>
        <p:spPr>
          <a:xfrm>
            <a:off x="745372" y="5706499"/>
            <a:ext cx="4344886" cy="38728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800">
                <a:solidFill>
                  <a:schemeClr val="dk1"/>
                </a:solidFill>
                <a:latin typeface="Arial"/>
                <a:ea typeface="Arial"/>
                <a:cs typeface="Arial"/>
                <a:sym typeface="Arial"/>
              </a:rPr>
              <a:t>Hold 20, Datadrevet Organisationsanalyse</a:t>
            </a:r>
            <a:endParaRPr/>
          </a:p>
          <a:p>
            <a:pPr marL="0" marR="0" lvl="0" indent="0" algn="l" rtl="0">
              <a:lnSpc>
                <a:spcPct val="100000"/>
              </a:lnSpc>
              <a:spcBef>
                <a:spcPts val="1100"/>
              </a:spcBef>
              <a:spcAft>
                <a:spcPts val="0"/>
              </a:spcAft>
              <a:buNone/>
            </a:pPr>
            <a:r>
              <a:rPr lang="da-DK" sz="800">
                <a:solidFill>
                  <a:schemeClr val="dk1"/>
                </a:solidFill>
                <a:latin typeface="Arial"/>
                <a:ea typeface="Arial"/>
                <a:cs typeface="Arial"/>
                <a:sym typeface="Arial"/>
              </a:rPr>
              <a:t>-  November 2021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pic>
        <p:nvPicPr>
          <p:cNvPr id="434" name="Google Shape;434;p9" descr="Pensionist i ejerbolig: Sådan får du hjælp til huslejen gennem boligydelse"/>
          <p:cNvPicPr preferRelativeResize="0"/>
          <p:nvPr/>
        </p:nvPicPr>
        <p:blipFill rotWithShape="1">
          <a:blip r:embed="rId3">
            <a:alphaModFix/>
          </a:blip>
          <a:srcRect r="3899"/>
          <a:stretch/>
        </p:blipFill>
        <p:spPr>
          <a:xfrm>
            <a:off x="-1" y="3176"/>
            <a:ext cx="12204451" cy="6603884"/>
          </a:xfrm>
          <a:prstGeom prst="rect">
            <a:avLst/>
          </a:prstGeom>
          <a:noFill/>
          <a:ln>
            <a:noFill/>
          </a:ln>
        </p:spPr>
      </p:pic>
      <p:sp>
        <p:nvSpPr>
          <p:cNvPr id="435" name="Google Shape;435;p9"/>
          <p:cNvSpPr txBox="1">
            <a:spLocks noGrp="1"/>
          </p:cNvSpPr>
          <p:nvPr>
            <p:ph type="sldNum" idx="12"/>
          </p:nvPr>
        </p:nvSpPr>
        <p:spPr>
          <a:xfrm>
            <a:off x="0" y="6912000"/>
            <a:ext cx="0" cy="0"/>
          </a:xfrm>
          <a:prstGeom prst="rect">
            <a:avLst/>
          </a:prstGeom>
          <a:noFill/>
          <a:ln>
            <a:noFill/>
          </a:ln>
        </p:spPr>
        <p:txBody>
          <a:bodyPr spcFirstLastPara="1" wrap="square" lIns="0" tIns="0" rIns="0" bIns="0" anchor="t" anchorCtr="0">
            <a:noAutofit/>
          </a:bodyPr>
          <a:lstStyle/>
          <a:p>
            <a:pPr marL="0" lvl="0" indent="0" algn="l" rtl="0">
              <a:lnSpc>
                <a:spcPct val="108000"/>
              </a:lnSpc>
              <a:spcBef>
                <a:spcPts val="0"/>
              </a:spcBef>
              <a:spcAft>
                <a:spcPts val="0"/>
              </a:spcAft>
              <a:buNone/>
            </a:pPr>
            <a:fld id="{00000000-1234-1234-1234-123412341234}" type="slidenum">
              <a:rPr lang="da-DK"/>
              <a:t>9</a:t>
            </a:fld>
            <a:endParaRPr/>
          </a:p>
        </p:txBody>
      </p:sp>
      <p:sp>
        <p:nvSpPr>
          <p:cNvPr id="436" name="Google Shape;436;p9"/>
          <p:cNvSpPr/>
          <p:nvPr/>
        </p:nvSpPr>
        <p:spPr>
          <a:xfrm>
            <a:off x="551384" y="478995"/>
            <a:ext cx="4655840" cy="3382054"/>
          </a:xfrm>
          <a:prstGeom prst="rect">
            <a:avLst/>
          </a:prstGeom>
          <a:solidFill>
            <a:srgbClr val="ADC300">
              <a:alpha val="83921"/>
            </a:srgbClr>
          </a:solidFill>
          <a:ln w="9525" cap="flat" cmpd="sng">
            <a:solidFill>
              <a:srgbClr val="ADC300"/>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lt1"/>
              </a:solidFill>
              <a:latin typeface="Arial"/>
              <a:ea typeface="Arial"/>
              <a:cs typeface="Arial"/>
              <a:sym typeface="Arial"/>
            </a:endParaRPr>
          </a:p>
        </p:txBody>
      </p:sp>
      <p:sp>
        <p:nvSpPr>
          <p:cNvPr id="437" name="Google Shape;437;p9"/>
          <p:cNvSpPr/>
          <p:nvPr/>
        </p:nvSpPr>
        <p:spPr>
          <a:xfrm>
            <a:off x="-1" y="6379004"/>
            <a:ext cx="12204452" cy="478995"/>
          </a:xfrm>
          <a:prstGeom prst="rect">
            <a:avLst/>
          </a:prstGeom>
          <a:solidFill>
            <a:srgbClr val="ADC300"/>
          </a:solidFill>
          <a:ln w="9525" cap="flat" cmpd="sng">
            <a:solidFill>
              <a:srgbClr val="ADC300"/>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2000"/>
              <a:buFont typeface="Arial"/>
              <a:buNone/>
            </a:pPr>
            <a:endParaRPr sz="2000" b="0" i="0" u="none" strike="noStrike" cap="none">
              <a:solidFill>
                <a:schemeClr val="lt1"/>
              </a:solidFill>
              <a:latin typeface="Arial"/>
              <a:ea typeface="Arial"/>
              <a:cs typeface="Arial"/>
              <a:sym typeface="Arial"/>
            </a:endParaRPr>
          </a:p>
        </p:txBody>
      </p:sp>
      <p:sp>
        <p:nvSpPr>
          <p:cNvPr id="438" name="Google Shape;438;p9"/>
          <p:cNvSpPr txBox="1"/>
          <p:nvPr/>
        </p:nvSpPr>
        <p:spPr>
          <a:xfrm>
            <a:off x="796989" y="1138941"/>
            <a:ext cx="4188804" cy="430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2800" b="1">
                <a:solidFill>
                  <a:schemeClr val="lt1"/>
                </a:solidFill>
                <a:latin typeface="Arial"/>
                <a:ea typeface="Arial"/>
                <a:cs typeface="Arial"/>
                <a:sym typeface="Arial"/>
              </a:rPr>
              <a:t>Appendiks</a:t>
            </a:r>
            <a:endParaRPr sz="1300">
              <a:solidFill>
                <a:schemeClr val="lt1"/>
              </a:solidFill>
              <a:latin typeface="Arial"/>
              <a:ea typeface="Arial"/>
              <a:cs typeface="Arial"/>
              <a:sym typeface="Arial"/>
            </a:endParaRPr>
          </a:p>
        </p:txBody>
      </p:sp>
      <p:sp>
        <p:nvSpPr>
          <p:cNvPr id="439" name="Google Shape;439;p9"/>
          <p:cNvSpPr txBox="1"/>
          <p:nvPr/>
        </p:nvSpPr>
        <p:spPr>
          <a:xfrm>
            <a:off x="11424592" y="6464612"/>
            <a:ext cx="2964668" cy="3077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da-DK" sz="2000" b="1">
                <a:solidFill>
                  <a:schemeClr val="lt1"/>
                </a:solidFill>
                <a:latin typeface="Arial"/>
                <a:ea typeface="Arial"/>
                <a:cs typeface="Arial"/>
                <a:sym typeface="Arial"/>
              </a:rPr>
              <a:t>atp=</a:t>
            </a:r>
            <a:endParaRPr/>
          </a:p>
        </p:txBody>
      </p:sp>
    </p:spTree>
  </p:cSld>
  <p:clrMapOvr>
    <a:masterClrMapping/>
  </p:clrMapOvr>
</p:sld>
</file>

<file path=ppt/theme/theme1.xml><?xml version="1.0" encoding="utf-8"?>
<a:theme xmlns:a="http://schemas.openxmlformats.org/drawingml/2006/main" name="Blank">
  <a:themeElements>
    <a:clrScheme name="FM Finansministeriet">
      <a:dk1>
        <a:srgbClr val="000000"/>
      </a:dk1>
      <a:lt1>
        <a:srgbClr val="FFFFFF"/>
      </a:lt1>
      <a:dk2>
        <a:srgbClr val="031D5C"/>
      </a:dk2>
      <a:lt2>
        <a:srgbClr val="F6F6F6"/>
      </a:lt2>
      <a:accent1>
        <a:srgbClr val="3B5463"/>
      </a:accent1>
      <a:accent2>
        <a:srgbClr val="00B08C"/>
      </a:accent2>
      <a:accent3>
        <a:srgbClr val="85909A"/>
      </a:accent3>
      <a:accent4>
        <a:srgbClr val="ED5E66"/>
      </a:accent4>
      <a:accent5>
        <a:srgbClr val="64AACC"/>
      </a:accent5>
      <a:accent6>
        <a:srgbClr val="82244D"/>
      </a:accent6>
      <a:hlink>
        <a:srgbClr val="3E72A6"/>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FM">
      <a:dk1>
        <a:srgbClr val="000000"/>
      </a:dk1>
      <a:lt1>
        <a:srgbClr val="FFFFFF"/>
      </a:lt1>
      <a:dk2>
        <a:srgbClr val="031D5C"/>
      </a:dk2>
      <a:lt2>
        <a:srgbClr val="F6F6F6"/>
      </a:lt2>
      <a:accent1>
        <a:srgbClr val="3B5463"/>
      </a:accent1>
      <a:accent2>
        <a:srgbClr val="00B08C"/>
      </a:accent2>
      <a:accent3>
        <a:srgbClr val="85909A"/>
      </a:accent3>
      <a:accent4>
        <a:srgbClr val="ED5E66"/>
      </a:accent4>
      <a:accent5>
        <a:srgbClr val="64AACC"/>
      </a:accent5>
      <a:accent6>
        <a:srgbClr val="82244D"/>
      </a:accent6>
      <a:hlink>
        <a:srgbClr val="A4A4A4"/>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1561</Words>
  <Application>Microsoft Macintosh PowerPoint</Application>
  <PresentationFormat>Widescreen</PresentationFormat>
  <Paragraphs>189</Paragraphs>
  <Slides>25</Slides>
  <Notes>25</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25</vt:i4>
      </vt:variant>
    </vt:vector>
  </HeadingPairs>
  <TitlesOfParts>
    <vt:vector size="29" baseType="lpstr">
      <vt:lpstr>Arial</vt:lpstr>
      <vt:lpstr>Cambria</vt:lpstr>
      <vt:lpstr>Noto Sans Symbols</vt:lpstr>
      <vt:lpstr>Blank</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Kristian Kiel Ørom</dc:creator>
  <cp:lastModifiedBy>Rose Kjærsgaard Heine</cp:lastModifiedBy>
  <cp:revision>1</cp:revision>
  <dcterms:created xsi:type="dcterms:W3CDTF">2021-10-28T22:08:52Z</dcterms:created>
  <dcterms:modified xsi:type="dcterms:W3CDTF">2021-11-15T18:52:31Z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www.skabelondesign.com</vt:lpwstr>
  </property>
  <property fmtid="{D5CDD505-2E9C-101B-9397-08002B2CF9AE}" pid="3" name="TemplafyTimeStamp">
    <vt:lpwstr>2020-12-17T12:31:42.5188744</vt:lpwstr>
  </property>
  <property fmtid="{D5CDD505-2E9C-101B-9397-08002B2CF9AE}" pid="4" name="DocumentInfoFinished">
    <vt:lpwstr>True</vt:lpwstr>
  </property>
</Properties>
</file>