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2.svg" ContentType="image/svg"/>
  <Override PartName="/ppt/media/image14.svg" ContentType="image/svg"/>
  <Override PartName="/ppt/media/image1.png" ContentType="image/png"/>
  <Override PartName="/ppt/media/image2.svg" ContentType="image/svg"/>
  <Override PartName="/ppt/media/image5.png" ContentType="image/png"/>
  <Override PartName="/ppt/media/image3.png" ContentType="image/png"/>
  <Override PartName="/ppt/media/image4.svg" ContentType="image/svg"/>
  <Override PartName="/ppt/media/image7.png" ContentType="image/png"/>
  <Override PartName="/ppt/media/image11.png" ContentType="image/png"/>
  <Override PartName="/ppt/media/image6.svg" ContentType="image/svg"/>
  <Override PartName="/ppt/media/image9.png" ContentType="image/png"/>
  <Override PartName="/ppt/media/image10.svg" ContentType="image/svg"/>
  <Override PartName="/ppt/media/image13.png" ContentType="image/png"/>
  <Override PartName="/ppt/media/image8.svg" ContentType="image/svg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</p:sldMasterIdLst>
  <p:sldIdLst>
    <p:sldId id="256" r:id="rId6"/>
    <p:sldId id="257" r:id="rId7"/>
    <p:sldId id="258" r:id="rId8"/>
    <p:sldId id="259" r:id="rId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80000" y="-5444640"/>
            <a:ext cx="360" cy="112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DK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2D1411-CFA7-4E15-AF6A-41E79BE5C412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80000" y="-5444640"/>
            <a:ext cx="360" cy="112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DK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80000" y="-5444640"/>
            <a:ext cx="360" cy="112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DK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" Target="slide1.xml"/><Relationship Id="rId3" Type="http://schemas.openxmlformats.org/officeDocument/2006/relationships/image" Target="../media/image1.png"/><Relationship Id="rId4" Type="http://schemas.openxmlformats.org/officeDocument/2006/relationships/image" Target="../media/image2.svg"/><Relationship Id="rId5" Type="http://schemas.openxmlformats.org/officeDocument/2006/relationships/image" Target="../media/image3.png"/><Relationship Id="rId6" Type="http://schemas.openxmlformats.org/officeDocument/2006/relationships/image" Target="../media/image4.svg"/><Relationship Id="rId7" Type="http://schemas.openxmlformats.org/officeDocument/2006/relationships/hyperlink" Target="https://github.com/NicklasVraa" TargetMode="External"/><Relationship Id="rId8" Type="http://schemas.openxmlformats.org/officeDocument/2006/relationships/image" Target="../media/image5.png"/><Relationship Id="rId9" Type="http://schemas.openxmlformats.org/officeDocument/2006/relationships/image" Target="../media/image6.svg"/><Relationship Id="rId10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hyperlink" Target="https://github.com/NicklasVraa" TargetMode="External"/><Relationship Id="rId3" Type="http://schemas.openxmlformats.org/officeDocument/2006/relationships/image" Target="../media/image7.png"/><Relationship Id="rId4" Type="http://schemas.openxmlformats.org/officeDocument/2006/relationships/image" Target="../media/image8.svg"/><Relationship Id="rId5" Type="http://schemas.openxmlformats.org/officeDocument/2006/relationships/slide" Target="slide1.xml"/><Relationship Id="rId6" Type="http://schemas.openxmlformats.org/officeDocument/2006/relationships/image" Target="../media/image1.png"/><Relationship Id="rId7" Type="http://schemas.openxmlformats.org/officeDocument/2006/relationships/image" Target="../media/image2.svg"/><Relationship Id="rId8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image" Target="../media/image10.sv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1.png"/><Relationship Id="rId3" Type="http://schemas.openxmlformats.org/officeDocument/2006/relationships/image" Target="../media/image12.svg"/><Relationship Id="rId4" Type="http://schemas.openxmlformats.org/officeDocument/2006/relationships/slide" Target="slide1.xml"/><Relationship Id="rId5" Type="http://schemas.openxmlformats.org/officeDocument/2006/relationships/image" Target="../media/image13.png"/><Relationship Id="rId6" Type="http://schemas.openxmlformats.org/officeDocument/2006/relationships/image" Target="../media/image14.svg"/><Relationship Id="rId7" Type="http://schemas.openxmlformats.org/officeDocument/2006/relationships/hyperlink" Target="https://github.com/NicklasVraa" TargetMode="External"/><Relationship Id="rId8" Type="http://schemas.openxmlformats.org/officeDocument/2006/relationships/image" Target="../media/image7.png"/><Relationship Id="rId9" Type="http://schemas.openxmlformats.org/officeDocument/2006/relationships/image" Target="../media/image8.svg"/><Relationship Id="rId10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918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DK" sz="3200" spc="-1" strike="noStrike">
                <a:solidFill>
                  <a:srgbClr val="000000"/>
                </a:solidFill>
                <a:latin typeface="AU Passata"/>
              </a:rPr>
              <a:t>CLICK TO EDIT THE TITLE TEXT FORMAT</a:t>
            </a:r>
            <a:endParaRPr b="1" lang="en-DK" sz="3200" spc="-1" strike="noStrike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80000" y="720000"/>
            <a:ext cx="4140000" cy="45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283"/>
              </a:spcBef>
            </a:pPr>
            <a:r>
              <a:rPr b="0" lang="en-DK" sz="1600" spc="-1" strike="noStrike">
                <a:solidFill>
                  <a:srgbClr val="000000"/>
                </a:solidFill>
                <a:latin typeface="AU Passata"/>
                <a:ea typeface="Noto Sans CJK SC"/>
              </a:rPr>
              <a:t>Click to edit the outline text format</a:t>
            </a:r>
            <a:endParaRPr b="0" lang="en-DK" sz="1600" spc="-1" strike="noStrike">
              <a:solidFill>
                <a:srgbClr val="000000"/>
              </a:solidFill>
              <a:latin typeface="AU Passata"/>
            </a:endParaRPr>
          </a:p>
          <a:p>
            <a:pPr lvl="1" marL="648000" indent="-180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DK" sz="1600" spc="-1" strike="noStrike">
                <a:solidFill>
                  <a:srgbClr val="000000"/>
                </a:solidFill>
                <a:latin typeface="AU Passata"/>
                <a:ea typeface="Noto Sans CJK SC"/>
              </a:rPr>
              <a:t>Second Outline Level</a:t>
            </a:r>
            <a:endParaRPr b="0" lang="en-DK" sz="1600" spc="-1" strike="noStrike">
              <a:solidFill>
                <a:srgbClr val="000000"/>
              </a:solidFill>
              <a:latin typeface="AU Passata"/>
            </a:endParaRPr>
          </a:p>
          <a:p>
            <a:pPr lvl="2" marL="1008000" indent="-180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DK" sz="1600" spc="-1" strike="noStrike">
                <a:solidFill>
                  <a:srgbClr val="000000"/>
                </a:solidFill>
                <a:latin typeface="AU Passata"/>
                <a:ea typeface="Noto Sans CJK SC"/>
              </a:rPr>
              <a:t>Third Outline Level</a:t>
            </a:r>
            <a:endParaRPr b="0" lang="en-DK" sz="1600" spc="-1" strike="noStrike">
              <a:solidFill>
                <a:srgbClr val="000000"/>
              </a:solidFill>
              <a:latin typeface="AU Passata"/>
            </a:endParaRPr>
          </a:p>
          <a:p>
            <a:pPr lvl="3" marL="1368000" indent="-180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DK" sz="1600" spc="-1" strike="noStrike">
                <a:solidFill>
                  <a:srgbClr val="000000"/>
                </a:solidFill>
                <a:latin typeface="AU Passata"/>
                <a:ea typeface="Noto Sans CJK SC"/>
              </a:rPr>
              <a:t>Fourth Outline Level</a:t>
            </a:r>
            <a:endParaRPr b="0" lang="en-DK" sz="1600" spc="-1" strike="noStrike">
              <a:solidFill>
                <a:srgbClr val="000000"/>
              </a:solidFill>
              <a:latin typeface="AU Passata"/>
            </a:endParaRPr>
          </a:p>
          <a:p>
            <a:pPr lvl="4" marL="1728000" indent="-180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DK" sz="1600" spc="-1" strike="noStrike">
                <a:solidFill>
                  <a:srgbClr val="000000"/>
                </a:solidFill>
                <a:latin typeface="AU Passata"/>
                <a:ea typeface="Noto Sans CJK SC"/>
              </a:rPr>
              <a:t>Fifth Outline Level</a:t>
            </a:r>
            <a:endParaRPr b="0" lang="en-DK" sz="1600" spc="-1" strike="noStrike">
              <a:solidFill>
                <a:srgbClr val="000000"/>
              </a:solidFill>
              <a:latin typeface="AU Passata"/>
            </a:endParaRPr>
          </a:p>
          <a:p>
            <a:pPr lvl="5" marL="2088000" indent="-180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DK" sz="1600" spc="-1" strike="noStrike">
                <a:solidFill>
                  <a:srgbClr val="000000"/>
                </a:solidFill>
                <a:latin typeface="AU Passata"/>
                <a:ea typeface="Noto Sans CJK SC"/>
              </a:rPr>
              <a:t>Sixth Outline Level</a:t>
            </a:r>
            <a:endParaRPr b="0" lang="en-DK" sz="1600" spc="-1" strike="noStrike">
              <a:solidFill>
                <a:srgbClr val="000000"/>
              </a:solidFill>
              <a:latin typeface="AU Passata"/>
            </a:endParaRPr>
          </a:p>
          <a:p>
            <a:pPr lvl="6" marL="2448000" indent="-180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50000"/>
              <a:buFont typeface="Wingdings" charset="2"/>
              <a:buChar char=""/>
            </a:pPr>
            <a:r>
              <a:rPr b="0" lang="en-DK" sz="1600" spc="-1" strike="noStrike">
                <a:solidFill>
                  <a:srgbClr val="000000"/>
                </a:solidFill>
                <a:latin typeface="AU Passata"/>
                <a:ea typeface="Noto Sans CJK SC"/>
              </a:rPr>
              <a:t>Seventh Outline Level</a:t>
            </a:r>
            <a:endParaRPr b="0" lang="en-DK" sz="1600" spc="-1" strike="noStrike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59640" y="5409000"/>
            <a:ext cx="4500000" cy="15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en-DK" sz="800" spc="-1" strike="noStrike">
                <a:solidFill>
                  <a:srgbClr val="555555"/>
                </a:solidFill>
                <a:latin typeface="AU Passata"/>
              </a:defRPr>
            </a:lvl1pPr>
          </a:lstStyle>
          <a:p>
            <a:pPr indent="0">
              <a:buNone/>
            </a:pPr>
            <a:r>
              <a:rPr b="0" lang="en-DK" sz="800" spc="-1" strike="noStrike">
                <a:solidFill>
                  <a:srgbClr val="555555"/>
                </a:solidFill>
                <a:latin typeface="AU Passata"/>
              </a:rPr>
              <a:t>&lt;footer&gt;</a:t>
            </a:r>
            <a:endParaRPr b="0" lang="en-DK" sz="800" spc="-1" strike="noStrike">
              <a:solidFill>
                <a:srgbClr val="555555"/>
              </a:solidFill>
              <a:latin typeface="AU Passata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00360" y="5410440"/>
            <a:ext cx="2520000" cy="15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buNone/>
              <a:defRPr b="0" lang="en-DK" sz="800" spc="-1" strike="noStrike">
                <a:solidFill>
                  <a:srgbClr val="555555"/>
                </a:solidFill>
                <a:latin typeface="AU Passata"/>
              </a:defRPr>
            </a:lvl1pPr>
          </a:lstStyle>
          <a:p>
            <a:pPr indent="0" algn="r">
              <a:buNone/>
            </a:pPr>
            <a:fld id="{0E18A37C-2BF3-4EBB-BCFE-51408F79D906}" type="slidenum">
              <a:rPr b="0" lang="en-DK" sz="800" spc="-1" strike="noStrike">
                <a:solidFill>
                  <a:srgbClr val="555555"/>
                </a:solidFill>
                <a:latin typeface="AU Passata"/>
              </a:rPr>
              <a:t>&lt;number&gt;</a:t>
            </a:fld>
            <a:r>
              <a:rPr b="0" lang="en-DK" sz="800" spc="-1" strike="noStrike">
                <a:solidFill>
                  <a:srgbClr val="555555"/>
                </a:solidFill>
                <a:latin typeface="AU Passata"/>
              </a:rPr>
              <a:t> of </a:t>
            </a:r>
            <a:fld id="{383494F9-CA70-49AC-9A70-9D9321849F87}" type="slidecount">
              <a:rPr b="0" lang="en-DK" sz="800" spc="-1" strike="noStrike">
                <a:solidFill>
                  <a:srgbClr val="555555"/>
                </a:solidFill>
                <a:latin typeface="AU Passata"/>
              </a:rPr>
              <a:t>4</a:t>
            </a:fld>
            <a:endParaRPr b="0" lang="en-DK" sz="800" spc="-1" strike="noStrike">
              <a:solidFill>
                <a:srgbClr val="555555"/>
              </a:solidFill>
              <a:latin typeface="AU Passata"/>
            </a:endParaRPr>
          </a:p>
        </p:txBody>
      </p:sp>
      <p:grpSp>
        <p:nvGrpSpPr>
          <p:cNvPr id="4" name=""/>
          <p:cNvGrpSpPr/>
          <p:nvPr/>
        </p:nvGrpSpPr>
        <p:grpSpPr>
          <a:xfrm>
            <a:off x="209880" y="594720"/>
            <a:ext cx="259200" cy="23040"/>
            <a:chOff x="209880" y="594720"/>
            <a:chExt cx="259200" cy="23040"/>
          </a:xfrm>
        </p:grpSpPr>
        <p:sp>
          <p:nvSpPr>
            <p:cNvPr id="5" name=""/>
            <p:cNvSpPr/>
            <p:nvPr/>
          </p:nvSpPr>
          <p:spPr>
            <a:xfrm>
              <a:off x="209880" y="594720"/>
              <a:ext cx="117000" cy="23040"/>
            </a:xfrm>
            <a:prstGeom prst="rect">
              <a:avLst/>
            </a:prstGeom>
            <a:solidFill>
              <a:srgbClr val="002546"/>
            </a:solidFill>
            <a:ln w="0">
              <a:solidFill>
                <a:srgbClr val="002546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endParaRPr b="0" lang="en-DK" sz="2400" spc="-1" strike="noStrike">
                <a:solidFill>
                  <a:srgbClr val="ffffff"/>
                </a:solidFill>
                <a:latin typeface="Times New Roman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352080" y="594720"/>
              <a:ext cx="23400" cy="23040"/>
            </a:xfrm>
            <a:prstGeom prst="rect">
              <a:avLst/>
            </a:prstGeom>
            <a:solidFill>
              <a:srgbClr val="002546"/>
            </a:solidFill>
            <a:ln w="0">
              <a:solidFill>
                <a:srgbClr val="002546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endParaRPr b="0" lang="en-DK" sz="2400" spc="-1" strike="noStrike">
                <a:solidFill>
                  <a:srgbClr val="ffffff"/>
                </a:solidFill>
                <a:latin typeface="Times New Roman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398520" y="594720"/>
              <a:ext cx="23400" cy="23040"/>
            </a:xfrm>
            <a:prstGeom prst="rect">
              <a:avLst/>
            </a:prstGeom>
            <a:solidFill>
              <a:srgbClr val="002546"/>
            </a:solidFill>
            <a:ln w="0">
              <a:solidFill>
                <a:srgbClr val="002546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endParaRPr b="0" lang="en-DK" sz="2400" spc="-1" strike="noStrike">
                <a:solidFill>
                  <a:srgbClr val="ffffff"/>
                </a:solidFill>
                <a:latin typeface="Times New Roman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445680" y="594720"/>
              <a:ext cx="23400" cy="23040"/>
            </a:xfrm>
            <a:prstGeom prst="rect">
              <a:avLst/>
            </a:prstGeom>
            <a:solidFill>
              <a:srgbClr val="002546"/>
            </a:solidFill>
            <a:ln w="0">
              <a:solidFill>
                <a:srgbClr val="002546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ctr">
              <a:noAutofit/>
            </a:bodyPr>
            <a:p>
              <a:endParaRPr b="0" lang="en-DK" sz="2400" spc="-1" strike="noStrike">
                <a:solidFill>
                  <a:srgbClr val="ffffff"/>
                </a:solidFill>
                <a:latin typeface="Times New Roman"/>
              </a:endParaRPr>
            </a:p>
          </p:txBody>
        </p:sp>
      </p:grpSp>
      <p:pic>
        <p:nvPicPr>
          <p:cNvPr id="9" name="" descr="">
            <a:hlinkClick r:id="rId2" action="ppaction://hlinksldjump"/>
          </p:cNvPr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  <a:alphaModFix amt="50000"/>
          </a:blip>
          <a:stretch/>
        </p:blipFill>
        <p:spPr>
          <a:xfrm>
            <a:off x="9828360" y="5430600"/>
            <a:ext cx="101160" cy="98280"/>
          </a:xfrm>
          <a:prstGeom prst="rect">
            <a:avLst/>
          </a:prstGeom>
          <a:ln w="0">
            <a:noFill/>
          </a:ln>
        </p:spPr>
      </p:pic>
      <p:pic>
        <p:nvPicPr>
          <p:cNvPr id="10" name="" descr=""/>
          <p:cNvPicPr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  <a:alphaModFix amt="50000"/>
          </a:blip>
          <a:stretch/>
        </p:blipFill>
        <p:spPr>
          <a:xfrm>
            <a:off x="9560880" y="166320"/>
            <a:ext cx="359640" cy="360000"/>
          </a:xfrm>
          <a:prstGeom prst="rect">
            <a:avLst/>
          </a:prstGeom>
          <a:ln w="0">
            <a:noFill/>
          </a:ln>
        </p:spPr>
      </p:pic>
      <p:pic>
        <p:nvPicPr>
          <p:cNvPr id="11" name="" descr="">
            <a:hlinkClick r:id="rId7"/>
          </p:cNvPr>
          <p:cNvPicPr/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  <a:alphaModFix amt="50000"/>
          </a:blip>
          <a:stretch/>
        </p:blipFill>
        <p:spPr>
          <a:xfrm>
            <a:off x="187200" y="5435640"/>
            <a:ext cx="96840" cy="968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10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"/>
          <p:cNvSpPr/>
          <p:nvPr/>
        </p:nvSpPr>
        <p:spPr>
          <a:xfrm>
            <a:off x="0" y="0"/>
            <a:ext cx="5040000" cy="5670000"/>
          </a:xfrm>
          <a:prstGeom prst="rect">
            <a:avLst/>
          </a:prstGeom>
          <a:solidFill>
            <a:srgbClr val="002546"/>
          </a:solidFill>
          <a:ln w="0">
            <a:solidFill>
              <a:srgbClr val="002546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endParaRPr b="0" lang="en-DK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0000" y="1080000"/>
            <a:ext cx="36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DK" sz="3600" spc="-1" strike="noStrike">
                <a:solidFill>
                  <a:srgbClr val="ffffff"/>
                </a:solidFill>
                <a:latin typeface="AU Passata"/>
              </a:rPr>
              <a:t>Click to edit the title text format</a:t>
            </a:r>
            <a:endParaRPr b="1" lang="en-DK" sz="3600" spc="-1" strike="noStrike">
              <a:solidFill>
                <a:srgbClr val="ffffff"/>
              </a:solidFill>
              <a:latin typeface="AU Passat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760000" y="1080000"/>
            <a:ext cx="3600000" cy="353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1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DK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28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1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DK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1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DK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28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DK" sz="1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DK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1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DK" sz="1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1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DK" sz="1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1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DK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360000" y="5409360"/>
            <a:ext cx="4500000" cy="15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DK" sz="800" spc="-1" strike="noStrike">
                <a:solidFill>
                  <a:srgbClr val="ffffff"/>
                </a:solidFill>
                <a:latin typeface="AU Passata"/>
              </a:rPr>
              <a:t>&lt;footer&gt;</a:t>
            </a:r>
            <a:endParaRPr b="0" lang="en-DK" sz="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4680000" y="0"/>
            <a:ext cx="180000" cy="2880000"/>
          </a:xfrm>
          <a:prstGeom prst="rect">
            <a:avLst/>
          </a:prstGeom>
          <a:solidFill>
            <a:srgbClr val="ffffff"/>
          </a:solidFill>
          <a:ln w="0">
            <a:solidFill>
              <a:srgbClr val="002546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endParaRPr b="0" lang="en-DK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4320000" y="0"/>
            <a:ext cx="180000" cy="1440000"/>
          </a:xfrm>
          <a:prstGeom prst="rect">
            <a:avLst/>
          </a:prstGeom>
          <a:solidFill>
            <a:srgbClr val="ffffff"/>
          </a:solidFill>
          <a:ln w="0">
            <a:solidFill>
              <a:srgbClr val="002546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endParaRPr b="0" lang="en-DK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3960000" y="0"/>
            <a:ext cx="180000" cy="720000"/>
          </a:xfrm>
          <a:prstGeom prst="rect">
            <a:avLst/>
          </a:prstGeom>
          <a:solidFill>
            <a:srgbClr val="ffffff"/>
          </a:solidFill>
          <a:ln w="0">
            <a:solidFill>
              <a:srgbClr val="002546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endParaRPr b="0" lang="en-DK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3600000" y="0"/>
            <a:ext cx="180000" cy="360000"/>
          </a:xfrm>
          <a:prstGeom prst="rect">
            <a:avLst/>
          </a:prstGeom>
          <a:solidFill>
            <a:srgbClr val="ffffff"/>
          </a:solidFill>
          <a:ln w="0">
            <a:solidFill>
              <a:srgbClr val="002546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endParaRPr b="0" lang="en-DK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3240000" y="0"/>
            <a:ext cx="180000" cy="180000"/>
          </a:xfrm>
          <a:prstGeom prst="rect">
            <a:avLst/>
          </a:prstGeom>
          <a:solidFill>
            <a:srgbClr val="ffffff"/>
          </a:solidFill>
          <a:ln w="0">
            <a:solidFill>
              <a:srgbClr val="002546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endParaRPr b="0" lang="en-DK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2" name="" descr="">
            <a:hlinkClick r:id="rId2"/>
          </p:cNvPr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  <a:alphaModFix amt="50000"/>
          </a:blip>
          <a:stretch/>
        </p:blipFill>
        <p:spPr>
          <a:xfrm>
            <a:off x="187200" y="5436360"/>
            <a:ext cx="95760" cy="95760"/>
          </a:xfrm>
          <a:prstGeom prst="rect">
            <a:avLst/>
          </a:prstGeom>
          <a:ln w="0">
            <a:noFill/>
          </a:ln>
        </p:spPr>
      </p:pic>
      <p:pic>
        <p:nvPicPr>
          <p:cNvPr id="23" name="" descr="">
            <a:hlinkClick r:id="rId5" action="ppaction://hlinksldjump"/>
          </p:cNvPr>
          <p:cNvPicPr/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  <a:alphaModFix amt="50000"/>
          </a:blip>
          <a:stretch/>
        </p:blipFill>
        <p:spPr>
          <a:xfrm>
            <a:off x="9828720" y="5430600"/>
            <a:ext cx="101160" cy="98280"/>
          </a:xfrm>
          <a:prstGeom prst="rect">
            <a:avLst/>
          </a:prstGeom>
          <a:ln w="0">
            <a:noFill/>
          </a:ln>
        </p:spPr>
      </p:pic>
      <p:sp>
        <p:nvSpPr>
          <p:cNvPr id="24" name=""/>
          <p:cNvSpPr txBox="1"/>
          <p:nvPr/>
        </p:nvSpPr>
        <p:spPr>
          <a:xfrm>
            <a:off x="7200360" y="5410800"/>
            <a:ext cx="2520000" cy="15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/>
            <a:fld id="{0C8820FA-00BE-45D6-9A1D-4C2F47AB95A6}" type="slidenum">
              <a:rPr b="0" lang="en-DK" sz="800" spc="-1" strike="noStrike">
                <a:solidFill>
                  <a:srgbClr val="555555"/>
                </a:solidFill>
                <a:latin typeface="AU Passata"/>
              </a:rPr>
              <a:t>&lt;number&gt;</a:t>
            </a:fld>
            <a:r>
              <a:rPr b="0" lang="en-DK" sz="800" spc="-1" strike="noStrike">
                <a:solidFill>
                  <a:srgbClr val="555555"/>
                </a:solidFill>
                <a:latin typeface="AU Passata"/>
              </a:rPr>
              <a:t> of </a:t>
            </a:r>
            <a:fld id="{CFC9FF53-D149-4DAC-ADE9-9ADEB667ED31}" type="slidecount">
              <a:rPr b="0" lang="en-DK" sz="800" spc="-1" strike="noStrike">
                <a:solidFill>
                  <a:srgbClr val="555555"/>
                </a:solidFill>
                <a:latin typeface="AU Passata"/>
              </a:rPr>
              <a:t>4</a:t>
            </a:fld>
            <a:endParaRPr b="0" lang="en-DK" sz="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8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5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0000" y="1080000"/>
            <a:ext cx="39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DK" sz="4200" spc="-1" strike="noStrike">
                <a:solidFill>
                  <a:srgbClr val="ffffff"/>
                </a:solidFill>
                <a:latin typeface="AU Passata"/>
              </a:rPr>
              <a:t>CLICK TO EDIT THE TITLE TEXT FORMAT</a:t>
            </a:r>
            <a:endParaRPr b="1" lang="en-DK" sz="4200" spc="-1" strike="noStrike">
              <a:solidFill>
                <a:srgbClr val="ffffff"/>
              </a:solidFill>
              <a:latin typeface="AU Passat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131440" y="1080000"/>
            <a:ext cx="41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DK" sz="16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DK" sz="16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DK" sz="16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DK" sz="16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DK" sz="16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DK" sz="16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DK" sz="16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DK" sz="16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DK" sz="16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DK" sz="16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DK" sz="16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DK" sz="16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DK" sz="16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DK" sz="1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8" name="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  <a:alphaModFix amt="50000"/>
          </a:blip>
          <a:stretch/>
        </p:blipFill>
        <p:spPr>
          <a:xfrm>
            <a:off x="716400" y="591480"/>
            <a:ext cx="1480320" cy="30852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5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DK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DK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8000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09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DK" sz="2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DK" sz="2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DK" sz="22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DK" sz="22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DK" sz="22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DK" sz="22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DK" sz="22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DK" sz="22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DK" sz="22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DK" sz="22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DK" sz="22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DK" sz="22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DK" sz="22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DK" sz="2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2" name="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  <a:alphaModFix amt="50000"/>
          </a:blip>
          <a:stretch/>
        </p:blipFill>
        <p:spPr>
          <a:xfrm>
            <a:off x="3580200" y="1419120"/>
            <a:ext cx="2899800" cy="2900880"/>
          </a:xfrm>
          <a:prstGeom prst="rect">
            <a:avLst/>
          </a:prstGeom>
          <a:ln w="0">
            <a:noFill/>
          </a:ln>
        </p:spPr>
      </p:pic>
      <p:pic>
        <p:nvPicPr>
          <p:cNvPr id="33" name="" descr="">
            <a:hlinkClick r:id="rId4" action="ppaction://hlinksldjump"/>
          </p:cNvPr>
          <p:cNvPicPr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  <a:alphaModFix amt="50000"/>
          </a:blip>
          <a:stretch/>
        </p:blipFill>
        <p:spPr>
          <a:xfrm>
            <a:off x="9829080" y="5428800"/>
            <a:ext cx="101160" cy="98280"/>
          </a:xfrm>
          <a:prstGeom prst="rect">
            <a:avLst/>
          </a:prstGeom>
          <a:ln w="0">
            <a:noFill/>
          </a:ln>
        </p:spPr>
      </p:pic>
      <p:pic>
        <p:nvPicPr>
          <p:cNvPr id="34" name="" descr="">
            <a:hlinkClick r:id="rId7"/>
          </p:cNvPr>
          <p:cNvPicPr/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  <a:alphaModFix amt="50000"/>
          </a:blip>
          <a:stretch/>
        </p:blipFill>
        <p:spPr>
          <a:xfrm>
            <a:off x="187200" y="5436360"/>
            <a:ext cx="95760" cy="957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10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1080000"/>
            <a:ext cx="39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DK" sz="4200" spc="-1" strike="noStrike">
              <a:solidFill>
                <a:srgbClr val="ffffff"/>
              </a:solidFill>
              <a:latin typeface="AU Passat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20000" y="1080000"/>
            <a:ext cx="36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DK" sz="3600" spc="-1" strike="noStrike">
              <a:solidFill>
                <a:srgbClr val="ffffff"/>
              </a:solidFill>
              <a:latin typeface="AU Passata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5760000" y="1080000"/>
            <a:ext cx="3600000" cy="1140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3"/>
              </a:spcBef>
            </a:pPr>
            <a:r>
              <a:rPr b="1" lang="en-DK" sz="1600" spc="-1" strike="noStrike">
                <a:solidFill>
                  <a:srgbClr val="000000"/>
                </a:solidFill>
                <a:latin typeface="AU Passata"/>
              </a:rPr>
              <a:t>Contents</a:t>
            </a:r>
            <a:endParaRPr b="0" lang="en-DK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Font typeface="OpenSymbol"/>
              <a:buAutoNum type="arabicPeriod"/>
            </a:pPr>
            <a:r>
              <a:rPr b="0" lang="en-DK" sz="1600" spc="-1" strike="noStrike">
                <a:solidFill>
                  <a:srgbClr val="000000"/>
                </a:solidFill>
                <a:latin typeface="AU Passata"/>
              </a:rPr>
              <a:t>Cool Topic</a:t>
            </a:r>
            <a:endParaRPr b="0" lang="en-DK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Font typeface="OpenSymbol"/>
              <a:buAutoNum type="arabicPeriod"/>
            </a:pPr>
            <a:r>
              <a:rPr b="0" lang="en-DK" sz="1600" spc="-1" strike="noStrike">
                <a:solidFill>
                  <a:srgbClr val="000000"/>
                </a:solidFill>
                <a:latin typeface="AU Passata"/>
              </a:rPr>
              <a:t>Another Topic</a:t>
            </a:r>
            <a:endParaRPr b="0" lang="en-DK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80000" y="119880"/>
            <a:ext cx="9180000" cy="48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DK" sz="3200" spc="-1" strike="noStrike">
              <a:solidFill>
                <a:srgbClr val="000000"/>
              </a:solidFill>
              <a:latin typeface="AU Passata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80000" y="900000"/>
            <a:ext cx="3240000" cy="136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3"/>
              </a:spcBef>
            </a:pPr>
            <a:r>
              <a:rPr b="1" lang="en-DK" sz="1600" spc="-1" strike="noStrike">
                <a:solidFill>
                  <a:srgbClr val="000000"/>
                </a:solidFill>
                <a:latin typeface="AU Passata"/>
              </a:rPr>
              <a:t>Header</a:t>
            </a:r>
            <a:endParaRPr b="0" lang="en-DK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1600" spc="-1" strike="noStrike">
                <a:solidFill>
                  <a:srgbClr val="000000"/>
                </a:solidFill>
                <a:latin typeface="AU Passata"/>
              </a:rPr>
              <a:t>A good point</a:t>
            </a:r>
            <a:endParaRPr b="0" lang="en-DK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1600" spc="-1" strike="noStrike">
                <a:solidFill>
                  <a:srgbClr val="000000"/>
                </a:solidFill>
                <a:latin typeface="AU Passata"/>
              </a:rPr>
              <a:t>An even greater point</a:t>
            </a:r>
            <a:endParaRPr b="0" lang="en-DK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DK" sz="1600" spc="-1" strike="noStrike">
                <a:solidFill>
                  <a:srgbClr val="000000"/>
                </a:solidFill>
                <a:latin typeface="AU Passata"/>
              </a:rPr>
              <a:t>Summation</a:t>
            </a:r>
            <a:endParaRPr b="0" lang="en-DK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Name Lastname - Topic - Date 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DDECC6-4E52-4E8E-8F86-E65CA532C85C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university_slides</Template>
  <TotalTime>0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2025-05-15T13:30:31Z</dcterms:created>
  <dc:creator/>
  <dc:description/>
  <dc:language>en-US</dc:language>
  <cp:lastModifiedBy/>
  <cp:revision>1</cp:revision>
  <dc:subject/>
  <dc:title>university_slides</dc:title>
</cp:coreProperties>
</file>