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89" r:id="rId4"/>
    <p:sldId id="284" r:id="rId5"/>
    <p:sldId id="283" r:id="rId6"/>
    <p:sldId id="286" r:id="rId7"/>
    <p:sldId id="287" r:id="rId8"/>
    <p:sldId id="281" r:id="rId9"/>
    <p:sldId id="282" r:id="rId10"/>
    <p:sldId id="288" r:id="rId11"/>
    <p:sldId id="27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2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22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3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3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2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5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5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9314" y="652847"/>
            <a:ext cx="8001000" cy="1530179"/>
          </a:xfrm>
        </p:spPr>
        <p:txBody>
          <a:bodyPr numCol="1"/>
          <a:lstStyle/>
          <a:p>
            <a:pPr algn="ctr"/>
            <a:r>
              <a:rPr lang="en-CA" altLang="en-CA" dirty="0" smtClean="0"/>
              <a:t>Data sharing</a:t>
            </a:r>
            <a:endParaRPr lang="fr-CA" alt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81855" y="3893295"/>
            <a:ext cx="6400800" cy="1947333"/>
          </a:xfrm>
        </p:spPr>
        <p:txBody>
          <a:bodyPr numCol="1">
            <a:normAutofit fontScale="92500" lnSpcReduction="20000"/>
          </a:bodyPr>
          <a:lstStyle/>
          <a:p>
            <a:pPr algn="r"/>
            <a:r>
              <a:rPr lang="en-CA" altLang="en-CA" dirty="0" smtClean="0"/>
              <a:t>Par  </a:t>
            </a:r>
          </a:p>
          <a:p>
            <a:pPr algn="r"/>
            <a:r>
              <a:rPr lang="fr-CA" altLang="en-CA" dirty="0" smtClean="0"/>
              <a:t>Cornelus Madjri</a:t>
            </a:r>
            <a:endParaRPr lang="fr-CA" altLang="fr-CA" dirty="0" smtClean="0"/>
          </a:p>
          <a:p>
            <a:pPr algn="r"/>
            <a:r>
              <a:rPr lang="fr-CA" altLang="fr-CA" dirty="0" smtClean="0"/>
              <a:t>&amp;</a:t>
            </a:r>
          </a:p>
          <a:p>
            <a:pPr algn="r"/>
            <a:r>
              <a:rPr lang="en-CA" altLang="en-CA" dirty="0" smtClean="0"/>
              <a:t>Josaphat Mayuba</a:t>
            </a:r>
          </a:p>
        </p:txBody>
      </p:sp>
    </p:spTree>
    <p:extLst>
      <p:ext uri="{BB962C8B-B14F-4D97-AF65-F5344CB8AC3E}">
        <p14:creationId xmlns:p14="http://schemas.microsoft.com/office/powerpoint/2010/main" val="23470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exceptions </a:t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fr-CA" sz="3600" i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i="1" dirty="0" smtClean="0"/>
              <a:t>Ordinateur cible déconnecté</a:t>
            </a:r>
            <a:endParaRPr lang="fr-CA" sz="3600" i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59" y="2466474"/>
            <a:ext cx="4969629" cy="2037357"/>
          </a:xfrm>
        </p:spPr>
      </p:pic>
    </p:spTree>
    <p:extLst>
      <p:ext uri="{BB962C8B-B14F-4D97-AF65-F5344CB8AC3E}">
        <p14:creationId xmlns:p14="http://schemas.microsoft.com/office/powerpoint/2010/main" val="13657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9841" y="1189222"/>
            <a:ext cx="8534401" cy="1074351"/>
          </a:xfrm>
        </p:spPr>
        <p:txBody>
          <a:bodyPr numCol="1"/>
          <a:lstStyle/>
          <a:p>
            <a:pPr algn="ctr"/>
            <a:r>
              <a:rPr lang="fr-CA" altLang="fr-CA" dirty="0" smtClean="0"/>
              <a:t>Conclusion</a:t>
            </a:r>
            <a:endParaRPr lang="fr-CA" altLang="fr-CA" dirty="0"/>
          </a:p>
        </p:txBody>
      </p:sp>
      <p:pic>
        <p:nvPicPr>
          <p:cNvPr id="1026" name="Picture 2" descr="http://thumbs.dreamstime.com/z/pair-%C3%A0-scruter-r%C3%A9seau-267629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00" y="2882954"/>
            <a:ext cx="4381093" cy="312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0885" y="62604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3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Question ?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1684541"/>
            <a:ext cx="4733925" cy="4428511"/>
          </a:xfrm>
        </p:spPr>
      </p:pic>
    </p:spTree>
    <p:extLst>
      <p:ext uri="{BB962C8B-B14F-4D97-AF65-F5344CB8AC3E}">
        <p14:creationId xmlns:p14="http://schemas.microsoft.com/office/powerpoint/2010/main" val="10124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7551" y="490838"/>
            <a:ext cx="8534401" cy="1000211"/>
          </a:xfrm>
        </p:spPr>
        <p:txBody>
          <a:bodyPr numCol="1"/>
          <a:lstStyle/>
          <a:p>
            <a:pPr algn="ctr"/>
            <a:r>
              <a:rPr lang="en-CA" altLang="en-CA" dirty="0" smtClean="0"/>
              <a:t>Plan</a:t>
            </a:r>
            <a:endParaRPr lang="fr-CA" alt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07780" y="1952368"/>
            <a:ext cx="8534400" cy="4033796"/>
          </a:xfrm>
        </p:spPr>
        <p:txBody>
          <a:bodyPr numCol="1"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altLang="fr-CA" dirty="0"/>
              <a:t>Introduction </a:t>
            </a:r>
            <a:endParaRPr lang="fr-CA" altLang="fr-CA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altLang="fr-CA" dirty="0"/>
              <a:t>Architecture logiciel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altLang="fr-CA" dirty="0" smtClean="0"/>
              <a:t> Description du projet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altLang="fr-CA" dirty="0" smtClean="0"/>
              <a:t>Les exceptions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altLang="fr-CA" dirty="0" smtClean="0"/>
              <a:t>Conclusion</a:t>
            </a:r>
            <a:endParaRPr lang="fr-CA" altLang="fr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altLang="fr-FR" dirty="0"/>
              <a:t>Question</a:t>
            </a:r>
            <a:endParaRPr lang="fr-CA" altLang="fr-CA" dirty="0"/>
          </a:p>
          <a:p>
            <a:endParaRPr lang="fr-CA" altLang="fr-CA" dirty="0"/>
          </a:p>
        </p:txBody>
      </p:sp>
    </p:spTree>
    <p:extLst>
      <p:ext uri="{BB962C8B-B14F-4D97-AF65-F5344CB8AC3E}">
        <p14:creationId xmlns:p14="http://schemas.microsoft.com/office/powerpoint/2010/main" val="2391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6" y="1647087"/>
            <a:ext cx="4957011" cy="4658525"/>
          </a:xfrm>
        </p:spPr>
      </p:pic>
      <p:sp>
        <p:nvSpPr>
          <p:cNvPr id="5" name="ZoneTexte 4"/>
          <p:cNvSpPr txBox="1"/>
          <p:nvPr/>
        </p:nvSpPr>
        <p:spPr>
          <a:xfrm>
            <a:off x="153507" y="1503248"/>
            <a:ext cx="5521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 smtClean="0"/>
              <a:t>Pair to pair décentralisée</a:t>
            </a:r>
          </a:p>
          <a:p>
            <a:r>
              <a:rPr lang="fr-CA" sz="3600" dirty="0" smtClean="0"/>
              <a:t>(</a:t>
            </a:r>
            <a:r>
              <a:rPr lang="fr-CA" sz="3600" b="1" dirty="0" err="1" smtClean="0"/>
              <a:t>peer</a:t>
            </a:r>
            <a:r>
              <a:rPr lang="fr-CA" sz="3600" b="1" dirty="0" smtClean="0"/>
              <a:t>-</a:t>
            </a:r>
            <a:r>
              <a:rPr lang="fr-CA" sz="3600" b="1" dirty="0" err="1" smtClean="0"/>
              <a:t>to-peer</a:t>
            </a:r>
            <a:r>
              <a:rPr lang="fr-CA" sz="3600" b="1" dirty="0" smtClean="0"/>
              <a:t>)</a:t>
            </a:r>
            <a:endParaRPr lang="fr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19367" y="3150127"/>
            <a:ext cx="322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Chaque client est un serveur</a:t>
            </a:r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10695397" y="46644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53507" y="6305612"/>
            <a:ext cx="676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Partage</a:t>
            </a:r>
            <a:r>
              <a:rPr lang="en-US" dirty="0" smtClean="0"/>
              <a:t> de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reseau</a:t>
            </a:r>
            <a:r>
              <a:rPr lang="en-US" dirty="0" smtClean="0"/>
              <a:t> avec son </a:t>
            </a:r>
            <a:r>
              <a:rPr lang="en-US" dirty="0" err="1" smtClean="0"/>
              <a:t>adresse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et le port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8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1420" y="133350"/>
            <a:ext cx="10353761" cy="1326321"/>
          </a:xfrm>
        </p:spPr>
        <p:txBody>
          <a:bodyPr/>
          <a:lstStyle/>
          <a:p>
            <a:r>
              <a:rPr lang="fr-CA" dirty="0" smtClean="0"/>
              <a:t>Architecture logiciel</a:t>
            </a:r>
            <a:endParaRPr lang="fr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77" y="1256444"/>
            <a:ext cx="7900826" cy="5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CA" dirty="0"/>
              <a:t>Envoie &amp; </a:t>
            </a:r>
            <a:r>
              <a:rPr lang="fr-CA" altLang="fr-CA" dirty="0" smtClean="0"/>
              <a:t>réception</a:t>
            </a:r>
            <a:br>
              <a:rPr lang="fr-CA" altLang="fr-CA" dirty="0" smtClean="0"/>
            </a:br>
            <a:r>
              <a:rPr lang="fr-CA" altLang="fr-CA" dirty="0"/>
              <a:t/>
            </a:r>
            <a:br>
              <a:rPr lang="fr-CA" altLang="fr-CA" dirty="0"/>
            </a:b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737646"/>
            <a:ext cx="6189662" cy="292550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  <a:p>
            <a:endParaRPr lang="fr-CA" dirty="0" smtClean="0"/>
          </a:p>
          <a:p>
            <a:r>
              <a:rPr lang="fr-CA" sz="3600" i="1" dirty="0" smtClean="0"/>
              <a:t>Démarrage : choix du réseau</a:t>
            </a:r>
            <a:endParaRPr lang="fr-CA" sz="3600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42394" y="472611"/>
            <a:ext cx="10353761" cy="774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fr-CA" altLang="fr-CA" sz="3400" dirty="0" smtClean="0"/>
              <a:t>Description </a:t>
            </a:r>
            <a:r>
              <a:rPr lang="fr-CA" altLang="fr-CA" sz="3400" dirty="0"/>
              <a:t>du projet</a:t>
            </a:r>
          </a:p>
        </p:txBody>
      </p:sp>
    </p:spTree>
    <p:extLst>
      <p:ext uri="{BB962C8B-B14F-4D97-AF65-F5344CB8AC3E}">
        <p14:creationId xmlns:p14="http://schemas.microsoft.com/office/powerpoint/2010/main" val="26374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Envoie &amp; réception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CA" dirty="0" smtClean="0"/>
              <a:t>Connexion</a:t>
            </a: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93517"/>
            <a:ext cx="5106988" cy="2115641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CA" dirty="0" smtClean="0"/>
              <a:t>Envoie fichier</a:t>
            </a:r>
            <a:endParaRPr lang="fr-CA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9560"/>
            <a:ext cx="5095875" cy="2823555"/>
          </a:xfrm>
        </p:spPr>
      </p:pic>
    </p:spTree>
    <p:extLst>
      <p:ext uri="{BB962C8B-B14F-4D97-AF65-F5344CB8AC3E}">
        <p14:creationId xmlns:p14="http://schemas.microsoft.com/office/powerpoint/2010/main" val="227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réception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70256"/>
            <a:ext cx="5105400" cy="313825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64" y="2677318"/>
            <a:ext cx="4842832" cy="19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CA" dirty="0"/>
              <a:t>Les exceptions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 smtClean="0"/>
              <a:t>Port déjà utilisé</a:t>
            </a:r>
          </a:p>
          <a:p>
            <a:pPr marL="342900" indent="-342900">
              <a:buFontTx/>
              <a:buChar char="-"/>
            </a:pP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3490"/>
            <a:ext cx="5106988" cy="1975695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CA" dirty="0" smtClean="0"/>
              <a:t>Traitement de l’erreur</a:t>
            </a:r>
          </a:p>
          <a:p>
            <a:endParaRPr lang="fr-CA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06331"/>
            <a:ext cx="5095875" cy="2090013"/>
          </a:xfrm>
        </p:spPr>
      </p:pic>
    </p:spTree>
    <p:extLst>
      <p:ext uri="{BB962C8B-B14F-4D97-AF65-F5344CB8AC3E}">
        <p14:creationId xmlns:p14="http://schemas.microsoft.com/office/powerpoint/2010/main" val="30083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CA" dirty="0"/>
              <a:t>Les </a:t>
            </a:r>
            <a:r>
              <a:rPr lang="fr-CA" altLang="fr-CA" dirty="0" smtClean="0"/>
              <a:t>exceptions</a:t>
            </a:r>
            <a:br>
              <a:rPr lang="fr-CA" altLang="fr-CA" dirty="0" smtClean="0"/>
            </a:br>
            <a:r>
              <a:rPr lang="fr-CA" altLang="fr-CA" dirty="0"/>
              <a:t/>
            </a:r>
            <a:br>
              <a:rPr lang="fr-CA" altLang="fr-CA" dirty="0"/>
            </a:b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921078"/>
            <a:ext cx="6189662" cy="2558644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i="1" dirty="0" smtClean="0"/>
              <a:t>Délais d’attente dépassé (time to live)</a:t>
            </a:r>
            <a:endParaRPr lang="fr-CA" sz="3600" i="1" dirty="0"/>
          </a:p>
        </p:txBody>
      </p:sp>
    </p:spTree>
    <p:extLst>
      <p:ext uri="{BB962C8B-B14F-4D97-AF65-F5344CB8AC3E}">
        <p14:creationId xmlns:p14="http://schemas.microsoft.com/office/powerpoint/2010/main" val="2346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1055</TotalTime>
  <Words>86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Wingdings</vt:lpstr>
      <vt:lpstr>Damask</vt:lpstr>
      <vt:lpstr>Data sharing</vt:lpstr>
      <vt:lpstr>Plan</vt:lpstr>
      <vt:lpstr>introduction</vt:lpstr>
      <vt:lpstr>Architecture logiciel</vt:lpstr>
      <vt:lpstr>Envoie &amp; réception  </vt:lpstr>
      <vt:lpstr>Envoie &amp; réception</vt:lpstr>
      <vt:lpstr>réception</vt:lpstr>
      <vt:lpstr>Les exceptions</vt:lpstr>
      <vt:lpstr>Les exceptions  </vt:lpstr>
      <vt:lpstr>Les exceptions   </vt:lpstr>
      <vt:lpstr>Conclusion</vt:lpstr>
      <vt:lpstr>Question ?</vt:lpstr>
    </vt:vector>
  </TitlesOfParts>
  <Company>UQO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Madjri, Kossi Ahlin Cornelus</dc:creator>
  <cp:lastModifiedBy>Josaphat mayuba</cp:lastModifiedBy>
  <cp:revision>47</cp:revision>
  <dcterms:created xsi:type="dcterms:W3CDTF">2015-12-07T20:05:47Z</dcterms:created>
  <dcterms:modified xsi:type="dcterms:W3CDTF">2016-04-14T08:28:44Z</dcterms:modified>
</cp:coreProperties>
</file>