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0"/>
  </p:notesMasterIdLst>
  <p:sldIdLst>
    <p:sldId id="256" r:id="rId2"/>
    <p:sldId id="271" r:id="rId3"/>
    <p:sldId id="275" r:id="rId4"/>
    <p:sldId id="274" r:id="rId5"/>
    <p:sldId id="276" r:id="rId6"/>
    <p:sldId id="278" r:id="rId7"/>
    <p:sldId id="277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4AB6D8"/>
    <a:srgbClr val="009B74"/>
    <a:srgbClr val="182642"/>
    <a:srgbClr val="F1F1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3491" autoAdjust="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812FB-F91B-43A8-93CC-C775265DBD4C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31667-F749-447D-B574-B24011B01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59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3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1" b="28414"/>
          <a:stretch/>
        </p:blipFill>
        <p:spPr>
          <a:xfrm>
            <a:off x="-14453" y="0"/>
            <a:ext cx="12206452" cy="5175422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-1" y="5168315"/>
            <a:ext cx="12203245" cy="1379016"/>
          </a:xfrm>
          <a:prstGeom prst="rect">
            <a:avLst/>
          </a:prstGeom>
          <a:solidFill>
            <a:srgbClr val="F1F1F2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95299" y="4391985"/>
            <a:ext cx="7490003" cy="605783"/>
          </a:xfrm>
        </p:spPr>
        <p:txBody>
          <a:bodyPr>
            <a:normAutofit/>
          </a:bodyPr>
          <a:lstStyle>
            <a:lvl1pPr marL="0" indent="0" algn="l">
              <a:buNone/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(Team Name) | (Team Members Names)  </a:t>
            </a:r>
          </a:p>
        </p:txBody>
      </p:sp>
      <p:sp>
        <p:nvSpPr>
          <p:cNvPr id="14" name="Shape 34"/>
          <p:cNvSpPr/>
          <p:nvPr/>
        </p:nvSpPr>
        <p:spPr>
          <a:xfrm rot="10800000">
            <a:off x="-11246" y="6540224"/>
            <a:ext cx="12203245" cy="329014"/>
          </a:xfrm>
          <a:prstGeom prst="rect">
            <a:avLst/>
          </a:prstGeom>
          <a:solidFill>
            <a:srgbClr val="4AB6D8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39389" y="6587811"/>
            <a:ext cx="16049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en-US" sz="800" dirty="0">
                <a:solidFill>
                  <a:schemeClr val="bg1"/>
                </a:solidFill>
                <a:cs typeface="Arial"/>
              </a:rPr>
              <a:t>© 2019 Coding School |  kariera.gr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495299" y="1600200"/>
            <a:ext cx="7489825" cy="265112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1" kern="1200" baseline="0" dirty="0">
                <a:solidFill>
                  <a:schemeClr val="bg1"/>
                </a:solidFill>
                <a:latin typeface="+mj-lt"/>
                <a:ea typeface="+mn-ea"/>
                <a:cs typeface="Rockwell"/>
              </a:defRPr>
            </a:lvl1pPr>
          </a:lstStyle>
          <a:p>
            <a:pPr lvl="0"/>
            <a:r>
              <a:rPr lang="en-US" dirty="0"/>
              <a:t>Coding Hive Patras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5703871"/>
            <a:ext cx="2431447" cy="3880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000" y="5596076"/>
            <a:ext cx="567381" cy="4958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5542844"/>
            <a:ext cx="986956" cy="4952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487" y="5720951"/>
            <a:ext cx="947353" cy="2554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147" y="5767961"/>
            <a:ext cx="975882" cy="19876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126" y="5799425"/>
            <a:ext cx="1183276" cy="19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86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64">
          <p15:clr>
            <a:srgbClr val="FBAE40"/>
          </p15:clr>
        </p15:guide>
        <p15:guide id="2" pos="31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-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048873" y="6042356"/>
            <a:ext cx="1724026" cy="307012"/>
          </a:xfrm>
        </p:spPr>
        <p:txBody>
          <a:bodyPr anchor="b">
            <a:noAutofit/>
          </a:bodyPr>
          <a:lstStyle>
            <a:lvl1pPr marL="0" indent="0" algn="r">
              <a:buNone/>
              <a:defRPr sz="1400"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Powered by:</a:t>
            </a:r>
          </a:p>
        </p:txBody>
      </p:sp>
    </p:spTree>
    <p:extLst>
      <p:ext uri="{BB962C8B-B14F-4D97-AF65-F5344CB8AC3E}">
        <p14:creationId xmlns:p14="http://schemas.microsoft.com/office/powerpoint/2010/main" val="279326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150429"/>
          </a:xfrm>
          <a:prstGeom prst="rect">
            <a:avLst/>
          </a:prstGeom>
          <a:solidFill>
            <a:srgbClr val="4AB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7792464-3B88-0A44-9F40-BD3959C2B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63636"/>
            <a:ext cx="11201400" cy="968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3482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248400"/>
          </a:xfrm>
          <a:prstGeom prst="rect">
            <a:avLst/>
          </a:prstGeom>
          <a:solidFill>
            <a:srgbClr val="4AB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95299" y="4384431"/>
            <a:ext cx="11201401" cy="1787768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95300" y="3316353"/>
            <a:ext cx="11201400" cy="931553"/>
          </a:xfrm>
        </p:spPr>
        <p:txBody>
          <a:bodyPr wrap="square" anchor="t" anchorCtr="0">
            <a:normAutofit/>
          </a:bodyPr>
          <a:lstStyle>
            <a:lvl1pPr marL="0" indent="0" algn="l">
              <a:buNone/>
              <a:defRPr sz="5400" baseline="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79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0"/>
            <a:ext cx="11201400" cy="457199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213720"/>
            <a:ext cx="110359" cy="1068208"/>
          </a:xfrm>
          <a:prstGeom prst="rect">
            <a:avLst/>
          </a:prstGeom>
          <a:solidFill>
            <a:srgbClr val="4AB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© 2019 Coding School | </a:t>
            </a:r>
            <a:r>
              <a:rPr lang="en-US" dirty="0" err="1">
                <a:cs typeface="Arial"/>
              </a:rPr>
              <a:t>kariera.gr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49188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31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-8427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95300" y="1615440"/>
            <a:ext cx="5029200" cy="2651760"/>
          </a:xfrm>
        </p:spPr>
        <p:txBody>
          <a:bodyPr wrap="square" tIns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baseline="0" dirty="0">
                <a:solidFill>
                  <a:schemeClr val="bg1"/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17" y="6390744"/>
            <a:ext cx="1706683" cy="272374"/>
          </a:xfrm>
          <a:prstGeom prst="rect">
            <a:avLst/>
          </a:prstGeom>
        </p:spPr>
      </p:pic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5761C641-BD6C-9B4D-8D83-923365B689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760043" y="6390744"/>
            <a:ext cx="2057400" cy="365125"/>
          </a:xfrm>
        </p:spPr>
        <p:txBody>
          <a:bodyPr/>
          <a:lstStyle/>
          <a:p>
            <a:r>
              <a:rPr lang="en-US" dirty="0">
                <a:cs typeface="Arial"/>
              </a:rPr>
              <a:t>© 2019 Coding School | </a:t>
            </a:r>
            <a:r>
              <a:rPr lang="en-US" dirty="0" err="1">
                <a:cs typeface="Arial"/>
              </a:rPr>
              <a:t>kariera.gr</a:t>
            </a:r>
            <a:endParaRPr lang="en-US" dirty="0"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EF0A35-2F3A-BB4A-8C3A-FD88C8C006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17" y="6390744"/>
            <a:ext cx="1706683" cy="27237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794" y="6292469"/>
            <a:ext cx="567381" cy="49583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93" y="6239237"/>
            <a:ext cx="986956" cy="49527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281" y="6417344"/>
            <a:ext cx="947353" cy="25543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941" y="6464354"/>
            <a:ext cx="975882" cy="19876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920" y="6495818"/>
            <a:ext cx="1183276" cy="19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2946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7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5557" y="1600200"/>
            <a:ext cx="5514243" cy="4576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514242" cy="4576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213720"/>
            <a:ext cx="110359" cy="1068208"/>
          </a:xfrm>
          <a:prstGeom prst="rect">
            <a:avLst/>
          </a:prstGeom>
          <a:solidFill>
            <a:srgbClr val="4AB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© 2019 Coding School |  </a:t>
            </a:r>
            <a:r>
              <a:rPr lang="en-US" dirty="0" err="1">
                <a:cs typeface="Arial"/>
              </a:rPr>
              <a:t>kariera.gr</a:t>
            </a: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30710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88">
          <p15:clr>
            <a:srgbClr val="FBAE40"/>
          </p15:clr>
        </p15:guide>
        <p15:guide id="2" pos="736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5557" y="1600200"/>
            <a:ext cx="3720079" cy="4576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213720"/>
            <a:ext cx="110359" cy="1068208"/>
          </a:xfrm>
          <a:prstGeom prst="rect">
            <a:avLst/>
          </a:prstGeom>
          <a:solidFill>
            <a:srgbClr val="4AB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© 2019 Coding School |  </a:t>
            </a:r>
            <a:r>
              <a:rPr lang="en-US" dirty="0" err="1">
                <a:cs typeface="Arial"/>
              </a:rPr>
              <a:t>kariera.gr</a:t>
            </a: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378036" y="1600200"/>
            <a:ext cx="7318664" cy="4576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661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88">
          <p15:clr>
            <a:srgbClr val="FBAE40"/>
          </p15:clr>
        </p15:guide>
        <p15:guide id="2" pos="736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76621" y="1600200"/>
            <a:ext cx="3720079" cy="4576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213720"/>
            <a:ext cx="110359" cy="1068208"/>
          </a:xfrm>
          <a:prstGeom prst="rect">
            <a:avLst/>
          </a:prstGeom>
          <a:solidFill>
            <a:srgbClr val="4AB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>
                <a:cs typeface="Arial"/>
              </a:rPr>
              <a:t>© 2019 Coding School |  </a:t>
            </a:r>
            <a:r>
              <a:rPr lang="en-US" dirty="0" err="1">
                <a:cs typeface="Arial"/>
              </a:rPr>
              <a:t>kariera.gr</a:t>
            </a:r>
            <a:endParaRPr lang="en-US" dirty="0">
              <a:cs typeface="Arial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95300" y="1600200"/>
            <a:ext cx="7318664" cy="4576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501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88">
          <p15:clr>
            <a:srgbClr val="FBAE40"/>
          </p15:clr>
        </p15:guide>
        <p15:guide id="2" pos="736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558" y="1600200"/>
            <a:ext cx="549201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00200"/>
            <a:ext cx="551424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213720"/>
            <a:ext cx="110359" cy="1068208"/>
          </a:xfrm>
          <a:prstGeom prst="rect">
            <a:avLst/>
          </a:prstGeom>
          <a:solidFill>
            <a:srgbClr val="4AB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505557" y="2567354"/>
            <a:ext cx="5514243" cy="36096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567354"/>
            <a:ext cx="5514242" cy="36096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>
                <a:cs typeface="Arial"/>
              </a:rPr>
              <a:t>© 2019 Coding School |  </a:t>
            </a:r>
            <a:r>
              <a:rPr lang="en-US" dirty="0" err="1">
                <a:cs typeface="Arial"/>
              </a:rPr>
              <a:t>kariera.gr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15735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88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13720"/>
            <a:ext cx="110359" cy="1068208"/>
          </a:xfrm>
          <a:prstGeom prst="rect">
            <a:avLst/>
          </a:prstGeom>
          <a:solidFill>
            <a:srgbClr val="4AB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>
                <a:cs typeface="Arial"/>
              </a:rPr>
              <a:t>© 2019 Coding School |  </a:t>
            </a:r>
            <a:r>
              <a:rPr lang="en-US" dirty="0" err="1">
                <a:cs typeface="Arial"/>
              </a:rPr>
              <a:t>kariera.gr</a:t>
            </a:r>
            <a:endParaRPr lang="en-US" dirty="0">
              <a:cs typeface="Arial"/>
            </a:endParaRP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495300" y="1676862"/>
            <a:ext cx="1920000" cy="900000"/>
          </a:xfrm>
          <a:solidFill>
            <a:schemeClr val="bg1"/>
          </a:solidFill>
          <a:effectLst>
            <a:outerShdw blurRad="88900" sx="105000" sy="105000" algn="ctr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2815650" y="1676862"/>
            <a:ext cx="1920000" cy="900000"/>
          </a:xfrm>
          <a:solidFill>
            <a:schemeClr val="bg1"/>
          </a:solidFill>
          <a:effectLst>
            <a:outerShdw blurRad="88900" sx="105000" sy="105000" algn="c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5136000" y="1676862"/>
            <a:ext cx="1920000" cy="900000"/>
          </a:xfrm>
          <a:solidFill>
            <a:schemeClr val="bg1"/>
          </a:solidFill>
          <a:effectLst>
            <a:outerShdw blurRad="88900" sx="105000" sy="105000" algn="c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7456350" y="1676862"/>
            <a:ext cx="1920000" cy="900000"/>
          </a:xfrm>
          <a:solidFill>
            <a:schemeClr val="bg1"/>
          </a:solidFill>
          <a:effectLst>
            <a:outerShdw blurRad="88900" sx="105000" sy="105000" algn="c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9776700" y="1676862"/>
            <a:ext cx="1920000" cy="900000"/>
          </a:xfrm>
          <a:solidFill>
            <a:schemeClr val="bg1"/>
          </a:solidFill>
          <a:effectLst>
            <a:outerShdw blurRad="88900" sx="105000" sy="105000" algn="c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495300" y="2875308"/>
            <a:ext cx="1920000" cy="900000"/>
          </a:xfrm>
          <a:solidFill>
            <a:schemeClr val="bg1"/>
          </a:solidFill>
          <a:effectLst>
            <a:outerShdw blurRad="88900" sx="105000" sy="105000" algn="c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2815650" y="2875308"/>
            <a:ext cx="1920000" cy="900000"/>
          </a:xfrm>
          <a:solidFill>
            <a:schemeClr val="bg1"/>
          </a:solidFill>
          <a:effectLst>
            <a:outerShdw blurRad="88900" sx="105000" sy="105000" algn="c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5136000" y="2875308"/>
            <a:ext cx="1920000" cy="900000"/>
          </a:xfrm>
          <a:solidFill>
            <a:schemeClr val="bg1"/>
          </a:solidFill>
          <a:effectLst>
            <a:outerShdw blurRad="88900" sx="105000" sy="105000" algn="c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7456350" y="2875308"/>
            <a:ext cx="1920000" cy="900000"/>
          </a:xfrm>
          <a:solidFill>
            <a:schemeClr val="bg1"/>
          </a:solidFill>
          <a:effectLst>
            <a:outerShdw blurRad="88900" sx="105000" sy="105000" algn="c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9776700" y="2875308"/>
            <a:ext cx="1920000" cy="900000"/>
          </a:xfrm>
          <a:solidFill>
            <a:schemeClr val="bg1"/>
          </a:solidFill>
          <a:effectLst>
            <a:outerShdw blurRad="88900" sx="105000" sy="105000" algn="c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495300" y="4073754"/>
            <a:ext cx="1920000" cy="900000"/>
          </a:xfrm>
          <a:solidFill>
            <a:schemeClr val="bg1"/>
          </a:solidFill>
          <a:effectLst>
            <a:outerShdw blurRad="88900" sx="105000" sy="105000" algn="c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2815650" y="4073754"/>
            <a:ext cx="1920000" cy="900000"/>
          </a:xfrm>
          <a:solidFill>
            <a:schemeClr val="bg1"/>
          </a:solidFill>
          <a:effectLst>
            <a:outerShdw blurRad="88900" sx="105000" sy="105000" algn="c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5136000" y="4073754"/>
            <a:ext cx="1920000" cy="900000"/>
          </a:xfrm>
          <a:solidFill>
            <a:schemeClr val="bg1"/>
          </a:solidFill>
          <a:effectLst>
            <a:outerShdw blurRad="88900" sx="105000" sy="105000" algn="c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28"/>
          </p:nvPr>
        </p:nvSpPr>
        <p:spPr>
          <a:xfrm>
            <a:off x="7456350" y="4073754"/>
            <a:ext cx="1920000" cy="900000"/>
          </a:xfrm>
          <a:solidFill>
            <a:schemeClr val="bg1"/>
          </a:solidFill>
          <a:effectLst>
            <a:outerShdw blurRad="88900" sx="105000" sy="105000" algn="c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9"/>
          </p:nvPr>
        </p:nvSpPr>
        <p:spPr>
          <a:xfrm>
            <a:off x="9776700" y="4073754"/>
            <a:ext cx="1920000" cy="900000"/>
          </a:xfrm>
          <a:solidFill>
            <a:schemeClr val="bg1"/>
          </a:solidFill>
          <a:effectLst>
            <a:outerShdw blurRad="88900" sx="105000" sy="105000" algn="c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30"/>
          </p:nvPr>
        </p:nvSpPr>
        <p:spPr>
          <a:xfrm>
            <a:off x="495300" y="5272200"/>
            <a:ext cx="1920000" cy="900000"/>
          </a:xfrm>
          <a:solidFill>
            <a:schemeClr val="bg1"/>
          </a:solidFill>
          <a:effectLst>
            <a:outerShdw blurRad="88900" sx="105000" sy="105000" algn="c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31"/>
          </p:nvPr>
        </p:nvSpPr>
        <p:spPr>
          <a:xfrm>
            <a:off x="2815650" y="5272200"/>
            <a:ext cx="1920000" cy="900000"/>
          </a:xfrm>
          <a:solidFill>
            <a:schemeClr val="bg1"/>
          </a:solidFill>
          <a:effectLst>
            <a:outerShdw blurRad="88900" sx="105000" sy="105000" algn="c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5" name="Picture Placeholder 4"/>
          <p:cNvSpPr>
            <a:spLocks noGrp="1"/>
          </p:cNvSpPr>
          <p:nvPr>
            <p:ph type="pic" sz="quarter" idx="32"/>
          </p:nvPr>
        </p:nvSpPr>
        <p:spPr>
          <a:xfrm>
            <a:off x="5136000" y="5272200"/>
            <a:ext cx="1920000" cy="900000"/>
          </a:xfrm>
          <a:solidFill>
            <a:schemeClr val="bg1"/>
          </a:solidFill>
          <a:effectLst>
            <a:outerShdw blurRad="88900" sx="105000" sy="105000" algn="c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6" name="Picture Placeholder 4"/>
          <p:cNvSpPr>
            <a:spLocks noGrp="1"/>
          </p:cNvSpPr>
          <p:nvPr>
            <p:ph type="pic" sz="quarter" idx="33"/>
          </p:nvPr>
        </p:nvSpPr>
        <p:spPr>
          <a:xfrm>
            <a:off x="7456350" y="5272200"/>
            <a:ext cx="1920000" cy="900000"/>
          </a:xfrm>
          <a:solidFill>
            <a:schemeClr val="bg1"/>
          </a:solidFill>
          <a:effectLst>
            <a:outerShdw blurRad="88900" sx="105000" sy="105000" algn="c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7" name="Picture Placeholder 4"/>
          <p:cNvSpPr>
            <a:spLocks noGrp="1"/>
          </p:cNvSpPr>
          <p:nvPr>
            <p:ph type="pic" sz="quarter" idx="34"/>
          </p:nvPr>
        </p:nvSpPr>
        <p:spPr>
          <a:xfrm>
            <a:off x="9776700" y="5272200"/>
            <a:ext cx="1920000" cy="900000"/>
          </a:xfrm>
          <a:solidFill>
            <a:schemeClr val="bg1"/>
          </a:solidFill>
          <a:effectLst>
            <a:outerShdw blurRad="88900" sx="105000" sy="105000" algn="c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69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13720"/>
            <a:ext cx="110359" cy="1068208"/>
          </a:xfrm>
          <a:prstGeom prst="rect">
            <a:avLst/>
          </a:prstGeom>
          <a:solidFill>
            <a:srgbClr val="4AB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>
                <a:cs typeface="Arial"/>
              </a:rPr>
              <a:t>© 2019 Coding School | </a:t>
            </a:r>
            <a:r>
              <a:rPr lang="en-US" dirty="0" err="1">
                <a:cs typeface="Arial"/>
              </a:rPr>
              <a:t>kariera.gr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051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IO_EK=1463;MIO_UPDATE=True;MIO_VERSION=29.09.2015 09:24:53;MIO_DBID=13AFE5B2-300B-4455-88B7-51C17E0F218E;MIO_LASTDOWNLOADED=09.10.2015 12:03:08;MIO_OBJECTNAME=Master Office Theme;MIO_LASTEDITORNAME=Karsten Borgman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63636"/>
            <a:ext cx="112014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11201400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 err="1"/>
              <a:t>Thirdlevel</a:t>
            </a:r>
            <a:endParaRPr lang="en-US" dirty="0"/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27092" y="6357825"/>
            <a:ext cx="21809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7F7F7F"/>
                </a:solidFill>
                <a:latin typeface="+mj-lt"/>
              </a:defRPr>
            </a:lvl1pPr>
          </a:lstStyle>
          <a:p>
            <a:r>
              <a:rPr lang="en-US" dirty="0">
                <a:cs typeface="Arial"/>
              </a:rPr>
              <a:t>© 2019 Coding School | </a:t>
            </a:r>
            <a:r>
              <a:rPr lang="en-US" dirty="0" err="1">
                <a:cs typeface="Arial"/>
              </a:rPr>
              <a:t>kariera.gr</a:t>
            </a:r>
            <a:endParaRPr lang="en-US" dirty="0">
              <a:cs typeface="Arial"/>
            </a:endParaRPr>
          </a:p>
        </p:txBody>
      </p:sp>
      <p:sp>
        <p:nvSpPr>
          <p:cNvPr id="4" name="empower - DO NOT DELETE!!!" hidden="1"/>
          <p:cNvSpPr/>
          <p:nvPr userDrawn="1">
            <p:custDataLst>
              <p:tags r:id="rId14"/>
            </p:custDataLst>
          </p:nvPr>
        </p:nvSpPr>
        <p:spPr>
          <a:xfrm>
            <a:off x="-1270000" y="-1270000"/>
            <a:ext cx="0" cy="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F72CD7-0A05-7F44-B68A-EAE1601220B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688" y="6400266"/>
            <a:ext cx="1647012" cy="2628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794" y="6292469"/>
            <a:ext cx="567381" cy="4958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93" y="6239237"/>
            <a:ext cx="986956" cy="4952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281" y="6417344"/>
            <a:ext cx="947353" cy="2554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941" y="6464354"/>
            <a:ext cx="975882" cy="1987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920" y="6495818"/>
            <a:ext cx="1183276" cy="19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9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701" r:id="rId10"/>
    <p:sldLayoutId id="2147483700" r:id="rId11"/>
    <p:sldLayoutId id="214748370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90000"/>
              <a:lumOff val="10000"/>
            </a:schemeClr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90000"/>
              <a:lumOff val="1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90000"/>
              <a:lumOff val="1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90000"/>
              <a:lumOff val="1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90000"/>
              <a:lumOff val="1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888">
          <p15:clr>
            <a:srgbClr val="F26B43"/>
          </p15:clr>
        </p15:guide>
        <p15:guide id="2" pos="73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Mind the &lt;code&gt;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5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A96F7F-2CF4-624B-B3CC-3AFF0CD3B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72070-57DD-4A42-A186-F748B6C782F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66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3E3724-DB8C-194E-8EA7-26ECC73FB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75ACB4-F0E3-0743-B22D-5A23BB21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DCE08-A85D-DC47-B507-66AC24CB9A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cs typeface="Arial"/>
              </a:rPr>
              <a:t>© 2019 Coding School | kariera.gr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383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19E7-B3B7-0B44-A696-B9405B5F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68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BE0042-528D-2242-A21A-A176607F5D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136CAB-55CA-B043-8C35-D70E8F4AF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1BA608-39F7-8044-85EF-CFCFFCE364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>
              <a:cs typeface="Arial"/>
            </a:endParaRPr>
          </a:p>
          <a:p>
            <a:r>
              <a:rPr lang="en-US">
                <a:cs typeface="Arial"/>
              </a:rPr>
              <a:t>© 2019 Coding School |  kariera.gr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16399B6-2D56-7A4A-A6F3-ED14A12A3E3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873175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1F00-EC4E-384A-BFAB-0952D7616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2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D1823F-7901-8849-95B6-47DB75201D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BD107A-4C6B-154D-B0B9-C35F02FA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3B491-CAB3-B94B-B99D-79289ECE48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cs typeface="Arial"/>
              </a:rPr>
              <a:t>© 2019 Coding School |  kariera.gr</a:t>
            </a:r>
            <a:endParaRPr lang="en-US" dirty="0">
              <a:cs typeface="Arial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82D3B95-4066-054B-8699-2B319BBC2A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325850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4820" y="1986304"/>
            <a:ext cx="80105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7134095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ST_COLOR_1" val="24,38,66,Dark 1"/>
  <p:tag name="MIO_MST_COLOR_2" val="255,255,255,Light 1"/>
  <p:tag name="MIO_MST_COLOR_3" val="0,155,116,Dark 2"/>
  <p:tag name="MIO_MST_COLOR_4" val="255,255,255,Light 2"/>
  <p:tag name="MIO_MST_COLOR_5" val="40,122,185,Accent 1"/>
  <p:tag name="MIO_MST_COLOR_6" val="231,133,35,Accent 2"/>
  <p:tag name="MIO_MST_COLOR_7" val="253,184,22,Accent 3"/>
  <p:tag name="MIO_MST_COLOR_8" val="9,160,219,Accent 4"/>
  <p:tag name="MIO_MST_COLOR_9" val="133,206,63,Accent 5"/>
  <p:tag name="MIO_MST_COLOR_10" val="99,192,185,Accent 6"/>
  <p:tag name="MIO_MST_COLOR_11" val="15,160,219,"/>
  <p:tag name="MIO_MST_COLOR_12" val="11,120,164,"/>
  <p:tag name="MIO_PRESI_FIRST_SLIDENUMBER" val="1"/>
  <p:tag name="MIO_HDS" val="True"/>
  <p:tag name="MIO_EK" val="1463"/>
  <p:tag name="MIO_UPDATE" val="True"/>
  <p:tag name="MIO_VERSION" val="29.09.2015 09:24:53"/>
  <p:tag name="MIO_DBID" val="13AFE5B2-300B-4455-88B7-51C17E0F218E"/>
  <p:tag name="MIO_LASTDOWNLOADED" val="09.10.2015 12:03:08"/>
  <p:tag name="MIO_OBJECTNAME" val="Master Office Theme"/>
  <p:tag name="MIO_LASTEDITORNAME" val="Karsten Borgmann"/>
</p:tagLst>
</file>

<file path=ppt/theme/theme1.xml><?xml version="1.0" encoding="utf-8"?>
<a:theme xmlns:a="http://schemas.openxmlformats.org/drawingml/2006/main" name="Office Theme">
  <a:themeElements>
    <a:clrScheme name="CareerBuilder Rebrand 2015">
      <a:dk1>
        <a:srgbClr val="182642"/>
      </a:dk1>
      <a:lt1>
        <a:sysClr val="window" lastClr="FFFFFF"/>
      </a:lt1>
      <a:dk2>
        <a:srgbClr val="009B74"/>
      </a:dk2>
      <a:lt2>
        <a:srgbClr val="FFFFFF"/>
      </a:lt2>
      <a:accent1>
        <a:srgbClr val="287AB9"/>
      </a:accent1>
      <a:accent2>
        <a:srgbClr val="E78523"/>
      </a:accent2>
      <a:accent3>
        <a:srgbClr val="FDB816"/>
      </a:accent3>
      <a:accent4>
        <a:srgbClr val="09A0DB"/>
      </a:accent4>
      <a:accent5>
        <a:srgbClr val="85CE3F"/>
      </a:accent5>
      <a:accent6>
        <a:srgbClr val="63C0B9"/>
      </a:accent6>
      <a:hlink>
        <a:srgbClr val="0FA0DB"/>
      </a:hlink>
      <a:folHlink>
        <a:srgbClr val="0B78A4"/>
      </a:folHlink>
    </a:clrScheme>
    <a:fontScheme name="CareerBuilder Rebrand 2015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8421</TotalTime>
  <Words>25</Words>
  <Application>Microsoft Office PowerPoint</Application>
  <PresentationFormat>Widescreen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CareerBuilder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Gaspary</dc:creator>
  <cp:lastModifiedBy>Maria Dedousi</cp:lastModifiedBy>
  <cp:revision>341</cp:revision>
  <dcterms:created xsi:type="dcterms:W3CDTF">2015-07-10T13:13:35Z</dcterms:created>
  <dcterms:modified xsi:type="dcterms:W3CDTF">2019-11-20T09:56:21Z</dcterms:modified>
</cp:coreProperties>
</file>