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 Comparison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30032159</a:t>
            </a:r>
          </a:p>
          <a:p>
            <a:r>
              <a:rPr lang="en-US" dirty="0" smtClean="0"/>
              <a:t>8/23/2021</a:t>
            </a:r>
          </a:p>
        </p:txBody>
      </p:sp>
    </p:spTree>
    <p:extLst>
      <p:ext uri="{BB962C8B-B14F-4D97-AF65-F5344CB8AC3E}">
        <p14:creationId xmlns:p14="http://schemas.microsoft.com/office/powerpoint/2010/main" val="299363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Generate random values using “Random” class</a:t>
            </a:r>
          </a:p>
          <a:p>
            <a:pPr>
              <a:buAutoNum type="arabicPeriod"/>
            </a:pPr>
            <a:r>
              <a:rPr lang="en-US" dirty="0" smtClean="0"/>
              <a:t>Initialize 3 timers</a:t>
            </a:r>
          </a:p>
          <a:p>
            <a:pPr>
              <a:buAutoNum type="arabicPeriod"/>
            </a:pPr>
            <a:r>
              <a:rPr lang="en-US" dirty="0" smtClean="0"/>
              <a:t>Start timer T, do a sort</a:t>
            </a:r>
          </a:p>
          <a:p>
            <a:pPr>
              <a:buAutoNum type="arabicPeriod"/>
            </a:pPr>
            <a:r>
              <a:rPr lang="en-US" dirty="0" smtClean="0"/>
              <a:t>Stop timer T</a:t>
            </a:r>
          </a:p>
          <a:p>
            <a:pPr>
              <a:buAutoNum type="arabicPeriod"/>
            </a:pPr>
            <a:r>
              <a:rPr lang="en-US" dirty="0" smtClean="0"/>
              <a:t>Do this for all 3 sorting methods and timers</a:t>
            </a:r>
          </a:p>
          <a:p>
            <a:pPr>
              <a:buAutoNum type="arabicPeriod"/>
            </a:pPr>
            <a:r>
              <a:rPr lang="en-US" dirty="0" smtClean="0"/>
              <a:t>Append time taken to sort on a CSV string</a:t>
            </a:r>
          </a:p>
          <a:p>
            <a:pPr>
              <a:buAutoNum type="arabicPeriod"/>
            </a:pPr>
            <a:r>
              <a:rPr lang="en-US" dirty="0" smtClean="0"/>
              <a:t>Output CSV strings to file when finished all tests</a:t>
            </a:r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Splits the array into two sub-arrays and sorts them based on whether they are greater or smaller than the “pivot” value.</a:t>
                </a:r>
                <a:endParaRPr lang="en-US" dirty="0"/>
              </a:p>
              <a:p>
                <a:r>
                  <a:rPr lang="en-US" dirty="0"/>
                  <a:t>Big O (average) of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Big O (worst) of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 log n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Not stable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3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unsorted values in a “heap” to help find largest value faster.</a:t>
            </a:r>
            <a:endParaRPr lang="en-US" dirty="0"/>
          </a:p>
          <a:p>
            <a:r>
              <a:rPr lang="en-US" dirty="0"/>
              <a:t>Big O (average)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O(n log n)</a:t>
            </a:r>
          </a:p>
          <a:p>
            <a:r>
              <a:rPr lang="en-US" dirty="0"/>
              <a:t>Big O (worst)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O(n log n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dirty="0" smtClean="0">
                <a:ea typeface="Cambria Math" panose="02040503050406030204" pitchFamily="18" charset="0"/>
              </a:rPr>
              <a:t>Not stable</a:t>
            </a:r>
            <a:endParaRPr lang="en-US" dirty="0"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5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quicksort, switches to insertion sort/heapsort</a:t>
            </a:r>
          </a:p>
          <a:p>
            <a:r>
              <a:rPr lang="en-US" dirty="0" smtClean="0"/>
              <a:t>Big O (average) of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O(n log n)</a:t>
            </a:r>
          </a:p>
          <a:p>
            <a:r>
              <a:rPr lang="en-US" dirty="0" smtClean="0"/>
              <a:t>Big O (worst) of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O(n log n)</a:t>
            </a:r>
          </a:p>
          <a:p>
            <a:r>
              <a:rPr lang="en-US" dirty="0">
                <a:ea typeface="Cambria Math" panose="02040503050406030204" pitchFamily="18" charset="0"/>
              </a:rPr>
              <a:t>Not stable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5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10,000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9" y="2743804"/>
            <a:ext cx="4515480" cy="2715004"/>
          </a:xfrm>
        </p:spPr>
      </p:pic>
    </p:spTree>
    <p:extLst>
      <p:ext uri="{BB962C8B-B14F-4D97-AF65-F5344CB8AC3E}">
        <p14:creationId xmlns:p14="http://schemas.microsoft.com/office/powerpoint/2010/main" val="301976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100,000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16" y="2748567"/>
            <a:ext cx="4525006" cy="2705478"/>
          </a:xfrm>
        </p:spPr>
      </p:pic>
    </p:spTree>
    <p:extLst>
      <p:ext uri="{BB962C8B-B14F-4D97-AF65-F5344CB8AC3E}">
        <p14:creationId xmlns:p14="http://schemas.microsoft.com/office/powerpoint/2010/main" val="38104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1,000,000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79" y="2743804"/>
            <a:ext cx="4515480" cy="2715004"/>
          </a:xfrm>
        </p:spPr>
      </p:pic>
    </p:spTree>
    <p:extLst>
      <p:ext uri="{BB962C8B-B14F-4D97-AF65-F5344CB8AC3E}">
        <p14:creationId xmlns:p14="http://schemas.microsoft.com/office/powerpoint/2010/main" val="1158956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187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Sorting Algorithm Comparison</vt:lpstr>
      <vt:lpstr>Testing Methodology</vt:lpstr>
      <vt:lpstr>Quick Sort</vt:lpstr>
      <vt:lpstr>Heap Sort</vt:lpstr>
      <vt:lpstr>Intro Sort</vt:lpstr>
      <vt:lpstr>Data – 10,000</vt:lpstr>
      <vt:lpstr>Data – 100,000</vt:lpstr>
      <vt:lpstr>Data – 1,000,000</vt:lpstr>
    </vt:vector>
  </TitlesOfParts>
  <Company>South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 Comparison</dc:title>
  <dc:creator>Technician</dc:creator>
  <cp:lastModifiedBy>Technician</cp:lastModifiedBy>
  <cp:revision>3</cp:revision>
  <dcterms:created xsi:type="dcterms:W3CDTF">2021-08-23T01:09:57Z</dcterms:created>
  <dcterms:modified xsi:type="dcterms:W3CDTF">2021-08-23T01:36:45Z</dcterms:modified>
</cp:coreProperties>
</file>