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anna" userId="fc45bdabacbcdb7e" providerId="LiveId" clId="{3B5911E7-3789-48C7-A10E-BC34D0FB8B03}"/>
    <pc:docChg chg="undo redo custSel addSld delSld modSld">
      <pc:chgData name="Rahul Kanna" userId="fc45bdabacbcdb7e" providerId="LiveId" clId="{3B5911E7-3789-48C7-A10E-BC34D0FB8B03}" dt="2022-02-11T12:00:02.691" v="3478" actId="14100"/>
      <pc:docMkLst>
        <pc:docMk/>
      </pc:docMkLst>
      <pc:sldChg chg="addSp delSp modSp new mod">
        <pc:chgData name="Rahul Kanna" userId="fc45bdabacbcdb7e" providerId="LiveId" clId="{3B5911E7-3789-48C7-A10E-BC34D0FB8B03}" dt="2022-02-10T13:52:37.220" v="189" actId="1037"/>
        <pc:sldMkLst>
          <pc:docMk/>
          <pc:sldMk cId="568717024" sldId="256"/>
        </pc:sldMkLst>
        <pc:spChg chg="del">
          <ac:chgData name="Rahul Kanna" userId="fc45bdabacbcdb7e" providerId="LiveId" clId="{3B5911E7-3789-48C7-A10E-BC34D0FB8B03}" dt="2022-02-10T13:41:31.819" v="1" actId="21"/>
          <ac:spMkLst>
            <pc:docMk/>
            <pc:sldMk cId="568717024" sldId="256"/>
            <ac:spMk id="2" creationId="{9BEA8123-9571-43FA-B1F7-150BAF8BACB2}"/>
          </ac:spMkLst>
        </pc:spChg>
        <pc:spChg chg="del">
          <ac:chgData name="Rahul Kanna" userId="fc45bdabacbcdb7e" providerId="LiveId" clId="{3B5911E7-3789-48C7-A10E-BC34D0FB8B03}" dt="2022-02-10T13:41:33.647" v="2" actId="21"/>
          <ac:spMkLst>
            <pc:docMk/>
            <pc:sldMk cId="568717024" sldId="256"/>
            <ac:spMk id="3" creationId="{D8BAA12E-BD97-4466-966A-602029C17363}"/>
          </ac:spMkLst>
        </pc:spChg>
        <pc:spChg chg="add del mod">
          <ac:chgData name="Rahul Kanna" userId="fc45bdabacbcdb7e" providerId="LiveId" clId="{3B5911E7-3789-48C7-A10E-BC34D0FB8B03}" dt="2022-02-10T13:52:37.220" v="189" actId="1037"/>
          <ac:spMkLst>
            <pc:docMk/>
            <pc:sldMk cId="568717024" sldId="256"/>
            <ac:spMk id="4" creationId="{6FA05294-91C2-4E9A-8DA6-4C05486C3B38}"/>
          </ac:spMkLst>
        </pc:spChg>
        <pc:spChg chg="add mod">
          <ac:chgData name="Rahul Kanna" userId="fc45bdabacbcdb7e" providerId="LiveId" clId="{3B5911E7-3789-48C7-A10E-BC34D0FB8B03}" dt="2022-02-10T13:52:26.470" v="171" actId="1038"/>
          <ac:spMkLst>
            <pc:docMk/>
            <pc:sldMk cId="568717024" sldId="256"/>
            <ac:spMk id="5" creationId="{CE571223-5D01-4CDB-81BB-61B2CC345940}"/>
          </ac:spMkLst>
        </pc:spChg>
      </pc:sldChg>
      <pc:sldChg chg="addSp delSp modSp new mod setBg">
        <pc:chgData name="Rahul Kanna" userId="fc45bdabacbcdb7e" providerId="LiveId" clId="{3B5911E7-3789-48C7-A10E-BC34D0FB8B03}" dt="2022-02-11T11:33:02.029" v="3084" actId="1038"/>
        <pc:sldMkLst>
          <pc:docMk/>
          <pc:sldMk cId="2109119816" sldId="257"/>
        </pc:sldMkLst>
        <pc:spChg chg="del">
          <ac:chgData name="Rahul Kanna" userId="fc45bdabacbcdb7e" providerId="LiveId" clId="{3B5911E7-3789-48C7-A10E-BC34D0FB8B03}" dt="2022-02-10T13:50:04.994" v="154" actId="21"/>
          <ac:spMkLst>
            <pc:docMk/>
            <pc:sldMk cId="2109119816" sldId="257"/>
            <ac:spMk id="2" creationId="{2E90F0AD-6599-4E38-A386-2D665CEBF09B}"/>
          </ac:spMkLst>
        </pc:spChg>
        <pc:spChg chg="del">
          <ac:chgData name="Rahul Kanna" userId="fc45bdabacbcdb7e" providerId="LiveId" clId="{3B5911E7-3789-48C7-A10E-BC34D0FB8B03}" dt="2022-02-10T13:50:08.204" v="155" actId="21"/>
          <ac:spMkLst>
            <pc:docMk/>
            <pc:sldMk cId="2109119816" sldId="257"/>
            <ac:spMk id="3" creationId="{BA6887E1-4D31-41EB-88F4-B92C9604FD71}"/>
          </ac:spMkLst>
        </pc:spChg>
        <pc:spChg chg="add mod">
          <ac:chgData name="Rahul Kanna" userId="fc45bdabacbcdb7e" providerId="LiveId" clId="{3B5911E7-3789-48C7-A10E-BC34D0FB8B03}" dt="2022-02-11T11:32:07.985" v="3044" actId="1076"/>
          <ac:spMkLst>
            <pc:docMk/>
            <pc:sldMk cId="2109119816" sldId="257"/>
            <ac:spMk id="4" creationId="{B544654F-718A-421C-B32F-91F97707C870}"/>
          </ac:spMkLst>
        </pc:spChg>
        <pc:spChg chg="add mod">
          <ac:chgData name="Rahul Kanna" userId="fc45bdabacbcdb7e" providerId="LiveId" clId="{3B5911E7-3789-48C7-A10E-BC34D0FB8B03}" dt="2022-02-10T13:56:08.740" v="263" actId="1035"/>
          <ac:spMkLst>
            <pc:docMk/>
            <pc:sldMk cId="2109119816" sldId="257"/>
            <ac:spMk id="5" creationId="{FA8F33B2-42F7-498E-981B-188057C1410E}"/>
          </ac:spMkLst>
        </pc:spChg>
        <pc:spChg chg="add mod">
          <ac:chgData name="Rahul Kanna" userId="fc45bdabacbcdb7e" providerId="LiveId" clId="{3B5911E7-3789-48C7-A10E-BC34D0FB8B03}" dt="2022-02-10T14:00:02.917" v="453" actId="20577"/>
          <ac:spMkLst>
            <pc:docMk/>
            <pc:sldMk cId="2109119816" sldId="257"/>
            <ac:spMk id="6" creationId="{50E55A6C-968C-4BF7-A3A5-65B2012E7352}"/>
          </ac:spMkLst>
        </pc:spChg>
        <pc:spChg chg="add mod">
          <ac:chgData name="Rahul Kanna" userId="fc45bdabacbcdb7e" providerId="LiveId" clId="{3B5911E7-3789-48C7-A10E-BC34D0FB8B03}" dt="2022-02-10T14:01:45.133" v="580" actId="14100"/>
          <ac:spMkLst>
            <pc:docMk/>
            <pc:sldMk cId="2109119816" sldId="257"/>
            <ac:spMk id="7" creationId="{E608480E-78BE-497A-B2AB-A76B7F7CADA8}"/>
          </ac:spMkLst>
        </pc:spChg>
        <pc:picChg chg="add mod">
          <ac:chgData name="Rahul Kanna" userId="fc45bdabacbcdb7e" providerId="LiveId" clId="{3B5911E7-3789-48C7-A10E-BC34D0FB8B03}" dt="2022-02-11T11:27:19.640" v="3040" actId="1036"/>
          <ac:picMkLst>
            <pc:docMk/>
            <pc:sldMk cId="2109119816" sldId="257"/>
            <ac:picMk id="3" creationId="{F860A574-2A99-414D-8B1C-A3687EF1A304}"/>
          </ac:picMkLst>
        </pc:picChg>
        <pc:picChg chg="add mod modCrop">
          <ac:chgData name="Rahul Kanna" userId="fc45bdabacbcdb7e" providerId="LiveId" clId="{3B5911E7-3789-48C7-A10E-BC34D0FB8B03}" dt="2022-02-11T11:33:02.029" v="3084" actId="1038"/>
          <ac:picMkLst>
            <pc:docMk/>
            <pc:sldMk cId="2109119816" sldId="257"/>
            <ac:picMk id="9" creationId="{B31E9C8C-45BA-4659-A6BE-06EECEBE5220}"/>
          </ac:picMkLst>
        </pc:picChg>
      </pc:sldChg>
      <pc:sldChg chg="addSp delSp modSp new mod setBg">
        <pc:chgData name="Rahul Kanna" userId="fc45bdabacbcdb7e" providerId="LiveId" clId="{3B5911E7-3789-48C7-A10E-BC34D0FB8B03}" dt="2022-02-11T11:40:28.243" v="3141" actId="1076"/>
        <pc:sldMkLst>
          <pc:docMk/>
          <pc:sldMk cId="621713120" sldId="258"/>
        </pc:sldMkLst>
        <pc:spChg chg="del">
          <ac:chgData name="Rahul Kanna" userId="fc45bdabacbcdb7e" providerId="LiveId" clId="{3B5911E7-3789-48C7-A10E-BC34D0FB8B03}" dt="2022-02-10T14:02:28.344" v="603" actId="21"/>
          <ac:spMkLst>
            <pc:docMk/>
            <pc:sldMk cId="621713120" sldId="258"/>
            <ac:spMk id="2" creationId="{7B959850-AF34-40AE-962E-BCD1862DBCA1}"/>
          </ac:spMkLst>
        </pc:spChg>
        <pc:spChg chg="del">
          <ac:chgData name="Rahul Kanna" userId="fc45bdabacbcdb7e" providerId="LiveId" clId="{3B5911E7-3789-48C7-A10E-BC34D0FB8B03}" dt="2022-02-10T14:02:31.528" v="604" actId="21"/>
          <ac:spMkLst>
            <pc:docMk/>
            <pc:sldMk cId="621713120" sldId="258"/>
            <ac:spMk id="3" creationId="{E1BF28CF-0B78-4815-8448-8A84C3BAF82A}"/>
          </ac:spMkLst>
        </pc:spChg>
        <pc:spChg chg="add del mod">
          <ac:chgData name="Rahul Kanna" userId="fc45bdabacbcdb7e" providerId="LiveId" clId="{3B5911E7-3789-48C7-A10E-BC34D0FB8B03}" dt="2022-02-10T14:02:51.651" v="611"/>
          <ac:spMkLst>
            <pc:docMk/>
            <pc:sldMk cId="621713120" sldId="258"/>
            <ac:spMk id="4" creationId="{0BA8B414-3255-40EF-BAC4-82BF481DEFAF}"/>
          </ac:spMkLst>
        </pc:spChg>
        <pc:spChg chg="add del mod">
          <ac:chgData name="Rahul Kanna" userId="fc45bdabacbcdb7e" providerId="LiveId" clId="{3B5911E7-3789-48C7-A10E-BC34D0FB8B03}" dt="2022-02-10T14:02:58.890" v="613"/>
          <ac:spMkLst>
            <pc:docMk/>
            <pc:sldMk cId="621713120" sldId="258"/>
            <ac:spMk id="5" creationId="{8D2DD4E5-F57F-4E76-AFF4-EB00E506F554}"/>
          </ac:spMkLst>
        </pc:spChg>
        <pc:spChg chg="add mod">
          <ac:chgData name="Rahul Kanna" userId="fc45bdabacbcdb7e" providerId="LiveId" clId="{3B5911E7-3789-48C7-A10E-BC34D0FB8B03}" dt="2022-02-10T14:03:06.371" v="614"/>
          <ac:spMkLst>
            <pc:docMk/>
            <pc:sldMk cId="621713120" sldId="258"/>
            <ac:spMk id="6" creationId="{C89A757D-9DCC-4691-A637-DA096E84DFC0}"/>
          </ac:spMkLst>
        </pc:spChg>
        <pc:spChg chg="add mod">
          <ac:chgData name="Rahul Kanna" userId="fc45bdabacbcdb7e" providerId="LiveId" clId="{3B5911E7-3789-48C7-A10E-BC34D0FB8B03}" dt="2022-02-10T14:10:28.573" v="1094" actId="2711"/>
          <ac:spMkLst>
            <pc:docMk/>
            <pc:sldMk cId="621713120" sldId="258"/>
            <ac:spMk id="7" creationId="{941006F5-CD53-484F-AEF8-0987D0B138AF}"/>
          </ac:spMkLst>
        </pc:spChg>
        <pc:spChg chg="add mod">
          <ac:chgData name="Rahul Kanna" userId="fc45bdabacbcdb7e" providerId="LiveId" clId="{3B5911E7-3789-48C7-A10E-BC34D0FB8B03}" dt="2022-02-10T14:10:37.004" v="1095" actId="2711"/>
          <ac:spMkLst>
            <pc:docMk/>
            <pc:sldMk cId="621713120" sldId="258"/>
            <ac:spMk id="8" creationId="{42844FE3-4AB6-420A-81BB-CB99BA473F98}"/>
          </ac:spMkLst>
        </pc:spChg>
        <pc:picChg chg="add mod modCrop">
          <ac:chgData name="Rahul Kanna" userId="fc45bdabacbcdb7e" providerId="LiveId" clId="{3B5911E7-3789-48C7-A10E-BC34D0FB8B03}" dt="2022-02-11T11:38:08.785" v="3093" actId="1076"/>
          <ac:picMkLst>
            <pc:docMk/>
            <pc:sldMk cId="621713120" sldId="258"/>
            <ac:picMk id="3" creationId="{9AF0C81A-9D9C-40FE-A122-B2A651ECD606}"/>
          </ac:picMkLst>
        </pc:picChg>
        <pc:picChg chg="add mod">
          <ac:chgData name="Rahul Kanna" userId="fc45bdabacbcdb7e" providerId="LiveId" clId="{3B5911E7-3789-48C7-A10E-BC34D0FB8B03}" dt="2022-02-11T11:38:25.100" v="3098" actId="1076"/>
          <ac:picMkLst>
            <pc:docMk/>
            <pc:sldMk cId="621713120" sldId="258"/>
            <ac:picMk id="5" creationId="{E4742D47-37E0-4C56-803B-D732344AF7D6}"/>
          </ac:picMkLst>
        </pc:picChg>
        <pc:picChg chg="add mod">
          <ac:chgData name="Rahul Kanna" userId="fc45bdabacbcdb7e" providerId="LiveId" clId="{3B5911E7-3789-48C7-A10E-BC34D0FB8B03}" dt="2022-02-11T11:40:28.243" v="3141" actId="1076"/>
          <ac:picMkLst>
            <pc:docMk/>
            <pc:sldMk cId="621713120" sldId="258"/>
            <ac:picMk id="13" creationId="{FAEC7826-BE72-48C7-857D-7838AE66381F}"/>
          </ac:picMkLst>
        </pc:picChg>
        <pc:cxnChg chg="add mod">
          <ac:chgData name="Rahul Kanna" userId="fc45bdabacbcdb7e" providerId="LiveId" clId="{3B5911E7-3789-48C7-A10E-BC34D0FB8B03}" dt="2022-02-11T11:39:01.961" v="3139" actId="1037"/>
          <ac:cxnSpMkLst>
            <pc:docMk/>
            <pc:sldMk cId="621713120" sldId="258"/>
            <ac:cxnSpMk id="10" creationId="{8EA90399-96B7-463C-9F08-F8BD801E43E1}"/>
          </ac:cxnSpMkLst>
        </pc:cxnChg>
      </pc:sldChg>
      <pc:sldChg chg="new del">
        <pc:chgData name="Rahul Kanna" userId="fc45bdabacbcdb7e" providerId="LiveId" clId="{3B5911E7-3789-48C7-A10E-BC34D0FB8B03}" dt="2022-02-10T14:02:02.871" v="584" actId="2696"/>
        <pc:sldMkLst>
          <pc:docMk/>
          <pc:sldMk cId="963986051" sldId="259"/>
        </pc:sldMkLst>
      </pc:sldChg>
      <pc:sldChg chg="addSp delSp modSp new mod setBg">
        <pc:chgData name="Rahul Kanna" userId="fc45bdabacbcdb7e" providerId="LiveId" clId="{3B5911E7-3789-48C7-A10E-BC34D0FB8B03}" dt="2022-02-11T11:43:35.177" v="3327" actId="1076"/>
        <pc:sldMkLst>
          <pc:docMk/>
          <pc:sldMk cId="2389831902" sldId="259"/>
        </pc:sldMkLst>
        <pc:spChg chg="del">
          <ac:chgData name="Rahul Kanna" userId="fc45bdabacbcdb7e" providerId="LiveId" clId="{3B5911E7-3789-48C7-A10E-BC34D0FB8B03}" dt="2022-02-10T14:06:50.744" v="864" actId="21"/>
          <ac:spMkLst>
            <pc:docMk/>
            <pc:sldMk cId="2389831902" sldId="259"/>
            <ac:spMk id="2" creationId="{8F16DDF3-870C-4F22-979A-181744CEB201}"/>
          </ac:spMkLst>
        </pc:spChg>
        <pc:spChg chg="del">
          <ac:chgData name="Rahul Kanna" userId="fc45bdabacbcdb7e" providerId="LiveId" clId="{3B5911E7-3789-48C7-A10E-BC34D0FB8B03}" dt="2022-02-10T14:06:54.309" v="865" actId="21"/>
          <ac:spMkLst>
            <pc:docMk/>
            <pc:sldMk cId="2389831902" sldId="259"/>
            <ac:spMk id="3" creationId="{6F33CB1E-3C9A-45B3-922B-01F25F400BB9}"/>
          </ac:spMkLst>
        </pc:spChg>
        <pc:spChg chg="add mod">
          <ac:chgData name="Rahul Kanna" userId="fc45bdabacbcdb7e" providerId="LiveId" clId="{3B5911E7-3789-48C7-A10E-BC34D0FB8B03}" dt="2022-02-10T14:07:06.501" v="866"/>
          <ac:spMkLst>
            <pc:docMk/>
            <pc:sldMk cId="2389831902" sldId="259"/>
            <ac:spMk id="4" creationId="{5D6CF86E-05A6-4691-AE34-62C2CB845CAB}"/>
          </ac:spMkLst>
        </pc:spChg>
        <pc:spChg chg="add mod">
          <ac:chgData name="Rahul Kanna" userId="fc45bdabacbcdb7e" providerId="LiveId" clId="{3B5911E7-3789-48C7-A10E-BC34D0FB8B03}" dt="2022-02-10T14:09:36.881" v="1093" actId="1038"/>
          <ac:spMkLst>
            <pc:docMk/>
            <pc:sldMk cId="2389831902" sldId="259"/>
            <ac:spMk id="5" creationId="{01CF6317-C70B-4EEE-9559-3088EC25E01F}"/>
          </ac:spMkLst>
        </pc:spChg>
        <pc:spChg chg="add mod">
          <ac:chgData name="Rahul Kanna" userId="fc45bdabacbcdb7e" providerId="LiveId" clId="{3B5911E7-3789-48C7-A10E-BC34D0FB8B03}" dt="2022-02-10T14:13:28.879" v="1269" actId="113"/>
          <ac:spMkLst>
            <pc:docMk/>
            <pc:sldMk cId="2389831902" sldId="259"/>
            <ac:spMk id="6" creationId="{315FA89F-8B86-45E8-9CD7-B3CC5929D93B}"/>
          </ac:spMkLst>
        </pc:spChg>
        <pc:spChg chg="add mod">
          <ac:chgData name="Rahul Kanna" userId="fc45bdabacbcdb7e" providerId="LiveId" clId="{3B5911E7-3789-48C7-A10E-BC34D0FB8B03}" dt="2022-02-10T14:15:32.115" v="1357" actId="20577"/>
          <ac:spMkLst>
            <pc:docMk/>
            <pc:sldMk cId="2389831902" sldId="259"/>
            <ac:spMk id="7" creationId="{1B893315-2207-4070-AC80-3CF33E5E4B38}"/>
          </ac:spMkLst>
        </pc:spChg>
        <pc:picChg chg="add mod">
          <ac:chgData name="Rahul Kanna" userId="fc45bdabacbcdb7e" providerId="LiveId" clId="{3B5911E7-3789-48C7-A10E-BC34D0FB8B03}" dt="2022-02-11T11:42:18.473" v="3200" actId="1076"/>
          <ac:picMkLst>
            <pc:docMk/>
            <pc:sldMk cId="2389831902" sldId="259"/>
            <ac:picMk id="3" creationId="{2262BCBE-2C82-4668-9668-95D1E1AB5821}"/>
          </ac:picMkLst>
        </pc:picChg>
        <pc:picChg chg="add mod">
          <ac:chgData name="Rahul Kanna" userId="fc45bdabacbcdb7e" providerId="LiveId" clId="{3B5911E7-3789-48C7-A10E-BC34D0FB8B03}" dt="2022-02-11T11:43:35.177" v="3327" actId="1076"/>
          <ac:picMkLst>
            <pc:docMk/>
            <pc:sldMk cId="2389831902" sldId="259"/>
            <ac:picMk id="9" creationId="{74CC2531-9120-4734-A49A-83A387076F07}"/>
          </ac:picMkLst>
        </pc:picChg>
        <pc:cxnChg chg="add mod">
          <ac:chgData name="Rahul Kanna" userId="fc45bdabacbcdb7e" providerId="LiveId" clId="{3B5911E7-3789-48C7-A10E-BC34D0FB8B03}" dt="2022-02-11T11:42:14.650" v="3199" actId="1582"/>
          <ac:cxnSpMkLst>
            <pc:docMk/>
            <pc:sldMk cId="2389831902" sldId="259"/>
            <ac:cxnSpMk id="11" creationId="{3B0DABEB-BA35-4EE8-B1CA-281D823694A3}"/>
          </ac:cxnSpMkLst>
        </pc:cxnChg>
        <pc:cxnChg chg="add del mod">
          <ac:chgData name="Rahul Kanna" userId="fc45bdabacbcdb7e" providerId="LiveId" clId="{3B5911E7-3789-48C7-A10E-BC34D0FB8B03}" dt="2022-02-11T11:42:27.150" v="3202" actId="21"/>
          <ac:cxnSpMkLst>
            <pc:docMk/>
            <pc:sldMk cId="2389831902" sldId="259"/>
            <ac:cxnSpMk id="13" creationId="{99458CB7-C76E-41AD-90BA-B96ACD3DA93E}"/>
          </ac:cxnSpMkLst>
        </pc:cxnChg>
        <pc:cxnChg chg="add mod">
          <ac:chgData name="Rahul Kanna" userId="fc45bdabacbcdb7e" providerId="LiveId" clId="{3B5911E7-3789-48C7-A10E-BC34D0FB8B03}" dt="2022-02-11T11:43:32.325" v="3326" actId="14100"/>
          <ac:cxnSpMkLst>
            <pc:docMk/>
            <pc:sldMk cId="2389831902" sldId="259"/>
            <ac:cxnSpMk id="15" creationId="{012B71AD-C0FC-48B4-A97F-555F70215DD1}"/>
          </ac:cxnSpMkLst>
        </pc:cxnChg>
        <pc:cxnChg chg="add mod">
          <ac:chgData name="Rahul Kanna" userId="fc45bdabacbcdb7e" providerId="LiveId" clId="{3B5911E7-3789-48C7-A10E-BC34D0FB8B03}" dt="2022-02-11T11:43:26.783" v="3325" actId="14100"/>
          <ac:cxnSpMkLst>
            <pc:docMk/>
            <pc:sldMk cId="2389831902" sldId="259"/>
            <ac:cxnSpMk id="18" creationId="{0B732471-8AF6-4E6C-8AA0-F0F7412B70E8}"/>
          </ac:cxnSpMkLst>
        </pc:cxnChg>
      </pc:sldChg>
      <pc:sldChg chg="addSp delSp modSp new mod setBg">
        <pc:chgData name="Rahul Kanna" userId="fc45bdabacbcdb7e" providerId="LiveId" clId="{3B5911E7-3789-48C7-A10E-BC34D0FB8B03}" dt="2022-02-11T11:48:20.465" v="3340" actId="1076"/>
        <pc:sldMkLst>
          <pc:docMk/>
          <pc:sldMk cId="3039641097" sldId="260"/>
        </pc:sldMkLst>
        <pc:spChg chg="del">
          <ac:chgData name="Rahul Kanna" userId="fc45bdabacbcdb7e" providerId="LiveId" clId="{3B5911E7-3789-48C7-A10E-BC34D0FB8B03}" dt="2022-02-10T14:16:26.755" v="1360" actId="21"/>
          <ac:spMkLst>
            <pc:docMk/>
            <pc:sldMk cId="3039641097" sldId="260"/>
            <ac:spMk id="2" creationId="{E0D6C3CD-8228-4063-8B64-69C02DAC37AE}"/>
          </ac:spMkLst>
        </pc:spChg>
        <pc:spChg chg="del">
          <ac:chgData name="Rahul Kanna" userId="fc45bdabacbcdb7e" providerId="LiveId" clId="{3B5911E7-3789-48C7-A10E-BC34D0FB8B03}" dt="2022-02-10T14:16:29.696" v="1361" actId="21"/>
          <ac:spMkLst>
            <pc:docMk/>
            <pc:sldMk cId="3039641097" sldId="260"/>
            <ac:spMk id="3" creationId="{5E075E3C-8C91-4730-AD36-171CE1AC1947}"/>
          </ac:spMkLst>
        </pc:spChg>
        <pc:spChg chg="add mod">
          <ac:chgData name="Rahul Kanna" userId="fc45bdabacbcdb7e" providerId="LiveId" clId="{3B5911E7-3789-48C7-A10E-BC34D0FB8B03}" dt="2022-02-10T14:18:25.962" v="1365" actId="1076"/>
          <ac:spMkLst>
            <pc:docMk/>
            <pc:sldMk cId="3039641097" sldId="260"/>
            <ac:spMk id="4" creationId="{F3E85AA5-12B0-42D3-8E4C-D47D2DD19EAC}"/>
          </ac:spMkLst>
        </pc:spChg>
        <pc:spChg chg="add del mod">
          <ac:chgData name="Rahul Kanna" userId="fc45bdabacbcdb7e" providerId="LiveId" clId="{3B5911E7-3789-48C7-A10E-BC34D0FB8B03}" dt="2022-02-10T14:23:32.833" v="1576"/>
          <ac:spMkLst>
            <pc:docMk/>
            <pc:sldMk cId="3039641097" sldId="260"/>
            <ac:spMk id="5" creationId="{E5F7A246-CD40-4BC7-9236-99E77EAFC492}"/>
          </ac:spMkLst>
        </pc:spChg>
        <pc:spChg chg="add mod">
          <ac:chgData name="Rahul Kanna" userId="fc45bdabacbcdb7e" providerId="LiveId" clId="{3B5911E7-3789-48C7-A10E-BC34D0FB8B03}" dt="2022-02-11T11:48:15.264" v="3338" actId="20577"/>
          <ac:spMkLst>
            <pc:docMk/>
            <pc:sldMk cId="3039641097" sldId="260"/>
            <ac:spMk id="6" creationId="{353D1CDE-6A15-4772-A22D-BC82F8D55DAC}"/>
          </ac:spMkLst>
        </pc:spChg>
        <pc:picChg chg="add mod modCrop">
          <ac:chgData name="Rahul Kanna" userId="fc45bdabacbcdb7e" providerId="LiveId" clId="{3B5911E7-3789-48C7-A10E-BC34D0FB8B03}" dt="2022-02-11T11:48:20.465" v="3340" actId="1076"/>
          <ac:picMkLst>
            <pc:docMk/>
            <pc:sldMk cId="3039641097" sldId="260"/>
            <ac:picMk id="3" creationId="{5D66F18A-B813-4FA5-A4A1-6611B97FFD03}"/>
          </ac:picMkLst>
        </pc:picChg>
      </pc:sldChg>
      <pc:sldChg chg="addSp delSp modSp new mod setBg">
        <pc:chgData name="Rahul Kanna" userId="fc45bdabacbcdb7e" providerId="LiveId" clId="{3B5911E7-3789-48C7-A10E-BC34D0FB8B03}" dt="2022-02-11T11:54:05.377" v="3356" actId="20577"/>
        <pc:sldMkLst>
          <pc:docMk/>
          <pc:sldMk cId="2489746635" sldId="261"/>
        </pc:sldMkLst>
        <pc:spChg chg="del">
          <ac:chgData name="Rahul Kanna" userId="fc45bdabacbcdb7e" providerId="LiveId" clId="{3B5911E7-3789-48C7-A10E-BC34D0FB8B03}" dt="2022-02-10T14:28:10.641" v="1870" actId="21"/>
          <ac:spMkLst>
            <pc:docMk/>
            <pc:sldMk cId="2489746635" sldId="261"/>
            <ac:spMk id="2" creationId="{0C3A8FA7-10F8-4899-869E-9B9E2EC6FEDA}"/>
          </ac:spMkLst>
        </pc:spChg>
        <pc:spChg chg="del">
          <ac:chgData name="Rahul Kanna" userId="fc45bdabacbcdb7e" providerId="LiveId" clId="{3B5911E7-3789-48C7-A10E-BC34D0FB8B03}" dt="2022-02-10T14:28:12.722" v="1871" actId="21"/>
          <ac:spMkLst>
            <pc:docMk/>
            <pc:sldMk cId="2489746635" sldId="261"/>
            <ac:spMk id="3" creationId="{66A4896E-70C1-4AE6-86B7-1EEFF5D5CF18}"/>
          </ac:spMkLst>
        </pc:spChg>
        <pc:spChg chg="add del mod">
          <ac:chgData name="Rahul Kanna" userId="fc45bdabacbcdb7e" providerId="LiveId" clId="{3B5911E7-3789-48C7-A10E-BC34D0FB8B03}" dt="2022-02-10T14:29:11.206" v="1873"/>
          <ac:spMkLst>
            <pc:docMk/>
            <pc:sldMk cId="2489746635" sldId="261"/>
            <ac:spMk id="4" creationId="{8450EC6E-CD14-4558-B0EC-C704F912EC4F}"/>
          </ac:spMkLst>
        </pc:spChg>
        <pc:spChg chg="add mod">
          <ac:chgData name="Rahul Kanna" userId="fc45bdabacbcdb7e" providerId="LiveId" clId="{3B5911E7-3789-48C7-A10E-BC34D0FB8B03}" dt="2022-02-10T14:29:20.743" v="1874"/>
          <ac:spMkLst>
            <pc:docMk/>
            <pc:sldMk cId="2489746635" sldId="261"/>
            <ac:spMk id="5" creationId="{9FF68480-6F73-4F48-96E7-AC7A2AE5AA3F}"/>
          </ac:spMkLst>
        </pc:spChg>
        <pc:spChg chg="add del mod">
          <ac:chgData name="Rahul Kanna" userId="fc45bdabacbcdb7e" providerId="LiveId" clId="{3B5911E7-3789-48C7-A10E-BC34D0FB8B03}" dt="2022-02-10T14:29:21.885" v="1876"/>
          <ac:spMkLst>
            <pc:docMk/>
            <pc:sldMk cId="2489746635" sldId="261"/>
            <ac:spMk id="6" creationId="{B3BB9DE8-514E-4F12-BC75-E4FA8E894A30}"/>
          </ac:spMkLst>
        </pc:spChg>
        <pc:spChg chg="add mod">
          <ac:chgData name="Rahul Kanna" userId="fc45bdabacbcdb7e" providerId="LiveId" clId="{3B5911E7-3789-48C7-A10E-BC34D0FB8B03}" dt="2022-02-11T11:54:05.377" v="3356" actId="20577"/>
          <ac:spMkLst>
            <pc:docMk/>
            <pc:sldMk cId="2489746635" sldId="261"/>
            <ac:spMk id="7" creationId="{D43E76F6-6037-490B-AED3-767FB6D23E15}"/>
          </ac:spMkLst>
        </pc:spChg>
      </pc:sldChg>
      <pc:sldChg chg="new del">
        <pc:chgData name="Rahul Kanna" userId="fc45bdabacbcdb7e" providerId="LiveId" clId="{3B5911E7-3789-48C7-A10E-BC34D0FB8B03}" dt="2022-02-10T14:27:54.209" v="1868" actId="2696"/>
        <pc:sldMkLst>
          <pc:docMk/>
          <pc:sldMk cId="1537199565" sldId="262"/>
        </pc:sldMkLst>
      </pc:sldChg>
      <pc:sldChg chg="addSp delSp modSp new mod setBg">
        <pc:chgData name="Rahul Kanna" userId="fc45bdabacbcdb7e" providerId="LiveId" clId="{3B5911E7-3789-48C7-A10E-BC34D0FB8B03}" dt="2022-02-11T11:56:55.265" v="3428" actId="1076"/>
        <pc:sldMkLst>
          <pc:docMk/>
          <pc:sldMk cId="2298327217" sldId="262"/>
        </pc:sldMkLst>
        <pc:spChg chg="del">
          <ac:chgData name="Rahul Kanna" userId="fc45bdabacbcdb7e" providerId="LiveId" clId="{3B5911E7-3789-48C7-A10E-BC34D0FB8B03}" dt="2022-02-10T14:31:32.179" v="2046" actId="21"/>
          <ac:spMkLst>
            <pc:docMk/>
            <pc:sldMk cId="2298327217" sldId="262"/>
            <ac:spMk id="2" creationId="{302ED5A6-8689-4856-BEA7-44BF5EC1DF6A}"/>
          </ac:spMkLst>
        </pc:spChg>
        <pc:spChg chg="del">
          <ac:chgData name="Rahul Kanna" userId="fc45bdabacbcdb7e" providerId="LiveId" clId="{3B5911E7-3789-48C7-A10E-BC34D0FB8B03}" dt="2022-02-10T14:31:34.199" v="2047" actId="21"/>
          <ac:spMkLst>
            <pc:docMk/>
            <pc:sldMk cId="2298327217" sldId="262"/>
            <ac:spMk id="3" creationId="{EE8F9C50-713D-4B4B-9944-6C42A9B3544B}"/>
          </ac:spMkLst>
        </pc:spChg>
        <pc:spChg chg="add mod">
          <ac:chgData name="Rahul Kanna" userId="fc45bdabacbcdb7e" providerId="LiveId" clId="{3B5911E7-3789-48C7-A10E-BC34D0FB8B03}" dt="2022-02-10T14:38:00.950" v="2548" actId="1036"/>
          <ac:spMkLst>
            <pc:docMk/>
            <pc:sldMk cId="2298327217" sldId="262"/>
            <ac:spMk id="4" creationId="{D6373D7A-2A49-40DA-9A4D-20A0080523D3}"/>
          </ac:spMkLst>
        </pc:spChg>
        <pc:spChg chg="add del mod">
          <ac:chgData name="Rahul Kanna" userId="fc45bdabacbcdb7e" providerId="LiveId" clId="{3B5911E7-3789-48C7-A10E-BC34D0FB8B03}" dt="2022-02-10T14:36:44.790" v="2490"/>
          <ac:spMkLst>
            <pc:docMk/>
            <pc:sldMk cId="2298327217" sldId="262"/>
            <ac:spMk id="5" creationId="{53DE0FE6-B65E-4BB2-8787-40927300DAF2}"/>
          </ac:spMkLst>
        </pc:spChg>
        <pc:spChg chg="add mod">
          <ac:chgData name="Rahul Kanna" userId="fc45bdabacbcdb7e" providerId="LiveId" clId="{3B5911E7-3789-48C7-A10E-BC34D0FB8B03}" dt="2022-02-10T14:36:07.895" v="2450" actId="1037"/>
          <ac:spMkLst>
            <pc:docMk/>
            <pc:sldMk cId="2298327217" sldId="262"/>
            <ac:spMk id="6" creationId="{C017D48A-E101-4C6C-B664-2E730112EDA2}"/>
          </ac:spMkLst>
        </pc:spChg>
        <pc:spChg chg="add mod">
          <ac:chgData name="Rahul Kanna" userId="fc45bdabacbcdb7e" providerId="LiveId" clId="{3B5911E7-3789-48C7-A10E-BC34D0FB8B03}" dt="2022-02-11T11:54:37.067" v="3384" actId="20577"/>
          <ac:spMkLst>
            <pc:docMk/>
            <pc:sldMk cId="2298327217" sldId="262"/>
            <ac:spMk id="7" creationId="{4486C841-B7CC-4380-A0E9-B2251E982012}"/>
          </ac:spMkLst>
        </pc:spChg>
        <pc:picChg chg="add mod">
          <ac:chgData name="Rahul Kanna" userId="fc45bdabacbcdb7e" providerId="LiveId" clId="{3B5911E7-3789-48C7-A10E-BC34D0FB8B03}" dt="2022-02-11T11:54:48.122" v="3413" actId="1076"/>
          <ac:picMkLst>
            <pc:docMk/>
            <pc:sldMk cId="2298327217" sldId="262"/>
            <ac:picMk id="3" creationId="{E2783ACF-2603-4418-991A-07BA84B5F5BA}"/>
          </ac:picMkLst>
        </pc:picChg>
        <pc:picChg chg="add mod">
          <ac:chgData name="Rahul Kanna" userId="fc45bdabacbcdb7e" providerId="LiveId" clId="{3B5911E7-3789-48C7-A10E-BC34D0FB8B03}" dt="2022-02-11T11:56:32.998" v="3424" actId="1076"/>
          <ac:picMkLst>
            <pc:docMk/>
            <pc:sldMk cId="2298327217" sldId="262"/>
            <ac:picMk id="8" creationId="{18A7A185-265F-4093-831F-82A1A2DE62D2}"/>
          </ac:picMkLst>
        </pc:picChg>
        <pc:picChg chg="add del mod">
          <ac:chgData name="Rahul Kanna" userId="fc45bdabacbcdb7e" providerId="LiveId" clId="{3B5911E7-3789-48C7-A10E-BC34D0FB8B03}" dt="2022-02-11T11:55:20.701" v="3420" actId="21"/>
          <ac:picMkLst>
            <pc:docMk/>
            <pc:sldMk cId="2298327217" sldId="262"/>
            <ac:picMk id="10" creationId="{49B2689E-32EC-4841-8C1B-CB4A16105145}"/>
          </ac:picMkLst>
        </pc:picChg>
        <pc:picChg chg="add mod">
          <ac:chgData name="Rahul Kanna" userId="fc45bdabacbcdb7e" providerId="LiveId" clId="{3B5911E7-3789-48C7-A10E-BC34D0FB8B03}" dt="2022-02-11T11:55:35.337" v="3423" actId="1076"/>
          <ac:picMkLst>
            <pc:docMk/>
            <pc:sldMk cId="2298327217" sldId="262"/>
            <ac:picMk id="12" creationId="{380A9C9C-D8EB-4750-AC96-032E860778B3}"/>
          </ac:picMkLst>
        </pc:picChg>
        <pc:picChg chg="add mod">
          <ac:chgData name="Rahul Kanna" userId="fc45bdabacbcdb7e" providerId="LiveId" clId="{3B5911E7-3789-48C7-A10E-BC34D0FB8B03}" dt="2022-02-11T11:56:55.265" v="3428" actId="1076"/>
          <ac:picMkLst>
            <pc:docMk/>
            <pc:sldMk cId="2298327217" sldId="262"/>
            <ac:picMk id="14" creationId="{C892ACE4-E0FC-49BA-A088-463E3F05A01A}"/>
          </ac:picMkLst>
        </pc:picChg>
      </pc:sldChg>
      <pc:sldChg chg="addSp delSp modSp new mod setBg">
        <pc:chgData name="Rahul Kanna" userId="fc45bdabacbcdb7e" providerId="LiveId" clId="{3B5911E7-3789-48C7-A10E-BC34D0FB8B03}" dt="2022-02-11T12:00:02.691" v="3478" actId="14100"/>
        <pc:sldMkLst>
          <pc:docMk/>
          <pc:sldMk cId="170111128" sldId="263"/>
        </pc:sldMkLst>
        <pc:spChg chg="del">
          <ac:chgData name="Rahul Kanna" userId="fc45bdabacbcdb7e" providerId="LiveId" clId="{3B5911E7-3789-48C7-A10E-BC34D0FB8B03}" dt="2022-02-10T14:37:31.236" v="2498" actId="21"/>
          <ac:spMkLst>
            <pc:docMk/>
            <pc:sldMk cId="170111128" sldId="263"/>
            <ac:spMk id="2" creationId="{F066E6CE-D1C7-44CB-B579-96578AD34824}"/>
          </ac:spMkLst>
        </pc:spChg>
        <pc:spChg chg="add del">
          <ac:chgData name="Rahul Kanna" userId="fc45bdabacbcdb7e" providerId="LiveId" clId="{3B5911E7-3789-48C7-A10E-BC34D0FB8B03}" dt="2022-02-10T14:37:57.642" v="2546" actId="21"/>
          <ac:spMkLst>
            <pc:docMk/>
            <pc:sldMk cId="170111128" sldId="263"/>
            <ac:spMk id="3" creationId="{71CCF340-23F4-46E6-BE28-D50CFD4F49DB}"/>
          </ac:spMkLst>
        </pc:spChg>
        <pc:spChg chg="add del mod">
          <ac:chgData name="Rahul Kanna" userId="fc45bdabacbcdb7e" providerId="LiveId" clId="{3B5911E7-3789-48C7-A10E-BC34D0FB8B03}" dt="2022-02-10T14:37:35.193" v="2501"/>
          <ac:spMkLst>
            <pc:docMk/>
            <pc:sldMk cId="170111128" sldId="263"/>
            <ac:spMk id="4" creationId="{EF207C6F-9A32-430C-A3DA-AFD53F7FED4F}"/>
          </ac:spMkLst>
        </pc:spChg>
        <pc:spChg chg="add mod">
          <ac:chgData name="Rahul Kanna" userId="fc45bdabacbcdb7e" providerId="LiveId" clId="{3B5911E7-3789-48C7-A10E-BC34D0FB8B03}" dt="2022-02-10T14:38:05.183" v="2549"/>
          <ac:spMkLst>
            <pc:docMk/>
            <pc:sldMk cId="170111128" sldId="263"/>
            <ac:spMk id="5" creationId="{E29828EC-40E2-4D74-AAD8-DF43AC7E5556}"/>
          </ac:spMkLst>
        </pc:spChg>
        <pc:spChg chg="add mod">
          <ac:chgData name="Rahul Kanna" userId="fc45bdabacbcdb7e" providerId="LiveId" clId="{3B5911E7-3789-48C7-A10E-BC34D0FB8B03}" dt="2022-02-11T11:57:31.995" v="3429" actId="20577"/>
          <ac:spMkLst>
            <pc:docMk/>
            <pc:sldMk cId="170111128" sldId="263"/>
            <ac:spMk id="6" creationId="{FA623E08-011D-4F0D-8EF3-2C019F6C2358}"/>
          </ac:spMkLst>
        </pc:spChg>
        <pc:picChg chg="add mod">
          <ac:chgData name="Rahul Kanna" userId="fc45bdabacbcdb7e" providerId="LiveId" clId="{3B5911E7-3789-48C7-A10E-BC34D0FB8B03}" dt="2022-02-11T11:57:46.934" v="3433" actId="1076"/>
          <ac:picMkLst>
            <pc:docMk/>
            <pc:sldMk cId="170111128" sldId="263"/>
            <ac:picMk id="3" creationId="{A2B62F59-8B4B-4ECB-97A1-088F9F1A6570}"/>
          </ac:picMkLst>
        </pc:picChg>
        <pc:picChg chg="add mod">
          <ac:chgData name="Rahul Kanna" userId="fc45bdabacbcdb7e" providerId="LiveId" clId="{3B5911E7-3789-48C7-A10E-BC34D0FB8B03}" dt="2022-02-11T11:59:24.095" v="3468" actId="1076"/>
          <ac:picMkLst>
            <pc:docMk/>
            <pc:sldMk cId="170111128" sldId="263"/>
            <ac:picMk id="13" creationId="{5C733935-1BDC-4595-A4C4-D1D9C9BD9F75}"/>
          </ac:picMkLst>
        </pc:picChg>
        <pc:picChg chg="add mod">
          <ac:chgData name="Rahul Kanna" userId="fc45bdabacbcdb7e" providerId="LiveId" clId="{3B5911E7-3789-48C7-A10E-BC34D0FB8B03}" dt="2022-02-11T11:59:43.635" v="3472" actId="14100"/>
          <ac:picMkLst>
            <pc:docMk/>
            <pc:sldMk cId="170111128" sldId="263"/>
            <ac:picMk id="15" creationId="{7C3EAAF4-C789-4375-A0A5-D18ECCF3ED0A}"/>
          </ac:picMkLst>
        </pc:picChg>
        <pc:picChg chg="add mod">
          <ac:chgData name="Rahul Kanna" userId="fc45bdabacbcdb7e" providerId="LiveId" clId="{3B5911E7-3789-48C7-A10E-BC34D0FB8B03}" dt="2022-02-11T12:00:02.691" v="3478" actId="14100"/>
          <ac:picMkLst>
            <pc:docMk/>
            <pc:sldMk cId="170111128" sldId="263"/>
            <ac:picMk id="17" creationId="{C294C9B8-C210-4F3A-A1D7-B4F3E53743EE}"/>
          </ac:picMkLst>
        </pc:picChg>
        <pc:cxnChg chg="add mod">
          <ac:chgData name="Rahul Kanna" userId="fc45bdabacbcdb7e" providerId="LiveId" clId="{3B5911E7-3789-48C7-A10E-BC34D0FB8B03}" dt="2022-02-11T11:58:41.025" v="3438" actId="14100"/>
          <ac:cxnSpMkLst>
            <pc:docMk/>
            <pc:sldMk cId="170111128" sldId="263"/>
            <ac:cxnSpMk id="7" creationId="{2E04A179-0B12-4943-8C50-7C2A5E1D81C9}"/>
          </ac:cxnSpMkLst>
        </pc:cxnChg>
        <pc:cxnChg chg="add mod">
          <ac:chgData name="Rahul Kanna" userId="fc45bdabacbcdb7e" providerId="LiveId" clId="{3B5911E7-3789-48C7-A10E-BC34D0FB8B03}" dt="2022-02-11T11:59:00.888" v="3465" actId="14100"/>
          <ac:cxnSpMkLst>
            <pc:docMk/>
            <pc:sldMk cId="170111128" sldId="263"/>
            <ac:cxnSpMk id="9" creationId="{07822C7E-DA0B-42BE-9F64-CDD669610AF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70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50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9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721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2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5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0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216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9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7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41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09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94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3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4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70ED1D-5818-48F5-BD90-0030E9DE6358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E04006-06E9-424F-B300-6A4838BB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92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f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7" Type="http://schemas.microsoft.com/office/2007/relationships/hdphoto" Target="../media/hdphoto2.wdp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05294-91C2-4E9A-8DA6-4C05486C3B38}"/>
              </a:ext>
            </a:extLst>
          </p:cNvPr>
          <p:cNvSpPr txBox="1"/>
          <p:nvPr/>
        </p:nvSpPr>
        <p:spPr>
          <a:xfrm rot="10800000" flipH="1" flipV="1">
            <a:off x="2778243" y="2054820"/>
            <a:ext cx="737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u="sng" dirty="0">
                <a:solidFill>
                  <a:srgbClr val="FF9933"/>
                </a:solidFill>
                <a:latin typeface="Stencil" panose="040409050D0802020404" pitchFamily="82" charset="0"/>
              </a:rPr>
              <a:t>SI</a:t>
            </a:r>
            <a:r>
              <a:rPr lang="en-US" sz="8000" u="sng" dirty="0">
                <a:solidFill>
                  <a:srgbClr val="0070C0"/>
                </a:solidFill>
                <a:latin typeface="Stencil" panose="040409050D0802020404" pitchFamily="82" charset="0"/>
              </a:rPr>
              <a:t>G</a:t>
            </a:r>
            <a:r>
              <a:rPr lang="en-US" sz="8000" u="sng" dirty="0">
                <a:solidFill>
                  <a:schemeClr val="accent1"/>
                </a:solidFill>
                <a:latin typeface="Stencil" panose="040409050D0802020404" pitchFamily="82" charset="0"/>
              </a:rPr>
              <a:t>MA</a:t>
            </a:r>
            <a:r>
              <a:rPr lang="en-US" sz="8000" u="sng" dirty="0">
                <a:latin typeface="Stencil" panose="040409050D0802020404" pitchFamily="82" charset="0"/>
              </a:rPr>
              <a:t> SQUAD</a:t>
            </a:r>
            <a:endParaRPr lang="en-IN" sz="8000" u="sng" dirty="0">
              <a:latin typeface="Stencil" panose="040409050D0802020404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71223-5D01-4CDB-81BB-61B2CC345940}"/>
              </a:ext>
            </a:extLst>
          </p:cNvPr>
          <p:cNvSpPr txBox="1"/>
          <p:nvPr/>
        </p:nvSpPr>
        <p:spPr>
          <a:xfrm>
            <a:off x="2461795" y="3355837"/>
            <a:ext cx="7727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Franklin Gothic Heavy" panose="020B0903020102020204" pitchFamily="34" charset="0"/>
              </a:rPr>
              <a:t>					</a:t>
            </a:r>
            <a:r>
              <a:rPr lang="en-US" sz="70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D</a:t>
            </a:r>
            <a:r>
              <a:rPr lang="en-US" sz="7000" b="1" dirty="0">
                <a:solidFill>
                  <a:schemeClr val="accent4"/>
                </a:solidFill>
                <a:latin typeface="Franklin Gothic Heavy" panose="020B0903020102020204" pitchFamily="34" charset="0"/>
              </a:rPr>
              <a:t>C</a:t>
            </a:r>
            <a:r>
              <a:rPr lang="en-US" sz="7000" b="1" dirty="0">
                <a:solidFill>
                  <a:srgbClr val="00B0F0"/>
                </a:solidFill>
                <a:latin typeface="Franklin Gothic Heavy" panose="020B0903020102020204" pitchFamily="34" charset="0"/>
              </a:rPr>
              <a:t>M</a:t>
            </a:r>
            <a:r>
              <a:rPr lang="en-US" sz="5000" dirty="0">
                <a:latin typeface="Franklin Gothic Heavy" panose="020B0903020102020204" pitchFamily="34" charset="0"/>
              </a:rPr>
              <a:t> </a:t>
            </a:r>
          </a:p>
          <a:p>
            <a:r>
              <a:rPr lang="en-US" sz="5000" u="sng" dirty="0">
                <a:solidFill>
                  <a:srgbClr val="FF0000"/>
                </a:solidFill>
                <a:latin typeface="Franklin Gothic Heavy" panose="020B0903020102020204" pitchFamily="34" charset="0"/>
              </a:rPr>
              <a:t>D</a:t>
            </a:r>
            <a:r>
              <a:rPr lang="en-US" sz="5000" u="sng" dirty="0">
                <a:latin typeface="Franklin Gothic Heavy" panose="020B0903020102020204" pitchFamily="34" charset="0"/>
              </a:rPr>
              <a:t>ust </a:t>
            </a:r>
            <a:r>
              <a:rPr lang="en-US" sz="5000" u="sng" dirty="0">
                <a:solidFill>
                  <a:schemeClr val="accent4"/>
                </a:solidFill>
                <a:latin typeface="Franklin Gothic Heavy" panose="020B0903020102020204" pitchFamily="34" charset="0"/>
              </a:rPr>
              <a:t>C</a:t>
            </a:r>
            <a:r>
              <a:rPr lang="en-US" sz="5000" u="sng" dirty="0">
                <a:latin typeface="Franklin Gothic Heavy" panose="020B0903020102020204" pitchFamily="34" charset="0"/>
              </a:rPr>
              <a:t>ollecting </a:t>
            </a:r>
            <a:r>
              <a:rPr lang="en-US" sz="5000" u="sng" dirty="0">
                <a:solidFill>
                  <a:srgbClr val="00B0F0"/>
                </a:solidFill>
                <a:latin typeface="Franklin Gothic Heavy" panose="020B0903020102020204" pitchFamily="34" charset="0"/>
              </a:rPr>
              <a:t>M</a:t>
            </a:r>
            <a:r>
              <a:rPr lang="en-US" sz="5000" u="sng" dirty="0">
                <a:latin typeface="Franklin Gothic Heavy" panose="020B0903020102020204" pitchFamily="34" charset="0"/>
              </a:rPr>
              <a:t>achine</a:t>
            </a:r>
            <a:endParaRPr lang="en-IN" sz="5000" u="sng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1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4654F-718A-421C-B32F-91F97707C870}"/>
              </a:ext>
            </a:extLst>
          </p:cNvPr>
          <p:cNvSpPr/>
          <p:nvPr/>
        </p:nvSpPr>
        <p:spPr>
          <a:xfrm>
            <a:off x="338864" y="218384"/>
            <a:ext cx="11546732" cy="6186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F33B2-42F7-498E-981B-188057C1410E}"/>
              </a:ext>
            </a:extLst>
          </p:cNvPr>
          <p:cNvSpPr txBox="1"/>
          <p:nvPr/>
        </p:nvSpPr>
        <p:spPr>
          <a:xfrm>
            <a:off x="4173171" y="525291"/>
            <a:ext cx="8463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latin typeface="Lato Semibold" panose="020F0502020204030203" pitchFamily="34" charset="0"/>
                <a:cs typeface="Lato Semibold" panose="020F0502020204030203" pitchFamily="34" charset="0"/>
              </a:rPr>
              <a:t>OBJECTIVES </a:t>
            </a:r>
            <a:endParaRPr lang="en-IN" sz="4500" dirty="0"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55A6C-968C-4BF7-A3A5-65B2012E7352}"/>
              </a:ext>
            </a:extLst>
          </p:cNvPr>
          <p:cNvSpPr txBox="1"/>
          <p:nvPr/>
        </p:nvSpPr>
        <p:spPr>
          <a:xfrm>
            <a:off x="306404" y="1459146"/>
            <a:ext cx="95671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latin typeface="Century" panose="02040604050505020304" pitchFamily="18" charset="0"/>
              </a:rPr>
              <a:t>1) CAPTURING THE DUST PARTICLES</a:t>
            </a:r>
            <a:endParaRPr lang="en-IN" sz="3000" b="1" u="sng" dirty="0">
              <a:latin typeface="Century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8480E-78BE-497A-B2AB-A76B7F7CADA8}"/>
              </a:ext>
            </a:extLst>
          </p:cNvPr>
          <p:cNvSpPr txBox="1"/>
          <p:nvPr/>
        </p:nvSpPr>
        <p:spPr>
          <a:xfrm>
            <a:off x="312887" y="3664085"/>
            <a:ext cx="10912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latin typeface="Century" panose="02040604050505020304" pitchFamily="18" charset="0"/>
              </a:rPr>
              <a:t>2) COLLECTING THE CAPTURED DUST PARTICLES</a:t>
            </a:r>
            <a:endParaRPr lang="en-IN" sz="3000" b="1" u="sng" dirty="0">
              <a:latin typeface="Century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0A574-2A99-414D-8B1C-A3687EF1A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03" y="1163862"/>
            <a:ext cx="2490892" cy="2490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1E9C8C-45BA-4659-A6BE-06EECEBE52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2" t="12167" r="49653" b="13112"/>
          <a:stretch/>
        </p:blipFill>
        <p:spPr>
          <a:xfrm>
            <a:off x="4595425" y="4218083"/>
            <a:ext cx="956290" cy="206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1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9A757D-9DCC-4691-A637-DA096E84DFC0}"/>
              </a:ext>
            </a:extLst>
          </p:cNvPr>
          <p:cNvSpPr/>
          <p:nvPr/>
        </p:nvSpPr>
        <p:spPr>
          <a:xfrm>
            <a:off x="322634" y="274367"/>
            <a:ext cx="11546732" cy="6186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006F5-CD53-484F-AEF8-0987D0B138AF}"/>
              </a:ext>
            </a:extLst>
          </p:cNvPr>
          <p:cNvSpPr txBox="1"/>
          <p:nvPr/>
        </p:nvSpPr>
        <p:spPr>
          <a:xfrm>
            <a:off x="476655" y="252922"/>
            <a:ext cx="11147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u="sng" dirty="0">
                <a:latin typeface="Century" panose="02040604050505020304" pitchFamily="18" charset="0"/>
              </a:rPr>
              <a:t>3) WORKING OF THIS DEVICE USING SOLAR (OR) WIND (OR) KINETIC ENERGY</a:t>
            </a:r>
            <a:endParaRPr lang="en-IN" sz="3300" u="sng" dirty="0">
              <a:latin typeface="Century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44FE3-4AB6-420A-81BB-CB99BA473F98}"/>
              </a:ext>
            </a:extLst>
          </p:cNvPr>
          <p:cNvSpPr txBox="1"/>
          <p:nvPr/>
        </p:nvSpPr>
        <p:spPr>
          <a:xfrm>
            <a:off x="415042" y="3372262"/>
            <a:ext cx="11147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u="sng" dirty="0">
                <a:latin typeface="Century" panose="02040604050505020304" pitchFamily="18" charset="0"/>
              </a:rPr>
              <a:t>4) CONVERSION OF WASTE INTO A USEFUL BY-PRODUCT</a:t>
            </a:r>
            <a:endParaRPr lang="en-IN" sz="3300" u="sng" dirty="0">
              <a:latin typeface="Century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C81A-9D9C-40FE-A122-B2A651ECD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r="27596"/>
          <a:stretch/>
        </p:blipFill>
        <p:spPr>
          <a:xfrm>
            <a:off x="6978217" y="900329"/>
            <a:ext cx="1474378" cy="2402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742D47-37E0-4C56-803B-D732344AF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52" y="4358270"/>
            <a:ext cx="2619375" cy="17430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A90399-96B7-463C-9F08-F8BD801E43E1}"/>
              </a:ext>
            </a:extLst>
          </p:cNvPr>
          <p:cNvCxnSpPr>
            <a:cxnSpLocks/>
          </p:cNvCxnSpPr>
          <p:nvPr/>
        </p:nvCxnSpPr>
        <p:spPr>
          <a:xfrm>
            <a:off x="5915319" y="5089849"/>
            <a:ext cx="22303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EC7826-BE72-48C7-857D-7838AE663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75" y="4110620"/>
            <a:ext cx="22955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1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6CF86E-05A6-4691-AE34-62C2CB845CAB}"/>
              </a:ext>
            </a:extLst>
          </p:cNvPr>
          <p:cNvSpPr/>
          <p:nvPr/>
        </p:nvSpPr>
        <p:spPr>
          <a:xfrm>
            <a:off x="322634" y="274367"/>
            <a:ext cx="11546732" cy="6186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F6317-C70B-4EEE-9559-3088EC25E01F}"/>
              </a:ext>
            </a:extLst>
          </p:cNvPr>
          <p:cNvSpPr txBox="1"/>
          <p:nvPr/>
        </p:nvSpPr>
        <p:spPr>
          <a:xfrm>
            <a:off x="1715556" y="221456"/>
            <a:ext cx="898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latin typeface="Lato Semibold" panose="020F0502020204030203" pitchFamily="34" charset="0"/>
                <a:cs typeface="Lato Semibold" panose="020F0502020204030203" pitchFamily="34" charset="0"/>
              </a:rPr>
              <a:t>MECHANISMS USED IN THIS DEVICE</a:t>
            </a:r>
            <a:endParaRPr lang="en-IN" sz="4000" b="1" u="sng" dirty="0"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FA89F-8B86-45E8-9CD7-B3CC5929D93B}"/>
              </a:ext>
            </a:extLst>
          </p:cNvPr>
          <p:cNvSpPr txBox="1"/>
          <p:nvPr/>
        </p:nvSpPr>
        <p:spPr>
          <a:xfrm>
            <a:off x="601826" y="1240964"/>
            <a:ext cx="43434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Century" panose="02040604050505020304" pitchFamily="18" charset="0"/>
              </a:rPr>
              <a:t>FOR ENERGY :</a:t>
            </a:r>
            <a:endParaRPr lang="en-IN" sz="2500" b="1" u="sng" dirty="0">
              <a:latin typeface="Century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93315-2207-4070-AC80-3CF33E5E4B38}"/>
              </a:ext>
            </a:extLst>
          </p:cNvPr>
          <p:cNvSpPr txBox="1"/>
          <p:nvPr/>
        </p:nvSpPr>
        <p:spPr>
          <a:xfrm>
            <a:off x="1810140" y="1810137"/>
            <a:ext cx="5458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SOLAR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WIND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KINETIC ENERGY</a:t>
            </a:r>
            <a:endParaRPr lang="en-IN" dirty="0">
              <a:latin typeface="Lucida Sans" panose="020B0602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2BCBE-2C82-4668-9668-95D1E1AB5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67" y="1308976"/>
            <a:ext cx="2409825" cy="1895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CC2531-9120-4734-A49A-83A387076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885" y="3653550"/>
            <a:ext cx="1704975" cy="26765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0DABEB-BA35-4EE8-B1CA-281D823694A3}"/>
              </a:ext>
            </a:extLst>
          </p:cNvPr>
          <p:cNvCxnSpPr>
            <a:cxnSpLocks/>
          </p:cNvCxnSpPr>
          <p:nvPr/>
        </p:nvCxnSpPr>
        <p:spPr>
          <a:xfrm>
            <a:off x="4002833" y="2092854"/>
            <a:ext cx="269873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2B71AD-C0FC-48B4-A97F-555F70215DD1}"/>
              </a:ext>
            </a:extLst>
          </p:cNvPr>
          <p:cNvCxnSpPr>
            <a:cxnSpLocks/>
          </p:cNvCxnSpPr>
          <p:nvPr/>
        </p:nvCxnSpPr>
        <p:spPr>
          <a:xfrm>
            <a:off x="4077161" y="3917261"/>
            <a:ext cx="2129368" cy="9439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732471-8AF6-4E6C-8AA0-F0F7412B70E8}"/>
              </a:ext>
            </a:extLst>
          </p:cNvPr>
          <p:cNvCxnSpPr>
            <a:cxnSpLocks/>
          </p:cNvCxnSpPr>
          <p:nvPr/>
        </p:nvCxnSpPr>
        <p:spPr>
          <a:xfrm flipV="1">
            <a:off x="4229561" y="4996189"/>
            <a:ext cx="1976968" cy="10702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3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E85AA5-12B0-42D3-8E4C-D47D2DD19EAC}"/>
              </a:ext>
            </a:extLst>
          </p:cNvPr>
          <p:cNvSpPr/>
          <p:nvPr/>
        </p:nvSpPr>
        <p:spPr>
          <a:xfrm>
            <a:off x="322634" y="274367"/>
            <a:ext cx="11546732" cy="6186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D1CDE-6A15-4772-A22D-BC82F8D55DAC}"/>
              </a:ext>
            </a:extLst>
          </p:cNvPr>
          <p:cNvSpPr txBox="1"/>
          <p:nvPr/>
        </p:nvSpPr>
        <p:spPr>
          <a:xfrm>
            <a:off x="322635" y="274368"/>
            <a:ext cx="11428378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Lucida Sans" panose="020B0602030504020204" pitchFamily="34" charset="0"/>
              </a:rPr>
              <a:t>IN ORDER TO KEEP BIRDS AND INSECTS AWAY FROM THE DEVICE, A WAVE OF SUITABLE WAVELENGTH AND FREQUENCY IS PASSED AROUND THE DEVICE.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Lucida Sans" panose="020B0602030504020204" pitchFamily="34" charset="0"/>
              </a:rPr>
              <a:t>METHODS SUCH AS MAGNETIC SEPARATION IS IMPLEMENTED IN THE PROCESS TO SEPARATE PARTICLES OTHER THAN DUST (for example: IRON, GLASS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>
              <a:latin typeface="Lucida Sans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>
              <a:latin typeface="Lucida Sans" panose="020B0602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66F18A-B813-4FA5-A4A1-6611B97FF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6" r="17528" b="12789"/>
          <a:stretch/>
        </p:blipFill>
        <p:spPr>
          <a:xfrm>
            <a:off x="4749280" y="1441580"/>
            <a:ext cx="2220687" cy="28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4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F68480-6F73-4F48-96E7-AC7A2AE5AA3F}"/>
              </a:ext>
            </a:extLst>
          </p:cNvPr>
          <p:cNvSpPr/>
          <p:nvPr/>
        </p:nvSpPr>
        <p:spPr>
          <a:xfrm>
            <a:off x="322634" y="274367"/>
            <a:ext cx="11546732" cy="6186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E76F6-6037-490B-AED3-767FB6D23E15}"/>
              </a:ext>
            </a:extLst>
          </p:cNvPr>
          <p:cNvSpPr txBox="1"/>
          <p:nvPr/>
        </p:nvSpPr>
        <p:spPr>
          <a:xfrm>
            <a:off x="1215957" y="379373"/>
            <a:ext cx="872571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latin typeface="Lato Semibold" panose="020F0502020204030203" pitchFamily="34" charset="0"/>
                <a:cs typeface="Lato Semibold" panose="020F0502020204030203" pitchFamily="34" charset="0"/>
              </a:rPr>
              <a:t>BRUSHLESS MOTOR IS USED IN ORDER TO REDUCE THE NOISE CREATED DURING SUCTION OF DUST PARTICLES</a:t>
            </a:r>
            <a:endParaRPr lang="en-IN" sz="2700" dirty="0"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4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73D7A-2A49-40DA-9A4D-20A0080523D3}"/>
              </a:ext>
            </a:extLst>
          </p:cNvPr>
          <p:cNvSpPr/>
          <p:nvPr/>
        </p:nvSpPr>
        <p:spPr>
          <a:xfrm>
            <a:off x="322634" y="274367"/>
            <a:ext cx="11546732" cy="6186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7D48A-E101-4C6C-B664-2E730112EDA2}"/>
              </a:ext>
            </a:extLst>
          </p:cNvPr>
          <p:cNvSpPr txBox="1"/>
          <p:nvPr/>
        </p:nvSpPr>
        <p:spPr>
          <a:xfrm>
            <a:off x="2616740" y="160502"/>
            <a:ext cx="69747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u="sng" dirty="0">
                <a:latin typeface="Franklin Gothic Heavy" panose="020B0903020102020204" pitchFamily="34" charset="0"/>
              </a:rPr>
              <a:t>MOTTO OF THIS DEVICE</a:t>
            </a:r>
            <a:endParaRPr lang="en-IN" sz="5000" b="1" u="sng" dirty="0">
              <a:latin typeface="Franklin Gothic Heavy" panose="020B09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6C841-B7CC-4380-A0E9-B2251E982012}"/>
              </a:ext>
            </a:extLst>
          </p:cNvPr>
          <p:cNvSpPr txBox="1"/>
          <p:nvPr/>
        </p:nvSpPr>
        <p:spPr>
          <a:xfrm>
            <a:off x="457198" y="914401"/>
            <a:ext cx="116148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TO REDUCE  AIR POLLUTION AND  ACT AS DUST MANAGEMENT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REDUCE RESPIRATORY DISEASES SUCH AS ASTHMA, SKIN INFECTIONS,EYE INFECTIONS WHICH ARE CAUSED BY AIR POLLUTANTS.</a:t>
            </a:r>
            <a:endParaRPr lang="en-IN"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783ACF-2603-4418-991A-07BA84B5F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64" y="1438662"/>
            <a:ext cx="4781068" cy="1509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7A185-265F-4093-831F-82A1A2DE6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97" y="3883755"/>
            <a:ext cx="3815930" cy="26527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0A9C9C-D8EB-4750-AC96-032E86077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8" y="4190388"/>
            <a:ext cx="2143125" cy="2143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ACE4-E0FC-49BA-A088-463E3F05A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84" y="3613192"/>
            <a:ext cx="3853471" cy="281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2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828EC-40E2-4D74-AAD8-DF43AC7E5556}"/>
              </a:ext>
            </a:extLst>
          </p:cNvPr>
          <p:cNvSpPr/>
          <p:nvPr/>
        </p:nvSpPr>
        <p:spPr>
          <a:xfrm>
            <a:off x="322634" y="274367"/>
            <a:ext cx="11546732" cy="61867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23E08-011D-4F0D-8EF3-2C019F6C2358}"/>
              </a:ext>
            </a:extLst>
          </p:cNvPr>
          <p:cNvSpPr txBox="1"/>
          <p:nvPr/>
        </p:nvSpPr>
        <p:spPr>
          <a:xfrm>
            <a:off x="457198" y="340468"/>
            <a:ext cx="1161482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TO REDUCE  CARBON EMISSIONS FROM EXTERNAL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GAINED BY-PRODUCTS CAN BE USEFUL TO CREATE UTILIZABLE PRODUCTS, THEREBY FOLLOWING RECYCLE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SINCE, IT WORKS ON RENEWABLE ENERGY SOURCES, ENERGY CAN BE GENERATED FOR THE DEVICE INFINITELY AND IT DOES NO HARM TO THE ENVIRONMENT.</a:t>
            </a:r>
            <a:endParaRPr lang="en-IN"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B62F59-8B4B-4ECB-97A1-088F9F1A6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21" y="754885"/>
            <a:ext cx="1672415" cy="157829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04A179-0B12-4943-8C50-7C2A5E1D81C9}"/>
              </a:ext>
            </a:extLst>
          </p:cNvPr>
          <p:cNvCxnSpPr>
            <a:cxnSpLocks/>
          </p:cNvCxnSpPr>
          <p:nvPr/>
        </p:nvCxnSpPr>
        <p:spPr>
          <a:xfrm>
            <a:off x="4273421" y="778112"/>
            <a:ext cx="1672415" cy="14705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822C7E-DA0B-42BE-9F64-CDD669610AF8}"/>
              </a:ext>
            </a:extLst>
          </p:cNvPr>
          <p:cNvCxnSpPr>
            <a:cxnSpLocks/>
          </p:cNvCxnSpPr>
          <p:nvPr/>
        </p:nvCxnSpPr>
        <p:spPr>
          <a:xfrm flipH="1">
            <a:off x="4304086" y="778112"/>
            <a:ext cx="1641750" cy="14439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C733935-1BDC-4595-A4C4-D1D9C9BD9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074" y="3068120"/>
            <a:ext cx="1147762" cy="9953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3EAAF4-C789-4375-A0A5-D18ECCF3E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87" y="4900849"/>
            <a:ext cx="2124706" cy="1671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94C9B8-C210-4F3A-A1D7-B4F3E5374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54" y="4765028"/>
            <a:ext cx="1064580" cy="167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1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</TotalTime>
  <Words>211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Century</vt:lpstr>
      <vt:lpstr>Franklin Gothic Heavy</vt:lpstr>
      <vt:lpstr>Garamond</vt:lpstr>
      <vt:lpstr>Lato Semibold</vt:lpstr>
      <vt:lpstr>Lucida Sans</vt:lpstr>
      <vt:lpstr>Stencil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Kanna</dc:creator>
  <cp:lastModifiedBy>Rahul Kanna</cp:lastModifiedBy>
  <cp:revision>5</cp:revision>
  <dcterms:created xsi:type="dcterms:W3CDTF">2022-02-10T13:41:24Z</dcterms:created>
  <dcterms:modified xsi:type="dcterms:W3CDTF">2022-02-11T12:00:04Z</dcterms:modified>
</cp:coreProperties>
</file>