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C3C2611-4C71-4FC5-86AE-919BDF0F9419}" styleName="">
    <a:wholeTbl>
      <a:tcTxStyle>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BCD"/>
          </a:solidFill>
        </a:fill>
      </a:tcStyle>
    </a:wholeTbl>
    <a:band2H>
      <a:tcTxStyle/>
      <a:tcStyle>
        <a:tcBdr/>
        <a:fill>
          <a:solidFill>
            <a:srgbClr val="E9EEE8"/>
          </a:solidFill>
        </a:fill>
      </a:tcStyle>
    </a:band2H>
    <a:firstCol>
      <a:tcTxStyle b="on">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p:nvPr>
            <p:ph type="sldImg"/>
          </p:nvPr>
        </p:nvSpPr>
        <p:spPr>
          <a:xfrm>
            <a:off x="1143000" y="685800"/>
            <a:ext cx="4572000" cy="3429000"/>
          </a:xfrm>
          <a:prstGeom prst="rect">
            <a:avLst/>
          </a:prstGeom>
        </p:spPr>
        <p:txBody>
          <a:bodyPr/>
          <a:lstStyle/>
          <a:p/>
        </p:txBody>
      </p:sp>
      <p:sp>
        <p:nvSpPr>
          <p:cNvPr id="132" name="Shape 132"/>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panose="020F0502020204030204"/>
      </a:defRPr>
    </a:lvl1pPr>
    <a:lvl2pPr indent="228600" latinLnBrk="0">
      <a:defRPr sz="1200">
        <a:latin typeface="+mj-lt"/>
        <a:ea typeface="+mj-ea"/>
        <a:cs typeface="+mj-cs"/>
        <a:sym typeface="Calibri" panose="020F0502020204030204"/>
      </a:defRPr>
    </a:lvl2pPr>
    <a:lvl3pPr indent="457200" latinLnBrk="0">
      <a:defRPr sz="1200">
        <a:latin typeface="+mj-lt"/>
        <a:ea typeface="+mj-ea"/>
        <a:cs typeface="+mj-cs"/>
        <a:sym typeface="Calibri" panose="020F0502020204030204"/>
      </a:defRPr>
    </a:lvl3pPr>
    <a:lvl4pPr indent="685800" latinLnBrk="0">
      <a:defRPr sz="1200">
        <a:latin typeface="+mj-lt"/>
        <a:ea typeface="+mj-ea"/>
        <a:cs typeface="+mj-cs"/>
        <a:sym typeface="Calibri" panose="020F0502020204030204"/>
      </a:defRPr>
    </a:lvl4pPr>
    <a:lvl5pPr indent="914400" latinLnBrk="0">
      <a:defRPr sz="1200">
        <a:latin typeface="+mj-lt"/>
        <a:ea typeface="+mj-ea"/>
        <a:cs typeface="+mj-cs"/>
        <a:sym typeface="Calibri" panose="020F0502020204030204"/>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Титульный слайд">
    <p:spTree>
      <p:nvGrpSpPr>
        <p:cNvPr id="1" name=""/>
        <p:cNvGrpSpPr/>
        <p:nvPr/>
      </p:nvGrpSpPr>
      <p:grpSpPr>
        <a:xfrm>
          <a:off x="0" y="0"/>
          <a:ext cx="0" cy="0"/>
          <a:chOff x="0" y="0"/>
          <a:chExt cx="0" cy="0"/>
        </a:xfrm>
      </p:grpSpPr>
      <p:sp>
        <p:nvSpPr>
          <p:cNvPr id="14" name="Прямоугольник 4"/>
          <p:cNvSpPr/>
          <p:nvPr/>
        </p:nvSpPr>
        <p:spPr>
          <a:xfrm>
            <a:off x="0" y="0"/>
            <a:ext cx="12192000" cy="6858000"/>
          </a:xfrm>
          <a:prstGeom prst="rect">
            <a:avLst/>
          </a:prstGeom>
          <a:solidFill>
            <a:srgbClr val="595959"/>
          </a:solidFill>
          <a:ln w="12700">
            <a:miter lim="400000"/>
          </a:ln>
        </p:spPr>
        <p:txBody>
          <a:bodyPr lIns="45719" rIns="45719" anchor="ctr"/>
          <a:lstStyle/>
          <a:p>
            <a:pPr algn="ctr">
              <a:defRPr>
                <a:solidFill>
                  <a:srgbClr val="FFFFFF"/>
                </a:solidFill>
              </a:defRPr>
            </a:pPr>
          </a:p>
        </p:txBody>
      </p:sp>
      <p:sp>
        <p:nvSpPr>
          <p:cNvPr id="15" name="Прямоугольник 9"/>
          <p:cNvSpPr/>
          <p:nvPr/>
        </p:nvSpPr>
        <p:spPr>
          <a:xfrm>
            <a:off x="1307869" y="1267730"/>
            <a:ext cx="9576263" cy="4307950"/>
          </a:xfrm>
          <a:prstGeom prst="rect">
            <a:avLst/>
          </a:prstGeom>
          <a:solidFill>
            <a:srgbClr val="FFFFFF"/>
          </a:solidFill>
          <a:ln w="12700">
            <a:miter lim="400000"/>
          </a:ln>
          <a:effectLst>
            <a:outerShdw blurRad="50800" rotWithShape="0">
              <a:srgbClr val="000000">
                <a:alpha val="66000"/>
              </a:srgbClr>
            </a:outerShdw>
          </a:effectLst>
        </p:spPr>
        <p:txBody>
          <a:bodyPr lIns="45719" rIns="45719"/>
          <a:lstStyle/>
          <a:p/>
        </p:txBody>
      </p:sp>
      <p:sp>
        <p:nvSpPr>
          <p:cNvPr id="16" name="Прямоугольник 10"/>
          <p:cNvSpPr/>
          <p:nvPr/>
        </p:nvSpPr>
        <p:spPr>
          <a:xfrm>
            <a:off x="1447800" y="1411614"/>
            <a:ext cx="9296401" cy="4034772"/>
          </a:xfrm>
          <a:prstGeom prst="rect">
            <a:avLst/>
          </a:prstGeom>
          <a:ln w="6350" cap="sq">
            <a:solidFill>
              <a:srgbClr val="404040"/>
            </a:solidFill>
            <a:miter/>
          </a:ln>
        </p:spPr>
        <p:txBody>
          <a:bodyPr lIns="45719" rIns="45719"/>
          <a:lstStyle/>
          <a:p/>
        </p:txBody>
      </p:sp>
      <p:sp>
        <p:nvSpPr>
          <p:cNvPr id="17" name="Прямоугольник 14"/>
          <p:cNvSpPr/>
          <p:nvPr/>
        </p:nvSpPr>
        <p:spPr>
          <a:xfrm>
            <a:off x="5135879" y="1267729"/>
            <a:ext cx="1920241" cy="731522"/>
          </a:xfrm>
          <a:prstGeom prst="rect">
            <a:avLst/>
          </a:prstGeom>
          <a:solidFill>
            <a:schemeClr val="accent1"/>
          </a:solidFill>
          <a:ln w="12700">
            <a:miter lim="400000"/>
          </a:ln>
        </p:spPr>
        <p:txBody>
          <a:bodyPr lIns="45719" rIns="45719"/>
          <a:lstStyle/>
          <a:p/>
        </p:txBody>
      </p:sp>
      <p:grpSp>
        <p:nvGrpSpPr>
          <p:cNvPr id="21" name="Группа 6"/>
          <p:cNvGrpSpPr/>
          <p:nvPr/>
        </p:nvGrpSpPr>
        <p:grpSpPr>
          <a:xfrm>
            <a:off x="5250179" y="1267729"/>
            <a:ext cx="1691642" cy="615935"/>
            <a:chOff x="0" y="0"/>
            <a:chExt cx="1691640" cy="615934"/>
          </a:xfrm>
        </p:grpSpPr>
        <p:sp>
          <p:nvSpPr>
            <p:cNvPr id="18" name="Прямая соединительная линия 16"/>
            <p:cNvSpPr/>
            <p:nvPr/>
          </p:nvSpPr>
          <p:spPr>
            <a:xfrm flipH="1">
              <a:off x="-1" y="-1"/>
              <a:ext cx="1" cy="612649"/>
            </a:xfrm>
            <a:prstGeom prst="line">
              <a:avLst/>
            </a:prstGeom>
            <a:solidFill>
              <a:srgbClr val="262626"/>
            </a:solidFill>
            <a:ln w="6350" cap="flat">
              <a:solidFill>
                <a:srgbClr val="FFFFFF"/>
              </a:solidFill>
              <a:prstDash val="solid"/>
              <a:miter lim="800000"/>
            </a:ln>
            <a:effectLst/>
          </p:spPr>
          <p:txBody>
            <a:bodyPr wrap="square" lIns="45719" tIns="45719" rIns="45719" bIns="45719" numCol="1" anchor="t">
              <a:noAutofit/>
            </a:bodyPr>
            <a:lstStyle/>
            <a:p/>
          </p:txBody>
        </p:sp>
        <p:sp>
          <p:nvSpPr>
            <p:cNvPr id="19" name="Прямая соединительная линия 17"/>
            <p:cNvSpPr/>
            <p:nvPr/>
          </p:nvSpPr>
          <p:spPr>
            <a:xfrm>
              <a:off x="1691640" y="-1"/>
              <a:ext cx="1" cy="612649"/>
            </a:xfrm>
            <a:prstGeom prst="line">
              <a:avLst/>
            </a:prstGeom>
            <a:solidFill>
              <a:srgbClr val="262626"/>
            </a:solidFill>
            <a:ln w="6350" cap="flat">
              <a:solidFill>
                <a:srgbClr val="FFFFFF"/>
              </a:solidFill>
              <a:prstDash val="solid"/>
              <a:miter lim="800000"/>
            </a:ln>
            <a:effectLst/>
          </p:spPr>
          <p:txBody>
            <a:bodyPr wrap="square" lIns="45719" tIns="45719" rIns="45719" bIns="45719" numCol="1" anchor="t">
              <a:noAutofit/>
            </a:bodyPr>
            <a:lstStyle/>
            <a:p/>
          </p:txBody>
        </p:sp>
        <p:sp>
          <p:nvSpPr>
            <p:cNvPr id="20" name="Прямая соединительная линия 18"/>
            <p:cNvSpPr/>
            <p:nvPr/>
          </p:nvSpPr>
          <p:spPr>
            <a:xfrm>
              <a:off x="0" y="615934"/>
              <a:ext cx="1691640" cy="1"/>
            </a:xfrm>
            <a:prstGeom prst="line">
              <a:avLst/>
            </a:prstGeom>
            <a:solidFill>
              <a:srgbClr val="262626"/>
            </a:solidFill>
            <a:ln w="6350" cap="flat">
              <a:solidFill>
                <a:srgbClr val="FFFFFF"/>
              </a:solidFill>
              <a:prstDash val="solid"/>
              <a:miter lim="800000"/>
            </a:ln>
            <a:effectLst/>
          </p:spPr>
          <p:txBody>
            <a:bodyPr wrap="square" lIns="45719" tIns="45719" rIns="45719" bIns="45719" numCol="1" anchor="t">
              <a:noAutofit/>
            </a:bodyPr>
            <a:lstStyle/>
            <a:p/>
          </p:txBody>
        </p:sp>
      </p:grpSp>
      <p:sp>
        <p:nvSpPr>
          <p:cNvPr id="22" name="Текст заголовка"/>
          <p:cNvSpPr txBox="1"/>
          <p:nvPr>
            <p:ph type="title" hasCustomPrompt="1"/>
          </p:nvPr>
        </p:nvSpPr>
        <p:spPr>
          <a:xfrm>
            <a:off x="1629103" y="2244830"/>
            <a:ext cx="8933796" cy="2437233"/>
          </a:xfrm>
          <a:prstGeom prst="rect">
            <a:avLst/>
          </a:prstGeom>
        </p:spPr>
        <p:txBody>
          <a:bodyPr/>
          <a:lstStyle>
            <a:lvl1pPr algn="ctr">
              <a:lnSpc>
                <a:spcPct val="83000"/>
              </a:lnSpc>
              <a:defRPr sz="6800" cap="all" spc="-100"/>
            </a:lvl1pPr>
          </a:lstStyle>
          <a:p>
            <a:r>
              <a:t>Текст заголовка</a:t>
            </a:r>
          </a:p>
        </p:txBody>
      </p:sp>
      <p:sp>
        <p:nvSpPr>
          <p:cNvPr id="23" name="Уровень текста 1…"/>
          <p:cNvSpPr txBox="1"/>
          <p:nvPr>
            <p:ph type="body" sz="quarter" idx="1" hasCustomPrompt="1"/>
          </p:nvPr>
        </p:nvSpPr>
        <p:spPr>
          <a:xfrm>
            <a:off x="1629100" y="4682061"/>
            <a:ext cx="8936847" cy="457202"/>
          </a:xfrm>
          <a:prstGeom prst="rect">
            <a:avLst/>
          </a:prstGeom>
        </p:spPr>
        <p:txBody>
          <a:bodyPr/>
          <a:lstStyle>
            <a:lvl1pPr marL="0" indent="0" algn="ctr">
              <a:spcBef>
                <a:spcPts val="0"/>
              </a:spcBef>
              <a:buClrTx/>
              <a:buSzTx/>
              <a:buFontTx/>
              <a:buNone/>
              <a:defRPr sz="1800" spc="80">
                <a:solidFill>
                  <a:srgbClr val="0D0D0D"/>
                </a:solidFill>
              </a:defRPr>
            </a:lvl1pPr>
            <a:lvl2pPr marL="0" indent="457200" algn="ctr">
              <a:spcBef>
                <a:spcPts val="0"/>
              </a:spcBef>
              <a:buClrTx/>
              <a:buSzTx/>
              <a:buFontTx/>
              <a:buNone/>
              <a:defRPr sz="1800" spc="80">
                <a:solidFill>
                  <a:srgbClr val="0D0D0D"/>
                </a:solidFill>
              </a:defRPr>
            </a:lvl2pPr>
            <a:lvl3pPr marL="0" indent="914400" algn="ctr">
              <a:spcBef>
                <a:spcPts val="0"/>
              </a:spcBef>
              <a:buClrTx/>
              <a:buSzTx/>
              <a:buFontTx/>
              <a:buNone/>
              <a:defRPr sz="1800" spc="80">
                <a:solidFill>
                  <a:srgbClr val="0D0D0D"/>
                </a:solidFill>
              </a:defRPr>
            </a:lvl3pPr>
            <a:lvl4pPr marL="0" indent="1371600" algn="ctr">
              <a:spcBef>
                <a:spcPts val="0"/>
              </a:spcBef>
              <a:buClrTx/>
              <a:buSzTx/>
              <a:buFontTx/>
              <a:buNone/>
              <a:defRPr sz="1800" spc="80">
                <a:solidFill>
                  <a:srgbClr val="0D0D0D"/>
                </a:solidFill>
              </a:defRPr>
            </a:lvl4pPr>
            <a:lvl5pPr marL="0" indent="1828800" algn="ctr">
              <a:spcBef>
                <a:spcPts val="0"/>
              </a:spcBef>
              <a:buClrTx/>
              <a:buSzTx/>
              <a:buFontTx/>
              <a:buNone/>
              <a:defRPr sz="1800" spc="80">
                <a:solidFill>
                  <a:srgbClr val="0D0D0D"/>
                </a:solidFill>
              </a:defRP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4" name="Номер слайда"/>
          <p:cNvSpPr txBox="1"/>
          <p:nvPr>
            <p:ph type="sldNum" sz="quarter" idx="2"/>
          </p:nvPr>
        </p:nvSpPr>
        <p:spPr>
          <a:xfrm>
            <a:off x="10346146" y="5187568"/>
            <a:ext cx="216755" cy="218441"/>
          </a:xfrm>
          <a:prstGeom prst="rect">
            <a:avLst/>
          </a:prstGeom>
        </p:spPr>
        <p:txBody>
          <a:bodyPr/>
          <a:lstStyle>
            <a:lvl1pPr>
              <a:defRPr>
                <a:solidFill>
                  <a:srgbClr val="262626"/>
                </a:solidFill>
              </a:defRPr>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Рисунок с подписью">
    <p:spTree>
      <p:nvGrpSpPr>
        <p:cNvPr id="1" name=""/>
        <p:cNvGrpSpPr/>
        <p:nvPr/>
      </p:nvGrpSpPr>
      <p:grpSpPr>
        <a:xfrm>
          <a:off x="0" y="0"/>
          <a:ext cx="0" cy="0"/>
          <a:chOff x="0" y="0"/>
          <a:chExt cx="0" cy="0"/>
        </a:xfrm>
      </p:grpSpPr>
      <p:sp>
        <p:nvSpPr>
          <p:cNvPr id="120" name="Прямоугольник 10"/>
          <p:cNvSpPr/>
          <p:nvPr/>
        </p:nvSpPr>
        <p:spPr>
          <a:xfrm>
            <a:off x="8119870" y="237744"/>
            <a:ext cx="3826597" cy="6382512"/>
          </a:xfrm>
          <a:prstGeom prst="rect">
            <a:avLst/>
          </a:prstGeom>
          <a:solidFill>
            <a:srgbClr val="D9D9D9">
              <a:alpha val="60000"/>
            </a:srgbClr>
          </a:solidFill>
          <a:ln w="12700">
            <a:miter lim="400000"/>
          </a:ln>
        </p:spPr>
        <p:txBody>
          <a:bodyPr lIns="45719" rIns="45719"/>
          <a:lstStyle/>
          <a:p/>
        </p:txBody>
      </p:sp>
      <p:sp>
        <p:nvSpPr>
          <p:cNvPr id="121" name="Рисунок 2"/>
          <p:cNvSpPr/>
          <p:nvPr>
            <p:ph type="pic" idx="21"/>
          </p:nvPr>
        </p:nvSpPr>
        <p:spPr>
          <a:xfrm>
            <a:off x="228599" y="237743"/>
            <a:ext cx="7696201" cy="6382513"/>
          </a:xfrm>
          <a:prstGeom prst="rect">
            <a:avLst/>
          </a:prstGeom>
        </p:spPr>
        <p:txBody>
          <a:bodyPr lIns="91439" rIns="91439">
            <a:noAutofit/>
          </a:bodyPr>
          <a:lstStyle/>
          <a:p/>
        </p:txBody>
      </p:sp>
      <p:sp>
        <p:nvSpPr>
          <p:cNvPr id="122" name="Прямоугольник 11"/>
          <p:cNvSpPr/>
          <p:nvPr/>
        </p:nvSpPr>
        <p:spPr>
          <a:xfrm>
            <a:off x="8254659" y="374903"/>
            <a:ext cx="3557016" cy="6108194"/>
          </a:xfrm>
          <a:prstGeom prst="rect">
            <a:avLst/>
          </a:prstGeom>
          <a:ln w="6350" cap="sq">
            <a:solidFill>
              <a:srgbClr val="404040"/>
            </a:solidFill>
            <a:miter/>
          </a:ln>
        </p:spPr>
        <p:txBody>
          <a:bodyPr lIns="45719" rIns="45719"/>
          <a:lstStyle/>
          <a:p/>
        </p:txBody>
      </p:sp>
      <p:sp>
        <p:nvSpPr>
          <p:cNvPr id="123" name="Текст заголовка"/>
          <p:cNvSpPr txBox="1"/>
          <p:nvPr>
            <p:ph type="title" hasCustomPrompt="1"/>
          </p:nvPr>
        </p:nvSpPr>
        <p:spPr>
          <a:xfrm>
            <a:off x="8477250" y="603504"/>
            <a:ext cx="3144774" cy="1645921"/>
          </a:xfrm>
          <a:prstGeom prst="rect">
            <a:avLst/>
          </a:prstGeom>
        </p:spPr>
        <p:txBody>
          <a:bodyPr anchor="b"/>
          <a:lstStyle>
            <a:lvl1pPr>
              <a:lnSpc>
                <a:spcPct val="100000"/>
              </a:lnSpc>
              <a:defRPr sz="3200">
                <a:solidFill>
                  <a:srgbClr val="000000"/>
                </a:solidFill>
              </a:defRPr>
            </a:lvl1pPr>
          </a:lstStyle>
          <a:p>
            <a:r>
              <a:t>Текст заголовка</a:t>
            </a:r>
          </a:p>
        </p:txBody>
      </p:sp>
      <p:sp>
        <p:nvSpPr>
          <p:cNvPr id="124" name="Уровень текста 1…"/>
          <p:cNvSpPr txBox="1"/>
          <p:nvPr>
            <p:ph type="body" sz="quarter" idx="1" hasCustomPrompt="1"/>
          </p:nvPr>
        </p:nvSpPr>
        <p:spPr>
          <a:xfrm>
            <a:off x="8477250" y="2386583"/>
            <a:ext cx="3144774" cy="3511298"/>
          </a:xfrm>
          <a:prstGeom prst="rect">
            <a:avLst/>
          </a:prstGeom>
        </p:spPr>
        <p:txBody>
          <a:bodyPr/>
          <a:lstStyle>
            <a:lvl1pPr marL="0" indent="0">
              <a:spcBef>
                <a:spcPts val="800"/>
              </a:spcBef>
              <a:buClrTx/>
              <a:buSzTx/>
              <a:buFontTx/>
              <a:buNone/>
              <a:defRPr sz="1800"/>
            </a:lvl1pPr>
            <a:lvl2pPr marL="0" indent="457200">
              <a:spcBef>
                <a:spcPts val="800"/>
              </a:spcBef>
              <a:buClrTx/>
              <a:buSzTx/>
              <a:buFontTx/>
              <a:buNone/>
              <a:defRPr sz="1800"/>
            </a:lvl2pPr>
            <a:lvl3pPr marL="0" indent="914400">
              <a:spcBef>
                <a:spcPts val="800"/>
              </a:spcBef>
              <a:buClrTx/>
              <a:buSzTx/>
              <a:buFontTx/>
              <a:buNone/>
              <a:defRPr sz="1800"/>
            </a:lvl3pPr>
            <a:lvl4pPr marL="0" indent="1371600">
              <a:spcBef>
                <a:spcPts val="800"/>
              </a:spcBef>
              <a:buClrTx/>
              <a:buSzTx/>
              <a:buFontTx/>
              <a:buNone/>
              <a:defRPr sz="1800"/>
            </a:lvl4pPr>
            <a:lvl5pPr marL="0" indent="1828800">
              <a:spcBef>
                <a:spcPts val="800"/>
              </a:spcBef>
              <a:buClrTx/>
              <a:buSzTx/>
              <a:buFontTx/>
              <a:buNone/>
              <a:defRPr sz="1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5" name="Номер слайда"/>
          <p:cNvSpPr txBox="1"/>
          <p:nvPr>
            <p:ph type="sldNum" sz="quarter" idx="2"/>
          </p:nvPr>
        </p:nvSpPr>
        <p:spPr>
          <a:xfrm>
            <a:off x="11405270" y="6182360"/>
            <a:ext cx="216754" cy="21844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Титульный слайд 0">
    <p:bg>
      <p:bgPr>
        <a:solidFill>
          <a:srgbClr val="000000"/>
        </a:solidFill>
        <a:effectLst/>
      </p:bgPr>
    </p:bg>
    <p:spTree>
      <p:nvGrpSpPr>
        <p:cNvPr id="1" name=""/>
        <p:cNvGrpSpPr/>
        <p:nvPr/>
      </p:nvGrpSpPr>
      <p:grpSpPr>
        <a:xfrm>
          <a:off x="0" y="0"/>
          <a:ext cx="0" cy="0"/>
          <a:chOff x="0" y="0"/>
          <a:chExt cx="0" cy="0"/>
        </a:xfrm>
      </p:grpSpPr>
      <p:sp>
        <p:nvSpPr>
          <p:cNvPr id="31" name="Прямоугольник 4"/>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2" name="Прямоугольник 9"/>
          <p:cNvSpPr/>
          <p:nvPr/>
        </p:nvSpPr>
        <p:spPr>
          <a:xfrm>
            <a:off x="1307869" y="1267730"/>
            <a:ext cx="9576263" cy="4307950"/>
          </a:xfrm>
          <a:prstGeom prst="rect">
            <a:avLst/>
          </a:prstGeom>
          <a:solidFill>
            <a:srgbClr val="000000"/>
          </a:solidFill>
          <a:ln w="12700">
            <a:miter lim="400000"/>
          </a:ln>
          <a:effectLst>
            <a:outerShdw blurRad="50800" rotWithShape="0">
              <a:srgbClr val="000000">
                <a:alpha val="66000"/>
              </a:srgbClr>
            </a:outerShdw>
          </a:effectLst>
        </p:spPr>
        <p:txBody>
          <a:bodyPr lIns="45719" rIns="45719"/>
          <a:lstStyle/>
          <a:p>
            <a:pPr>
              <a:defRPr>
                <a:solidFill>
                  <a:srgbClr val="FFFFFF"/>
                </a:solidFill>
              </a:defRPr>
            </a:pPr>
          </a:p>
        </p:txBody>
      </p:sp>
      <p:sp>
        <p:nvSpPr>
          <p:cNvPr id="33" name="Прямоугольник 10"/>
          <p:cNvSpPr/>
          <p:nvPr/>
        </p:nvSpPr>
        <p:spPr>
          <a:xfrm>
            <a:off x="1447800" y="1411614"/>
            <a:ext cx="9296401" cy="4034772"/>
          </a:xfrm>
          <a:prstGeom prst="rect">
            <a:avLst/>
          </a:prstGeom>
          <a:ln w="6350" cap="sq">
            <a:solidFill>
              <a:srgbClr val="FFFFFF"/>
            </a:solidFill>
            <a:miter/>
          </a:ln>
        </p:spPr>
        <p:txBody>
          <a:bodyPr lIns="45719" rIns="45719"/>
          <a:lstStyle/>
          <a:p>
            <a:pPr>
              <a:defRPr>
                <a:solidFill>
                  <a:srgbClr val="FFFFFF"/>
                </a:solidFill>
              </a:defRPr>
            </a:pPr>
          </a:p>
        </p:txBody>
      </p:sp>
      <p:sp>
        <p:nvSpPr>
          <p:cNvPr id="34" name="Прямоугольник 14"/>
          <p:cNvSpPr/>
          <p:nvPr/>
        </p:nvSpPr>
        <p:spPr>
          <a:xfrm>
            <a:off x="5135879" y="1267729"/>
            <a:ext cx="1920241" cy="731522"/>
          </a:xfrm>
          <a:prstGeom prst="rect">
            <a:avLst/>
          </a:prstGeom>
          <a:solidFill>
            <a:schemeClr val="accent1"/>
          </a:solidFill>
          <a:ln w="12700">
            <a:miter lim="400000"/>
          </a:ln>
        </p:spPr>
        <p:txBody>
          <a:bodyPr lIns="45719" rIns="45719"/>
          <a:lstStyle/>
          <a:p>
            <a:pPr>
              <a:defRPr>
                <a:solidFill>
                  <a:srgbClr val="FFFFFF"/>
                </a:solidFill>
              </a:defRPr>
            </a:pPr>
          </a:p>
        </p:txBody>
      </p:sp>
      <p:grpSp>
        <p:nvGrpSpPr>
          <p:cNvPr id="38" name="Группа 6"/>
          <p:cNvGrpSpPr/>
          <p:nvPr/>
        </p:nvGrpSpPr>
        <p:grpSpPr>
          <a:xfrm>
            <a:off x="5250179" y="1267729"/>
            <a:ext cx="1691642" cy="615935"/>
            <a:chOff x="0" y="0"/>
            <a:chExt cx="1691640" cy="615934"/>
          </a:xfrm>
        </p:grpSpPr>
        <p:sp>
          <p:nvSpPr>
            <p:cNvPr id="35" name="Прямая соединительная линия 16"/>
            <p:cNvSpPr/>
            <p:nvPr/>
          </p:nvSpPr>
          <p:spPr>
            <a:xfrm flipH="1">
              <a:off x="-1" y="-1"/>
              <a:ext cx="1" cy="612649"/>
            </a:xfrm>
            <a:prstGeom prst="line">
              <a:avLst/>
            </a:prstGeom>
            <a:solidFill>
              <a:srgbClr val="FFFFFF"/>
            </a:solidFill>
            <a:ln w="6350" cap="flat">
              <a:solidFill>
                <a:srgbClr val="FFFFFF"/>
              </a:solidFill>
              <a:prstDash val="solid"/>
              <a:miter lim="800000"/>
            </a:ln>
            <a:effectLst/>
          </p:spPr>
          <p:txBody>
            <a:bodyPr wrap="square" lIns="45719" tIns="45719" rIns="45719" bIns="45719" numCol="1" anchor="t">
              <a:noAutofit/>
            </a:bodyPr>
            <a:lstStyle/>
            <a:p/>
          </p:txBody>
        </p:sp>
        <p:sp>
          <p:nvSpPr>
            <p:cNvPr id="36" name="Прямая соединительная линия 17"/>
            <p:cNvSpPr/>
            <p:nvPr/>
          </p:nvSpPr>
          <p:spPr>
            <a:xfrm>
              <a:off x="1691640" y="-1"/>
              <a:ext cx="1" cy="612649"/>
            </a:xfrm>
            <a:prstGeom prst="line">
              <a:avLst/>
            </a:prstGeom>
            <a:solidFill>
              <a:srgbClr val="FFFFFF"/>
            </a:solidFill>
            <a:ln w="6350" cap="flat">
              <a:solidFill>
                <a:srgbClr val="FFFFFF"/>
              </a:solidFill>
              <a:prstDash val="solid"/>
              <a:miter lim="800000"/>
            </a:ln>
            <a:effectLst/>
          </p:spPr>
          <p:txBody>
            <a:bodyPr wrap="square" lIns="45719" tIns="45719" rIns="45719" bIns="45719" numCol="1" anchor="t">
              <a:noAutofit/>
            </a:bodyPr>
            <a:lstStyle/>
            <a:p/>
          </p:txBody>
        </p:sp>
        <p:sp>
          <p:nvSpPr>
            <p:cNvPr id="37" name="Прямая соединительная линия 18"/>
            <p:cNvSpPr/>
            <p:nvPr/>
          </p:nvSpPr>
          <p:spPr>
            <a:xfrm>
              <a:off x="0" y="615934"/>
              <a:ext cx="1691640" cy="1"/>
            </a:xfrm>
            <a:prstGeom prst="line">
              <a:avLst/>
            </a:prstGeom>
            <a:solidFill>
              <a:srgbClr val="FFFFFF"/>
            </a:solidFill>
            <a:ln w="6350" cap="flat">
              <a:solidFill>
                <a:srgbClr val="FFFFFF"/>
              </a:solidFill>
              <a:prstDash val="solid"/>
              <a:miter lim="800000"/>
            </a:ln>
            <a:effectLst/>
          </p:spPr>
          <p:txBody>
            <a:bodyPr wrap="square" lIns="45719" tIns="45719" rIns="45719" bIns="45719" numCol="1" anchor="t">
              <a:noAutofit/>
            </a:bodyPr>
            <a:lstStyle/>
            <a:p/>
          </p:txBody>
        </p:sp>
      </p:grpSp>
      <p:sp>
        <p:nvSpPr>
          <p:cNvPr id="39" name="Текст заголовка"/>
          <p:cNvSpPr txBox="1"/>
          <p:nvPr>
            <p:ph type="title" hasCustomPrompt="1"/>
          </p:nvPr>
        </p:nvSpPr>
        <p:spPr>
          <a:xfrm>
            <a:off x="1629103" y="2244830"/>
            <a:ext cx="8933796" cy="2437233"/>
          </a:xfrm>
          <a:prstGeom prst="rect">
            <a:avLst/>
          </a:prstGeom>
        </p:spPr>
        <p:txBody>
          <a:bodyPr/>
          <a:lstStyle>
            <a:lvl1pPr algn="ctr">
              <a:lnSpc>
                <a:spcPct val="83000"/>
              </a:lnSpc>
              <a:defRPr sz="6800" cap="all" spc="-100">
                <a:solidFill>
                  <a:srgbClr val="FFFFFF"/>
                </a:solidFill>
              </a:defRPr>
            </a:lvl1pPr>
          </a:lstStyle>
          <a:p>
            <a:r>
              <a:t>Текст заголовка</a:t>
            </a:r>
          </a:p>
        </p:txBody>
      </p:sp>
      <p:sp>
        <p:nvSpPr>
          <p:cNvPr id="40" name="Уровень текста 1…"/>
          <p:cNvSpPr txBox="1"/>
          <p:nvPr>
            <p:ph type="body" sz="quarter" idx="1" hasCustomPrompt="1"/>
          </p:nvPr>
        </p:nvSpPr>
        <p:spPr>
          <a:xfrm>
            <a:off x="1629100" y="4682061"/>
            <a:ext cx="8936847" cy="457202"/>
          </a:xfrm>
          <a:prstGeom prst="rect">
            <a:avLst/>
          </a:prstGeom>
        </p:spPr>
        <p:txBody>
          <a:bodyPr/>
          <a:lstStyle>
            <a:lvl1pPr marL="0" indent="0" algn="ctr">
              <a:spcBef>
                <a:spcPts val="0"/>
              </a:spcBef>
              <a:buClrTx/>
              <a:buSzTx/>
              <a:buFontTx/>
              <a:buNone/>
              <a:defRPr sz="1800" spc="80">
                <a:solidFill>
                  <a:srgbClr val="FFFFFF"/>
                </a:solidFill>
              </a:defRPr>
            </a:lvl1pPr>
            <a:lvl2pPr marL="0" indent="457200" algn="ctr">
              <a:spcBef>
                <a:spcPts val="0"/>
              </a:spcBef>
              <a:buClrTx/>
              <a:buSzTx/>
              <a:buFontTx/>
              <a:buNone/>
              <a:defRPr sz="1800" spc="80">
                <a:solidFill>
                  <a:srgbClr val="FFFFFF"/>
                </a:solidFill>
              </a:defRPr>
            </a:lvl2pPr>
            <a:lvl3pPr marL="0" indent="914400" algn="ctr">
              <a:spcBef>
                <a:spcPts val="0"/>
              </a:spcBef>
              <a:buClrTx/>
              <a:buSzTx/>
              <a:buFontTx/>
              <a:buNone/>
              <a:defRPr sz="1800" spc="80">
                <a:solidFill>
                  <a:srgbClr val="FFFFFF"/>
                </a:solidFill>
              </a:defRPr>
            </a:lvl3pPr>
            <a:lvl4pPr marL="0" indent="1371600" algn="ctr">
              <a:spcBef>
                <a:spcPts val="0"/>
              </a:spcBef>
              <a:buClrTx/>
              <a:buSzTx/>
              <a:buFontTx/>
              <a:buNone/>
              <a:defRPr sz="1800" spc="80">
                <a:solidFill>
                  <a:srgbClr val="FFFFFF"/>
                </a:solidFill>
              </a:defRPr>
            </a:lvl4pPr>
            <a:lvl5pPr marL="0" indent="1828800" algn="ctr">
              <a:spcBef>
                <a:spcPts val="0"/>
              </a:spcBef>
              <a:buClrTx/>
              <a:buSzTx/>
              <a:buFontTx/>
              <a:buNone/>
              <a:defRPr sz="1800" spc="80">
                <a:solidFill>
                  <a:srgbClr val="FFFFFF"/>
                </a:solidFill>
              </a:defRP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1" name="Номер слайда"/>
          <p:cNvSpPr txBox="1"/>
          <p:nvPr>
            <p:ph type="sldNum" sz="quarter" idx="2"/>
          </p:nvPr>
        </p:nvSpPr>
        <p:spPr>
          <a:xfrm>
            <a:off x="10346146" y="5187568"/>
            <a:ext cx="216755" cy="218441"/>
          </a:xfrm>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и объект">
    <p:spTree>
      <p:nvGrpSpPr>
        <p:cNvPr id="1" name=""/>
        <p:cNvGrpSpPr/>
        <p:nvPr/>
      </p:nvGrpSpPr>
      <p:grpSpPr>
        <a:xfrm>
          <a:off x="0" y="0"/>
          <a:ext cx="0" cy="0"/>
          <a:chOff x="0" y="0"/>
          <a:chExt cx="0" cy="0"/>
        </a:xfrm>
      </p:grpSpPr>
      <p:sp>
        <p:nvSpPr>
          <p:cNvPr id="48" name="Текст заголовка"/>
          <p:cNvSpPr txBox="1"/>
          <p:nvPr>
            <p:ph type="title" hasCustomPrompt="1"/>
          </p:nvPr>
        </p:nvSpPr>
        <p:spPr>
          <a:prstGeom prst="rect">
            <a:avLst/>
          </a:prstGeom>
        </p:spPr>
        <p:txBody>
          <a:bodyPr/>
          <a:lstStyle/>
          <a:p>
            <a:r>
              <a:t>Текст заголовка</a:t>
            </a:r>
          </a:p>
        </p:txBody>
      </p:sp>
      <p:sp>
        <p:nvSpPr>
          <p:cNvPr id="49" name="Уровень текста 1…"/>
          <p:cNvSpPr txBox="1"/>
          <p:nvPr>
            <p:ph type="body" idx="1" hasCustomPrompt="1"/>
          </p:nvPr>
        </p:nvSpPr>
        <p:spPr>
          <a:xfrm>
            <a:off x="1066800" y="2103120"/>
            <a:ext cx="10058400" cy="3849625"/>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0" name="Номер слайда"/>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Заголовок раздела">
    <p:spTree>
      <p:nvGrpSpPr>
        <p:cNvPr id="1" name=""/>
        <p:cNvGrpSpPr/>
        <p:nvPr/>
      </p:nvGrpSpPr>
      <p:grpSpPr>
        <a:xfrm>
          <a:off x="0" y="0"/>
          <a:ext cx="0" cy="0"/>
          <a:chOff x="0" y="0"/>
          <a:chExt cx="0" cy="0"/>
        </a:xfrm>
      </p:grpSpPr>
      <p:sp>
        <p:nvSpPr>
          <p:cNvPr id="57" name="Прямоугольник 14"/>
          <p:cNvSpPr/>
          <p:nvPr/>
        </p:nvSpPr>
        <p:spPr>
          <a:xfrm>
            <a:off x="0" y="0"/>
            <a:ext cx="12192000" cy="6858000"/>
          </a:xfrm>
          <a:prstGeom prst="rect">
            <a:avLst/>
          </a:prstGeom>
          <a:solidFill>
            <a:srgbClr val="595959"/>
          </a:solidFill>
          <a:ln w="12700">
            <a:miter lim="400000"/>
          </a:ln>
        </p:spPr>
        <p:txBody>
          <a:bodyPr lIns="45719" rIns="45719" anchor="ctr"/>
          <a:lstStyle/>
          <a:p>
            <a:pPr algn="ctr">
              <a:defRPr>
                <a:solidFill>
                  <a:srgbClr val="FFFFFF"/>
                </a:solidFill>
              </a:defRPr>
            </a:pPr>
          </a:p>
        </p:txBody>
      </p:sp>
      <p:sp>
        <p:nvSpPr>
          <p:cNvPr id="58" name="Прямоугольник 22"/>
          <p:cNvSpPr/>
          <p:nvPr/>
        </p:nvSpPr>
        <p:spPr>
          <a:xfrm>
            <a:off x="1307869" y="1267730"/>
            <a:ext cx="9576263" cy="4307950"/>
          </a:xfrm>
          <a:prstGeom prst="rect">
            <a:avLst/>
          </a:prstGeom>
          <a:solidFill>
            <a:srgbClr val="FFFFFF"/>
          </a:solidFill>
          <a:ln w="12700">
            <a:miter lim="400000"/>
          </a:ln>
          <a:effectLst>
            <a:outerShdw blurRad="50800" rotWithShape="0">
              <a:srgbClr val="000000">
                <a:alpha val="66000"/>
              </a:srgbClr>
            </a:outerShdw>
          </a:effectLst>
        </p:spPr>
        <p:txBody>
          <a:bodyPr lIns="45719" rIns="45719"/>
          <a:lstStyle/>
          <a:p/>
        </p:txBody>
      </p:sp>
      <p:sp>
        <p:nvSpPr>
          <p:cNvPr id="59" name="Прямоугольник 23"/>
          <p:cNvSpPr/>
          <p:nvPr/>
        </p:nvSpPr>
        <p:spPr>
          <a:xfrm>
            <a:off x="1447800" y="1411614"/>
            <a:ext cx="9296401" cy="4034772"/>
          </a:xfrm>
          <a:prstGeom prst="rect">
            <a:avLst/>
          </a:prstGeom>
          <a:ln w="6350" cap="sq">
            <a:solidFill>
              <a:srgbClr val="404040"/>
            </a:solidFill>
            <a:miter/>
          </a:ln>
        </p:spPr>
        <p:txBody>
          <a:bodyPr lIns="45719" rIns="45719"/>
          <a:lstStyle/>
          <a:p/>
        </p:txBody>
      </p:sp>
      <p:sp>
        <p:nvSpPr>
          <p:cNvPr id="60" name="Прямоугольник 29"/>
          <p:cNvSpPr/>
          <p:nvPr/>
        </p:nvSpPr>
        <p:spPr>
          <a:xfrm>
            <a:off x="5135879" y="1267729"/>
            <a:ext cx="1920241" cy="731522"/>
          </a:xfrm>
          <a:prstGeom prst="rect">
            <a:avLst/>
          </a:prstGeom>
          <a:solidFill>
            <a:schemeClr val="accent2"/>
          </a:solidFill>
          <a:ln w="12700">
            <a:miter lim="400000"/>
          </a:ln>
        </p:spPr>
        <p:txBody>
          <a:bodyPr lIns="45719" rIns="45719"/>
          <a:lstStyle/>
          <a:p/>
        </p:txBody>
      </p:sp>
      <p:sp>
        <p:nvSpPr>
          <p:cNvPr id="61" name="Текст заголовка"/>
          <p:cNvSpPr txBox="1"/>
          <p:nvPr>
            <p:ph type="title" hasCustomPrompt="1"/>
          </p:nvPr>
        </p:nvSpPr>
        <p:spPr>
          <a:xfrm>
            <a:off x="1629155" y="2275165"/>
            <a:ext cx="8933690" cy="2406895"/>
          </a:xfrm>
          <a:prstGeom prst="rect">
            <a:avLst/>
          </a:prstGeom>
        </p:spPr>
        <p:txBody>
          <a:bodyPr/>
          <a:lstStyle>
            <a:lvl1pPr algn="ctr">
              <a:lnSpc>
                <a:spcPct val="83000"/>
              </a:lnSpc>
              <a:defRPr sz="6800" cap="all" spc="-100"/>
            </a:lvl1pPr>
          </a:lstStyle>
          <a:p>
            <a:r>
              <a:t>Текст заголовка</a:t>
            </a:r>
          </a:p>
        </p:txBody>
      </p:sp>
      <p:grpSp>
        <p:nvGrpSpPr>
          <p:cNvPr id="65" name="Группа 15"/>
          <p:cNvGrpSpPr/>
          <p:nvPr/>
        </p:nvGrpSpPr>
        <p:grpSpPr>
          <a:xfrm>
            <a:off x="5250179" y="1267729"/>
            <a:ext cx="1691642" cy="615935"/>
            <a:chOff x="0" y="0"/>
            <a:chExt cx="1691640" cy="615934"/>
          </a:xfrm>
        </p:grpSpPr>
        <p:sp>
          <p:nvSpPr>
            <p:cNvPr id="62" name="Прямая соединительная линия 16"/>
            <p:cNvSpPr/>
            <p:nvPr/>
          </p:nvSpPr>
          <p:spPr>
            <a:xfrm flipH="1">
              <a:off x="-1" y="-1"/>
              <a:ext cx="1" cy="612649"/>
            </a:xfrm>
            <a:prstGeom prst="line">
              <a:avLst/>
            </a:prstGeom>
            <a:solidFill>
              <a:srgbClr val="262626"/>
            </a:solidFill>
            <a:ln w="6350" cap="flat">
              <a:solidFill>
                <a:srgbClr val="FFFFFF"/>
              </a:solidFill>
              <a:prstDash val="solid"/>
              <a:miter lim="800000"/>
            </a:ln>
            <a:effectLst/>
          </p:spPr>
          <p:txBody>
            <a:bodyPr wrap="square" lIns="45719" tIns="45719" rIns="45719" bIns="45719" numCol="1" anchor="t">
              <a:noAutofit/>
            </a:bodyPr>
            <a:lstStyle/>
            <a:p/>
          </p:txBody>
        </p:sp>
        <p:sp>
          <p:nvSpPr>
            <p:cNvPr id="63" name="Прямая соединительная линия 17"/>
            <p:cNvSpPr/>
            <p:nvPr/>
          </p:nvSpPr>
          <p:spPr>
            <a:xfrm>
              <a:off x="1691640" y="-1"/>
              <a:ext cx="1" cy="612649"/>
            </a:xfrm>
            <a:prstGeom prst="line">
              <a:avLst/>
            </a:prstGeom>
            <a:solidFill>
              <a:srgbClr val="262626"/>
            </a:solidFill>
            <a:ln w="6350" cap="flat">
              <a:solidFill>
                <a:srgbClr val="FFFFFF"/>
              </a:solidFill>
              <a:prstDash val="solid"/>
              <a:miter lim="800000"/>
            </a:ln>
            <a:effectLst/>
          </p:spPr>
          <p:txBody>
            <a:bodyPr wrap="square" lIns="45719" tIns="45719" rIns="45719" bIns="45719" numCol="1" anchor="t">
              <a:noAutofit/>
            </a:bodyPr>
            <a:lstStyle/>
            <a:p/>
          </p:txBody>
        </p:sp>
        <p:sp>
          <p:nvSpPr>
            <p:cNvPr id="64" name="Прямая соединительная линия 18"/>
            <p:cNvSpPr/>
            <p:nvPr/>
          </p:nvSpPr>
          <p:spPr>
            <a:xfrm>
              <a:off x="0" y="615934"/>
              <a:ext cx="1691640" cy="1"/>
            </a:xfrm>
            <a:prstGeom prst="line">
              <a:avLst/>
            </a:prstGeom>
            <a:solidFill>
              <a:srgbClr val="262626"/>
            </a:solidFill>
            <a:ln w="6350" cap="flat">
              <a:solidFill>
                <a:srgbClr val="FFFFFF"/>
              </a:solidFill>
              <a:prstDash val="solid"/>
              <a:miter lim="800000"/>
            </a:ln>
            <a:effectLst/>
          </p:spPr>
          <p:txBody>
            <a:bodyPr wrap="square" lIns="45719" tIns="45719" rIns="45719" bIns="45719" numCol="1" anchor="t">
              <a:noAutofit/>
            </a:bodyPr>
            <a:lstStyle/>
            <a:p/>
          </p:txBody>
        </p:sp>
      </p:grpSp>
      <p:sp>
        <p:nvSpPr>
          <p:cNvPr id="66" name="Уровень текста 1…"/>
          <p:cNvSpPr txBox="1"/>
          <p:nvPr>
            <p:ph type="body" sz="quarter" idx="1" hasCustomPrompt="1"/>
          </p:nvPr>
        </p:nvSpPr>
        <p:spPr>
          <a:xfrm>
            <a:off x="1629155" y="4682061"/>
            <a:ext cx="8939785" cy="457201"/>
          </a:xfrm>
          <a:prstGeom prst="rect">
            <a:avLst/>
          </a:prstGeom>
        </p:spPr>
        <p:txBody>
          <a:bodyPr/>
          <a:lstStyle>
            <a:lvl1pPr marL="0" indent="0" algn="ctr">
              <a:buClrTx/>
              <a:buSzTx/>
              <a:buFontTx/>
              <a:buNone/>
              <a:tabLst>
                <a:tab pos="2628900" algn="l"/>
              </a:tabLst>
              <a:defRPr sz="1800">
                <a:solidFill>
                  <a:srgbClr val="0D0D0D"/>
                </a:solidFill>
              </a:defRPr>
            </a:lvl1pPr>
            <a:lvl2pPr marL="0" indent="457200" algn="ctr">
              <a:buClrTx/>
              <a:buSzTx/>
              <a:buFontTx/>
              <a:buNone/>
              <a:tabLst>
                <a:tab pos="2628900" algn="l"/>
              </a:tabLst>
              <a:defRPr sz="1800">
                <a:solidFill>
                  <a:srgbClr val="0D0D0D"/>
                </a:solidFill>
              </a:defRPr>
            </a:lvl2pPr>
            <a:lvl3pPr marL="0" indent="914400" algn="ctr">
              <a:buClrTx/>
              <a:buSzTx/>
              <a:buFontTx/>
              <a:buNone/>
              <a:tabLst>
                <a:tab pos="2628900" algn="l"/>
              </a:tabLst>
              <a:defRPr sz="1800">
                <a:solidFill>
                  <a:srgbClr val="0D0D0D"/>
                </a:solidFill>
              </a:defRPr>
            </a:lvl3pPr>
            <a:lvl4pPr marL="0" indent="1371600" algn="ctr">
              <a:buClrTx/>
              <a:buSzTx/>
              <a:buFontTx/>
              <a:buNone/>
              <a:tabLst>
                <a:tab pos="2628900" algn="l"/>
              </a:tabLst>
              <a:defRPr sz="1800">
                <a:solidFill>
                  <a:srgbClr val="0D0D0D"/>
                </a:solidFill>
              </a:defRPr>
            </a:lvl4pPr>
            <a:lvl5pPr marL="0" indent="1828800" algn="ctr">
              <a:buClrTx/>
              <a:buSzTx/>
              <a:buFontTx/>
              <a:buNone/>
              <a:tabLst>
                <a:tab pos="2628900" algn="l"/>
              </a:tabLst>
              <a:defRPr sz="1800">
                <a:solidFill>
                  <a:srgbClr val="0D0D0D"/>
                </a:solidFill>
              </a:defRP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7" name="Номер слайда"/>
          <p:cNvSpPr txBox="1"/>
          <p:nvPr>
            <p:ph type="sldNum" sz="quarter" idx="2"/>
          </p:nvPr>
        </p:nvSpPr>
        <p:spPr>
          <a:xfrm>
            <a:off x="10346090" y="5187568"/>
            <a:ext cx="216754" cy="218441"/>
          </a:xfrm>
          <a:prstGeom prst="rect">
            <a:avLst/>
          </a:prstGeom>
        </p:spPr>
        <p:txBody>
          <a:bodyPr/>
          <a:lstStyle>
            <a:lvl1pPr>
              <a:defRPr>
                <a:solidFill>
                  <a:srgbClr val="262626"/>
                </a:solidFill>
              </a:defRPr>
            </a:lvl1p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Два объекта">
    <p:spTree>
      <p:nvGrpSpPr>
        <p:cNvPr id="1" name=""/>
        <p:cNvGrpSpPr/>
        <p:nvPr/>
      </p:nvGrpSpPr>
      <p:grpSpPr>
        <a:xfrm>
          <a:off x="0" y="0"/>
          <a:ext cx="0" cy="0"/>
          <a:chOff x="0" y="0"/>
          <a:chExt cx="0" cy="0"/>
        </a:xfrm>
      </p:grpSpPr>
      <p:sp>
        <p:nvSpPr>
          <p:cNvPr id="74" name="Текст заголовка"/>
          <p:cNvSpPr txBox="1"/>
          <p:nvPr>
            <p:ph type="title" hasCustomPrompt="1"/>
          </p:nvPr>
        </p:nvSpPr>
        <p:spPr>
          <a:prstGeom prst="rect">
            <a:avLst/>
          </a:prstGeom>
        </p:spPr>
        <p:txBody>
          <a:bodyPr/>
          <a:lstStyle/>
          <a:p>
            <a:r>
              <a:t>Текст заголовка</a:t>
            </a:r>
          </a:p>
        </p:txBody>
      </p:sp>
      <p:sp>
        <p:nvSpPr>
          <p:cNvPr id="75" name="Уровень текста 1…"/>
          <p:cNvSpPr txBox="1"/>
          <p:nvPr>
            <p:ph type="body" sz="half" idx="1" hasCustomPrompt="1"/>
          </p:nvPr>
        </p:nvSpPr>
        <p:spPr>
          <a:xfrm>
            <a:off x="1066800" y="2103120"/>
            <a:ext cx="4663441" cy="3749041"/>
          </a:xfrm>
          <a:prstGeom prst="rect">
            <a:avLst/>
          </a:prstGeom>
        </p:spPr>
        <p:txBody>
          <a:bodyPr/>
          <a:lstStyle>
            <a:lvl1pPr>
              <a:defRPr sz="1800"/>
            </a:lvl1pPr>
            <a:lvl2pPr marL="480060" indent="-205740">
              <a:defRPr sz="1800"/>
            </a:lvl2pPr>
            <a:lvl3pPr marL="783590" indent="-234950">
              <a:defRPr sz="1800"/>
            </a:lvl3pPr>
            <a:lvl4pPr marL="1057910" indent="-234950">
              <a:defRPr sz="1800"/>
            </a:lvl4pPr>
            <a:lvl5pPr marL="1332230" indent="-234950">
              <a:defRPr sz="1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6" name="Номер слайда"/>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Сравнение">
    <p:spTree>
      <p:nvGrpSpPr>
        <p:cNvPr id="1" name=""/>
        <p:cNvGrpSpPr/>
        <p:nvPr/>
      </p:nvGrpSpPr>
      <p:grpSpPr>
        <a:xfrm>
          <a:off x="0" y="0"/>
          <a:ext cx="0" cy="0"/>
          <a:chOff x="0" y="0"/>
          <a:chExt cx="0" cy="0"/>
        </a:xfrm>
      </p:grpSpPr>
      <p:sp>
        <p:nvSpPr>
          <p:cNvPr id="83" name="Текст заголовка"/>
          <p:cNvSpPr txBox="1"/>
          <p:nvPr>
            <p:ph type="title" hasCustomPrompt="1"/>
          </p:nvPr>
        </p:nvSpPr>
        <p:spPr>
          <a:prstGeom prst="rect">
            <a:avLst/>
          </a:prstGeom>
        </p:spPr>
        <p:txBody>
          <a:bodyPr/>
          <a:lstStyle/>
          <a:p>
            <a:r>
              <a:t>Текст заголовка</a:t>
            </a:r>
          </a:p>
        </p:txBody>
      </p:sp>
      <p:sp>
        <p:nvSpPr>
          <p:cNvPr id="84" name="Уровень текста 1…"/>
          <p:cNvSpPr txBox="1"/>
          <p:nvPr>
            <p:ph type="body" sz="quarter" idx="1" hasCustomPrompt="1"/>
          </p:nvPr>
        </p:nvSpPr>
        <p:spPr>
          <a:xfrm>
            <a:off x="1069847" y="2074334"/>
            <a:ext cx="4663442" cy="640081"/>
          </a:xfrm>
          <a:prstGeom prst="rect">
            <a:avLst/>
          </a:prstGeom>
        </p:spPr>
        <p:txBody>
          <a:bodyPr anchor="ctr"/>
          <a:lstStyle>
            <a:lvl1pPr marL="0" indent="0">
              <a:spcBef>
                <a:spcPts val="0"/>
              </a:spcBef>
              <a:buClrTx/>
              <a:buSzTx/>
              <a:buFontTx/>
              <a:buNone/>
              <a:defRPr sz="1900" b="1"/>
            </a:lvl1pPr>
            <a:lvl2pPr marL="0" indent="457200">
              <a:spcBef>
                <a:spcPts val="0"/>
              </a:spcBef>
              <a:buClrTx/>
              <a:buSzTx/>
              <a:buFontTx/>
              <a:buNone/>
              <a:defRPr sz="1900" b="1"/>
            </a:lvl2pPr>
            <a:lvl3pPr marL="0" indent="914400">
              <a:spcBef>
                <a:spcPts val="0"/>
              </a:spcBef>
              <a:buClrTx/>
              <a:buSzTx/>
              <a:buFontTx/>
              <a:buNone/>
              <a:defRPr sz="1900" b="1"/>
            </a:lvl3pPr>
            <a:lvl4pPr marL="0" indent="1371600">
              <a:spcBef>
                <a:spcPts val="0"/>
              </a:spcBef>
              <a:buClrTx/>
              <a:buSzTx/>
              <a:buFontTx/>
              <a:buNone/>
              <a:defRPr sz="1900" b="1"/>
            </a:lvl4pPr>
            <a:lvl5pPr marL="0" indent="1828800">
              <a:spcBef>
                <a:spcPts val="0"/>
              </a:spcBef>
              <a:buClrTx/>
              <a:buSzTx/>
              <a:buFontTx/>
              <a:buNone/>
              <a:defRPr sz="1900" b="1"/>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5" name="Текст 4"/>
          <p:cNvSpPr/>
          <p:nvPr>
            <p:ph type="body" sz="quarter" idx="21"/>
          </p:nvPr>
        </p:nvSpPr>
        <p:spPr>
          <a:xfrm>
            <a:off x="6458711" y="2074334"/>
            <a:ext cx="4663442" cy="640081"/>
          </a:xfrm>
          <a:prstGeom prst="rect">
            <a:avLst/>
          </a:prstGeom>
        </p:spPr>
        <p:txBody>
          <a:bodyPr anchor="ctr"/>
          <a:lstStyle/>
          <a:p>
            <a:pPr marL="0" indent="0">
              <a:spcBef>
                <a:spcPts val="0"/>
              </a:spcBef>
              <a:buClrTx/>
              <a:buSzTx/>
              <a:buFontTx/>
              <a:buNone/>
              <a:defRPr sz="1900" b="1"/>
            </a:pPr>
          </a:p>
        </p:txBody>
      </p:sp>
      <p:sp>
        <p:nvSpPr>
          <p:cNvPr id="86" name="Номер слайда"/>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Только заголовок">
    <p:spTree>
      <p:nvGrpSpPr>
        <p:cNvPr id="1" name=""/>
        <p:cNvGrpSpPr/>
        <p:nvPr/>
      </p:nvGrpSpPr>
      <p:grpSpPr>
        <a:xfrm>
          <a:off x="0" y="0"/>
          <a:ext cx="0" cy="0"/>
          <a:chOff x="0" y="0"/>
          <a:chExt cx="0" cy="0"/>
        </a:xfrm>
      </p:grpSpPr>
      <p:sp>
        <p:nvSpPr>
          <p:cNvPr id="93" name="Текст заголовка"/>
          <p:cNvSpPr txBox="1"/>
          <p:nvPr>
            <p:ph type="title" hasCustomPrompt="1"/>
          </p:nvPr>
        </p:nvSpPr>
        <p:spPr>
          <a:prstGeom prst="rect">
            <a:avLst/>
          </a:prstGeom>
        </p:spPr>
        <p:txBody>
          <a:bodyPr/>
          <a:lstStyle/>
          <a:p>
            <a:r>
              <a:t>Текст заголовка</a:t>
            </a:r>
          </a:p>
        </p:txBody>
      </p:sp>
      <p:sp>
        <p:nvSpPr>
          <p:cNvPr id="94" name="Номер слайда"/>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стой слайд">
    <p:spTree>
      <p:nvGrpSpPr>
        <p:cNvPr id="1" name=""/>
        <p:cNvGrpSpPr/>
        <p:nvPr/>
      </p:nvGrpSpPr>
      <p:grpSpPr>
        <a:xfrm>
          <a:off x="0" y="0"/>
          <a:ext cx="0" cy="0"/>
          <a:chOff x="0" y="0"/>
          <a:chExt cx="0" cy="0"/>
        </a:xfrm>
      </p:grpSpPr>
      <p:sp>
        <p:nvSpPr>
          <p:cNvPr id="101" name="Номер слайда"/>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Объект с подписью">
    <p:spTree>
      <p:nvGrpSpPr>
        <p:cNvPr id="1" name=""/>
        <p:cNvGrpSpPr/>
        <p:nvPr/>
      </p:nvGrpSpPr>
      <p:grpSpPr>
        <a:xfrm>
          <a:off x="0" y="0"/>
          <a:ext cx="0" cy="0"/>
          <a:chOff x="0" y="0"/>
          <a:chExt cx="0" cy="0"/>
        </a:xfrm>
      </p:grpSpPr>
      <p:sp>
        <p:nvSpPr>
          <p:cNvPr id="108" name="Прямоугольник 9"/>
          <p:cNvSpPr/>
          <p:nvPr/>
        </p:nvSpPr>
        <p:spPr>
          <a:xfrm>
            <a:off x="8119870" y="237744"/>
            <a:ext cx="3826597" cy="6382512"/>
          </a:xfrm>
          <a:prstGeom prst="rect">
            <a:avLst/>
          </a:prstGeom>
          <a:solidFill>
            <a:srgbClr val="D9D9D9">
              <a:alpha val="60000"/>
            </a:srgbClr>
          </a:solidFill>
          <a:ln w="12700">
            <a:miter lim="400000"/>
          </a:ln>
        </p:spPr>
        <p:txBody>
          <a:bodyPr lIns="45719" rIns="45719"/>
          <a:lstStyle/>
          <a:p/>
        </p:txBody>
      </p:sp>
      <p:sp>
        <p:nvSpPr>
          <p:cNvPr id="109" name="Прямоугольник 12"/>
          <p:cNvSpPr/>
          <p:nvPr/>
        </p:nvSpPr>
        <p:spPr>
          <a:xfrm>
            <a:off x="8254659" y="374903"/>
            <a:ext cx="3557016" cy="6108194"/>
          </a:xfrm>
          <a:prstGeom prst="rect">
            <a:avLst/>
          </a:prstGeom>
          <a:ln w="6350" cap="sq">
            <a:solidFill>
              <a:srgbClr val="404040"/>
            </a:solidFill>
            <a:miter/>
          </a:ln>
        </p:spPr>
        <p:txBody>
          <a:bodyPr lIns="45719" rIns="45719"/>
          <a:lstStyle/>
          <a:p/>
        </p:txBody>
      </p:sp>
      <p:sp>
        <p:nvSpPr>
          <p:cNvPr id="110" name="Текст заголовка"/>
          <p:cNvSpPr txBox="1"/>
          <p:nvPr>
            <p:ph type="title" hasCustomPrompt="1"/>
          </p:nvPr>
        </p:nvSpPr>
        <p:spPr>
          <a:xfrm>
            <a:off x="8458200" y="607391"/>
            <a:ext cx="3161964" cy="1645922"/>
          </a:xfrm>
          <a:prstGeom prst="rect">
            <a:avLst/>
          </a:prstGeom>
        </p:spPr>
        <p:txBody>
          <a:bodyPr anchor="b"/>
          <a:lstStyle>
            <a:lvl1pPr>
              <a:lnSpc>
                <a:spcPct val="100000"/>
              </a:lnSpc>
              <a:defRPr sz="3200">
                <a:solidFill>
                  <a:srgbClr val="000000"/>
                </a:solidFill>
              </a:defRPr>
            </a:lvl1pPr>
          </a:lstStyle>
          <a:p>
            <a:r>
              <a:t>Текст заголовка</a:t>
            </a:r>
          </a:p>
        </p:txBody>
      </p:sp>
      <p:sp>
        <p:nvSpPr>
          <p:cNvPr id="111" name="Уровень текста 1…"/>
          <p:cNvSpPr txBox="1"/>
          <p:nvPr>
            <p:ph type="body" idx="1" hasCustomPrompt="1"/>
          </p:nvPr>
        </p:nvSpPr>
        <p:spPr>
          <a:xfrm>
            <a:off x="685800" y="609600"/>
            <a:ext cx="6858000" cy="5334000"/>
          </a:xfrm>
          <a:prstGeom prst="rect">
            <a:avLst/>
          </a:prstGeom>
        </p:spPr>
        <p:txBody>
          <a:bodyPr/>
          <a:lstStyle>
            <a:lvl1pPr>
              <a:defRPr sz="1900"/>
            </a:lvl1pPr>
            <a:lvl2pPr marL="491490" indent="-217170">
              <a:defRPr sz="1900"/>
            </a:lvl2pPr>
            <a:lvl3pPr marL="796925" indent="-248285">
              <a:defRPr sz="1900"/>
            </a:lvl3pPr>
            <a:lvl4pPr marL="1071245" indent="-248285">
              <a:defRPr sz="1900"/>
            </a:lvl4pPr>
            <a:lvl5pPr marL="1345565" indent="-248285">
              <a:defRPr sz="19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12" name="Текст 3"/>
          <p:cNvSpPr/>
          <p:nvPr>
            <p:ph type="body" sz="quarter" idx="21"/>
          </p:nvPr>
        </p:nvSpPr>
        <p:spPr>
          <a:xfrm>
            <a:off x="8458200" y="2336800"/>
            <a:ext cx="3161964" cy="3606800"/>
          </a:xfrm>
          <a:prstGeom prst="rect">
            <a:avLst/>
          </a:prstGeom>
        </p:spPr>
        <p:txBody>
          <a:bodyPr/>
          <a:lstStyle/>
          <a:p>
            <a:pPr marL="0" indent="0">
              <a:spcBef>
                <a:spcPts val="800"/>
              </a:spcBef>
              <a:buClrTx/>
              <a:buSzTx/>
              <a:buFontTx/>
              <a:buNone/>
              <a:defRPr sz="1800"/>
            </a:pPr>
          </a:p>
        </p:txBody>
      </p:sp>
      <p:sp>
        <p:nvSpPr>
          <p:cNvPr id="113" name="Номер слайда"/>
          <p:cNvSpPr txBox="1"/>
          <p:nvPr>
            <p:ph type="sldNum" sz="quarter" idx="2"/>
          </p:nvPr>
        </p:nvSpPr>
        <p:spPr>
          <a:xfrm>
            <a:off x="11403410" y="6182360"/>
            <a:ext cx="216754" cy="218441"/>
          </a:xfrm>
          <a:prstGeom prst="rect">
            <a:avLst/>
          </a:prstGeom>
        </p:spPr>
        <p:txBody>
          <a:bodyPr/>
          <a:lstStyle>
            <a:lvl1pPr>
              <a:defRPr>
                <a:solidFill>
                  <a:srgbClr val="262626"/>
                </a:solidFill>
              </a:defRPr>
            </a:lvl1p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Прямоугольник 8"/>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 name="Прямоугольник 6"/>
          <p:cNvSpPr/>
          <p:nvPr/>
        </p:nvSpPr>
        <p:spPr>
          <a:xfrm>
            <a:off x="234695" y="237744"/>
            <a:ext cx="11722610" cy="6382512"/>
          </a:xfrm>
          <a:prstGeom prst="rect">
            <a:avLst/>
          </a:prstGeom>
          <a:solidFill>
            <a:srgbClr val="BFBFBF">
              <a:alpha val="60000"/>
            </a:srgbClr>
          </a:solidFill>
          <a:ln w="12700">
            <a:miter lim="400000"/>
          </a:ln>
        </p:spPr>
        <p:txBody>
          <a:bodyPr lIns="45719" rIns="45719"/>
          <a:lstStyle/>
          <a:p/>
        </p:txBody>
      </p:sp>
      <p:sp>
        <p:nvSpPr>
          <p:cNvPr id="4" name="Прямоугольник 7"/>
          <p:cNvSpPr/>
          <p:nvPr/>
        </p:nvSpPr>
        <p:spPr>
          <a:xfrm>
            <a:off x="371855" y="374903"/>
            <a:ext cx="11448290" cy="6108194"/>
          </a:xfrm>
          <a:prstGeom prst="rect">
            <a:avLst/>
          </a:prstGeom>
          <a:ln w="6350" cap="sq">
            <a:solidFill>
              <a:srgbClr val="262626"/>
            </a:solidFill>
            <a:miter/>
          </a:ln>
        </p:spPr>
        <p:txBody>
          <a:bodyPr lIns="45719" rIns="45719"/>
          <a:lstStyle/>
          <a:p/>
        </p:txBody>
      </p:sp>
      <p:sp>
        <p:nvSpPr>
          <p:cNvPr id="5" name="Текст заголовка"/>
          <p:cNvSpPr txBox="1"/>
          <p:nvPr>
            <p:ph type="title"/>
          </p:nvPr>
        </p:nvSpPr>
        <p:spPr>
          <a:xfrm>
            <a:off x="1066800" y="642594"/>
            <a:ext cx="10058400" cy="1371601"/>
          </a:xfrm>
          <a:prstGeom prst="rect">
            <a:avLst/>
          </a:prstGeom>
          <a:ln w="12700">
            <a:miter lim="400000"/>
          </a:ln>
        </p:spPr>
        <p:txBody>
          <a:bodyPr lIns="45719" rIns="45719" anchor="ctr">
            <a:normAutofit/>
          </a:bodyPr>
          <a:lstStyle/>
          <a:p>
            <a:r>
              <a:t>Текст заголовка</a:t>
            </a:r>
          </a:p>
        </p:txBody>
      </p:sp>
      <p:sp>
        <p:nvSpPr>
          <p:cNvPr id="6" name="Уровень текста 1…"/>
          <p:cNvSpPr txBox="1"/>
          <p:nvPr>
            <p:ph type="body" idx="1"/>
          </p:nvPr>
        </p:nvSpPr>
        <p:spPr>
          <a:xfrm>
            <a:off x="609600" y="1600200"/>
            <a:ext cx="10972800" cy="4525963"/>
          </a:xfrm>
          <a:prstGeom prst="rect">
            <a:avLst/>
          </a:prstGeom>
          <a:ln w="12700">
            <a:miter lim="400000"/>
          </a:ln>
        </p:spPr>
        <p:txBody>
          <a:bodyPr lIns="45719" rIns="45719">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 name="Номер слайда"/>
          <p:cNvSpPr txBox="1"/>
          <p:nvPr>
            <p:ph type="sldNum" sz="quarter" idx="2"/>
          </p:nvPr>
        </p:nvSpPr>
        <p:spPr>
          <a:xfrm>
            <a:off x="10908446" y="6182360"/>
            <a:ext cx="216754" cy="218441"/>
          </a:xfrm>
          <a:prstGeom prst="rect">
            <a:avLst/>
          </a:prstGeom>
          <a:ln w="12700">
            <a:miter lim="400000"/>
          </a:ln>
        </p:spPr>
        <p:txBody>
          <a:bodyPr wrap="none" lIns="45719" rIns="45719" anchor="b">
            <a:spAutoFit/>
          </a:bodyPr>
          <a:lstStyle>
            <a:lvl1pPr algn="r">
              <a:defRPr sz="800">
                <a:solidFill>
                  <a:srgbClr val="404040"/>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90000"/>
        </a:lnSpc>
        <a:spcBef>
          <a:spcPts val="0"/>
        </a:spcBef>
        <a:spcAft>
          <a:spcPts val="0"/>
        </a:spcAft>
        <a:buClrTx/>
        <a:buSzTx/>
        <a:buFontTx/>
        <a:buNone/>
        <a:defRPr sz="4000" b="0" i="0" u="none" strike="noStrike" cap="none" spc="0" baseline="0">
          <a:solidFill>
            <a:srgbClr val="262626"/>
          </a:solidFill>
          <a:uFillTx/>
          <a:latin typeface="Century Gothic"/>
          <a:ea typeface="Century Gothic"/>
          <a:cs typeface="Century Gothic"/>
          <a:sym typeface="Century Gothic"/>
        </a:defRPr>
      </a:lvl1pPr>
      <a:lvl2pPr marL="0" marR="0" indent="0" algn="l" defTabSz="914400" rtl="0" latinLnBrk="0">
        <a:lnSpc>
          <a:spcPct val="90000"/>
        </a:lnSpc>
        <a:spcBef>
          <a:spcPts val="0"/>
        </a:spcBef>
        <a:spcAft>
          <a:spcPts val="0"/>
        </a:spcAft>
        <a:buClrTx/>
        <a:buSzTx/>
        <a:buFontTx/>
        <a:buNone/>
        <a:defRPr sz="4000" b="0" i="0" u="none" strike="noStrike" cap="none" spc="0" baseline="0">
          <a:solidFill>
            <a:srgbClr val="262626"/>
          </a:solidFill>
          <a:uFillTx/>
          <a:latin typeface="Century Gothic"/>
          <a:ea typeface="Century Gothic"/>
          <a:cs typeface="Century Gothic"/>
          <a:sym typeface="Century Gothic"/>
        </a:defRPr>
      </a:lvl2pPr>
      <a:lvl3pPr marL="0" marR="0" indent="0" algn="l" defTabSz="914400" rtl="0" latinLnBrk="0">
        <a:lnSpc>
          <a:spcPct val="90000"/>
        </a:lnSpc>
        <a:spcBef>
          <a:spcPts val="0"/>
        </a:spcBef>
        <a:spcAft>
          <a:spcPts val="0"/>
        </a:spcAft>
        <a:buClrTx/>
        <a:buSzTx/>
        <a:buFontTx/>
        <a:buNone/>
        <a:defRPr sz="4000" b="0" i="0" u="none" strike="noStrike" cap="none" spc="0" baseline="0">
          <a:solidFill>
            <a:srgbClr val="262626"/>
          </a:solidFill>
          <a:uFillTx/>
          <a:latin typeface="Century Gothic"/>
          <a:ea typeface="Century Gothic"/>
          <a:cs typeface="Century Gothic"/>
          <a:sym typeface="Century Gothic"/>
        </a:defRPr>
      </a:lvl3pPr>
      <a:lvl4pPr marL="0" marR="0" indent="0" algn="l" defTabSz="914400" rtl="0" latinLnBrk="0">
        <a:lnSpc>
          <a:spcPct val="90000"/>
        </a:lnSpc>
        <a:spcBef>
          <a:spcPts val="0"/>
        </a:spcBef>
        <a:spcAft>
          <a:spcPts val="0"/>
        </a:spcAft>
        <a:buClrTx/>
        <a:buSzTx/>
        <a:buFontTx/>
        <a:buNone/>
        <a:defRPr sz="4000" b="0" i="0" u="none" strike="noStrike" cap="none" spc="0" baseline="0">
          <a:solidFill>
            <a:srgbClr val="262626"/>
          </a:solidFill>
          <a:uFillTx/>
          <a:latin typeface="Century Gothic"/>
          <a:ea typeface="Century Gothic"/>
          <a:cs typeface="Century Gothic"/>
          <a:sym typeface="Century Gothic"/>
        </a:defRPr>
      </a:lvl4pPr>
      <a:lvl5pPr marL="0" marR="0" indent="0" algn="l" defTabSz="914400" rtl="0" latinLnBrk="0">
        <a:lnSpc>
          <a:spcPct val="90000"/>
        </a:lnSpc>
        <a:spcBef>
          <a:spcPts val="0"/>
        </a:spcBef>
        <a:spcAft>
          <a:spcPts val="0"/>
        </a:spcAft>
        <a:buClrTx/>
        <a:buSzTx/>
        <a:buFontTx/>
        <a:buNone/>
        <a:defRPr sz="4000" b="0" i="0" u="none" strike="noStrike" cap="none" spc="0" baseline="0">
          <a:solidFill>
            <a:srgbClr val="262626"/>
          </a:solidFill>
          <a:uFillTx/>
          <a:latin typeface="Century Gothic"/>
          <a:ea typeface="Century Gothic"/>
          <a:cs typeface="Century Gothic"/>
          <a:sym typeface="Century Gothic"/>
        </a:defRPr>
      </a:lvl5pPr>
      <a:lvl6pPr marL="0" marR="0" indent="0" algn="l" defTabSz="914400" rtl="0" latinLnBrk="0">
        <a:lnSpc>
          <a:spcPct val="90000"/>
        </a:lnSpc>
        <a:spcBef>
          <a:spcPts val="0"/>
        </a:spcBef>
        <a:spcAft>
          <a:spcPts val="0"/>
        </a:spcAft>
        <a:buClrTx/>
        <a:buSzTx/>
        <a:buFontTx/>
        <a:buNone/>
        <a:defRPr sz="4000" b="0" i="0" u="none" strike="noStrike" cap="none" spc="0" baseline="0">
          <a:solidFill>
            <a:srgbClr val="262626"/>
          </a:solidFill>
          <a:uFillTx/>
          <a:latin typeface="Century Gothic"/>
          <a:ea typeface="Century Gothic"/>
          <a:cs typeface="Century Gothic"/>
          <a:sym typeface="Century Gothic"/>
        </a:defRPr>
      </a:lvl6pPr>
      <a:lvl7pPr marL="0" marR="0" indent="0" algn="l" defTabSz="914400" rtl="0" latinLnBrk="0">
        <a:lnSpc>
          <a:spcPct val="90000"/>
        </a:lnSpc>
        <a:spcBef>
          <a:spcPts val="0"/>
        </a:spcBef>
        <a:spcAft>
          <a:spcPts val="0"/>
        </a:spcAft>
        <a:buClrTx/>
        <a:buSzTx/>
        <a:buFontTx/>
        <a:buNone/>
        <a:defRPr sz="4000" b="0" i="0" u="none" strike="noStrike" cap="none" spc="0" baseline="0">
          <a:solidFill>
            <a:srgbClr val="262626"/>
          </a:solidFill>
          <a:uFillTx/>
          <a:latin typeface="Century Gothic"/>
          <a:ea typeface="Century Gothic"/>
          <a:cs typeface="Century Gothic"/>
          <a:sym typeface="Century Gothic"/>
        </a:defRPr>
      </a:lvl7pPr>
      <a:lvl8pPr marL="0" marR="0" indent="0" algn="l" defTabSz="914400" rtl="0" latinLnBrk="0">
        <a:lnSpc>
          <a:spcPct val="90000"/>
        </a:lnSpc>
        <a:spcBef>
          <a:spcPts val="0"/>
        </a:spcBef>
        <a:spcAft>
          <a:spcPts val="0"/>
        </a:spcAft>
        <a:buClrTx/>
        <a:buSzTx/>
        <a:buFontTx/>
        <a:buNone/>
        <a:defRPr sz="4000" b="0" i="0" u="none" strike="noStrike" cap="none" spc="0" baseline="0">
          <a:solidFill>
            <a:srgbClr val="262626"/>
          </a:solidFill>
          <a:uFillTx/>
          <a:latin typeface="Century Gothic"/>
          <a:ea typeface="Century Gothic"/>
          <a:cs typeface="Century Gothic"/>
          <a:sym typeface="Century Gothic"/>
        </a:defRPr>
      </a:lvl8pPr>
      <a:lvl9pPr marL="0" marR="0" indent="0" algn="l" defTabSz="914400" rtl="0" latinLnBrk="0">
        <a:lnSpc>
          <a:spcPct val="90000"/>
        </a:lnSpc>
        <a:spcBef>
          <a:spcPts val="0"/>
        </a:spcBef>
        <a:spcAft>
          <a:spcPts val="0"/>
        </a:spcAft>
        <a:buClrTx/>
        <a:buSzTx/>
        <a:buFontTx/>
        <a:buNone/>
        <a:defRPr sz="4000" b="0" i="0" u="none" strike="noStrike" cap="none" spc="0" baseline="0">
          <a:solidFill>
            <a:srgbClr val="262626"/>
          </a:solidFill>
          <a:uFillTx/>
          <a:latin typeface="Century Gothic"/>
          <a:ea typeface="Century Gothic"/>
          <a:cs typeface="Century Gothic"/>
          <a:sym typeface="Century Gothic"/>
        </a:defRPr>
      </a:lvl9pPr>
    </p:titleStyle>
    <p:bodyStyle>
      <a:lvl1pPr marL="182880" marR="0" indent="-182880" algn="l" defTabSz="914400" rtl="0" latinLnBrk="0">
        <a:lnSpc>
          <a:spcPct val="110000"/>
        </a:lnSpc>
        <a:spcBef>
          <a:spcPts val="900"/>
        </a:spcBef>
        <a:spcAft>
          <a:spcPts val="0"/>
        </a:spcAft>
        <a:buClr>
          <a:srgbClr val="262626"/>
        </a:buClr>
        <a:buSzPct val="100000"/>
        <a:buFont typeface="Garamond"/>
        <a:buChar char="◦"/>
        <a:defRPr sz="1500" b="0" i="0" u="none" strike="noStrike" cap="none" spc="0" baseline="0">
          <a:solidFill>
            <a:srgbClr val="000000"/>
          </a:solidFill>
          <a:uFillTx/>
          <a:latin typeface="Century Gothic"/>
          <a:ea typeface="Century Gothic"/>
          <a:cs typeface="Century Gothic"/>
          <a:sym typeface="Century Gothic"/>
        </a:defRPr>
      </a:lvl1pPr>
      <a:lvl2pPr marL="485140" marR="0" indent="-210820" algn="l" defTabSz="914400" rtl="0" latinLnBrk="0">
        <a:lnSpc>
          <a:spcPct val="110000"/>
        </a:lnSpc>
        <a:spcBef>
          <a:spcPts val="900"/>
        </a:spcBef>
        <a:spcAft>
          <a:spcPts val="0"/>
        </a:spcAft>
        <a:buClr>
          <a:srgbClr val="262626"/>
        </a:buClr>
        <a:buSzPct val="100000"/>
        <a:buFont typeface="Garamond"/>
        <a:buChar char="◦"/>
        <a:defRPr sz="1500" b="0" i="0" u="none" strike="noStrike" cap="none" spc="0" baseline="0">
          <a:solidFill>
            <a:srgbClr val="000000"/>
          </a:solidFill>
          <a:uFillTx/>
          <a:latin typeface="Century Gothic"/>
          <a:ea typeface="Century Gothic"/>
          <a:cs typeface="Century Gothic"/>
          <a:sym typeface="Century Gothic"/>
        </a:defRPr>
      </a:lvl2pPr>
      <a:lvl3pPr marL="777240" marR="0" indent="-228600" algn="l" defTabSz="914400" rtl="0" latinLnBrk="0">
        <a:lnSpc>
          <a:spcPct val="110000"/>
        </a:lnSpc>
        <a:spcBef>
          <a:spcPts val="900"/>
        </a:spcBef>
        <a:spcAft>
          <a:spcPts val="0"/>
        </a:spcAft>
        <a:buClr>
          <a:srgbClr val="262626"/>
        </a:buClr>
        <a:buSzPct val="100000"/>
        <a:buFont typeface="Garamond"/>
        <a:buChar char="◦"/>
        <a:defRPr sz="1500" b="0" i="0" u="none" strike="noStrike" cap="none" spc="0" baseline="0">
          <a:solidFill>
            <a:srgbClr val="000000"/>
          </a:solidFill>
          <a:uFillTx/>
          <a:latin typeface="Century Gothic"/>
          <a:ea typeface="Century Gothic"/>
          <a:cs typeface="Century Gothic"/>
          <a:sym typeface="Century Gothic"/>
        </a:defRPr>
      </a:lvl3pPr>
      <a:lvl4pPr marL="1051560" marR="0" indent="-228600" algn="l" defTabSz="914400" rtl="0" latinLnBrk="0">
        <a:lnSpc>
          <a:spcPct val="110000"/>
        </a:lnSpc>
        <a:spcBef>
          <a:spcPts val="900"/>
        </a:spcBef>
        <a:spcAft>
          <a:spcPts val="0"/>
        </a:spcAft>
        <a:buClr>
          <a:srgbClr val="262626"/>
        </a:buClr>
        <a:buSzPct val="100000"/>
        <a:buFont typeface="Garamond"/>
        <a:buChar char="◦"/>
        <a:defRPr sz="1500" b="0" i="0" u="none" strike="noStrike" cap="none" spc="0" baseline="0">
          <a:solidFill>
            <a:srgbClr val="000000"/>
          </a:solidFill>
          <a:uFillTx/>
          <a:latin typeface="Century Gothic"/>
          <a:ea typeface="Century Gothic"/>
          <a:cs typeface="Century Gothic"/>
          <a:sym typeface="Century Gothic"/>
        </a:defRPr>
      </a:lvl4pPr>
      <a:lvl5pPr marL="1325880" marR="0" indent="-228600" algn="l" defTabSz="914400" rtl="0" latinLnBrk="0">
        <a:lnSpc>
          <a:spcPct val="110000"/>
        </a:lnSpc>
        <a:spcBef>
          <a:spcPts val="900"/>
        </a:spcBef>
        <a:spcAft>
          <a:spcPts val="0"/>
        </a:spcAft>
        <a:buClr>
          <a:srgbClr val="262626"/>
        </a:buClr>
        <a:buSzPct val="100000"/>
        <a:buFont typeface="Garamond"/>
        <a:buChar char="◦"/>
        <a:defRPr sz="1500" b="0" i="0" u="none" strike="noStrike" cap="none" spc="0" baseline="0">
          <a:solidFill>
            <a:srgbClr val="000000"/>
          </a:solidFill>
          <a:uFillTx/>
          <a:latin typeface="Century Gothic"/>
          <a:ea typeface="Century Gothic"/>
          <a:cs typeface="Century Gothic"/>
          <a:sym typeface="Century Gothic"/>
        </a:defRPr>
      </a:lvl5pPr>
      <a:lvl6pPr marL="1616075" marR="0" indent="-245110" algn="l" defTabSz="914400" rtl="0" latinLnBrk="0">
        <a:lnSpc>
          <a:spcPct val="110000"/>
        </a:lnSpc>
        <a:spcBef>
          <a:spcPts val="900"/>
        </a:spcBef>
        <a:spcAft>
          <a:spcPts val="0"/>
        </a:spcAft>
        <a:buClr>
          <a:srgbClr val="262626"/>
        </a:buClr>
        <a:buSzPct val="100000"/>
        <a:buFont typeface="Garamond"/>
        <a:buChar char="◦"/>
        <a:defRPr sz="1500" b="0" i="0" u="none" strike="noStrike" cap="none" spc="0" baseline="0">
          <a:solidFill>
            <a:srgbClr val="000000"/>
          </a:solidFill>
          <a:uFillTx/>
          <a:latin typeface="Century Gothic"/>
          <a:ea typeface="Century Gothic"/>
          <a:cs typeface="Century Gothic"/>
          <a:sym typeface="Century Gothic"/>
        </a:defRPr>
      </a:lvl6pPr>
      <a:lvl7pPr marL="1916430" marR="0" indent="-245110" algn="l" defTabSz="914400" rtl="0" latinLnBrk="0">
        <a:lnSpc>
          <a:spcPct val="110000"/>
        </a:lnSpc>
        <a:spcBef>
          <a:spcPts val="900"/>
        </a:spcBef>
        <a:spcAft>
          <a:spcPts val="0"/>
        </a:spcAft>
        <a:buClr>
          <a:srgbClr val="262626"/>
        </a:buClr>
        <a:buSzPct val="100000"/>
        <a:buFont typeface="Garamond"/>
        <a:buChar char="◦"/>
        <a:defRPr sz="1500" b="0" i="0" u="none" strike="noStrike" cap="none" spc="0" baseline="0">
          <a:solidFill>
            <a:srgbClr val="000000"/>
          </a:solidFill>
          <a:uFillTx/>
          <a:latin typeface="Century Gothic"/>
          <a:ea typeface="Century Gothic"/>
          <a:cs typeface="Century Gothic"/>
          <a:sym typeface="Century Gothic"/>
        </a:defRPr>
      </a:lvl7pPr>
      <a:lvl8pPr marL="2216150" marR="0" indent="-245110" algn="l" defTabSz="914400" rtl="0" latinLnBrk="0">
        <a:lnSpc>
          <a:spcPct val="110000"/>
        </a:lnSpc>
        <a:spcBef>
          <a:spcPts val="900"/>
        </a:spcBef>
        <a:spcAft>
          <a:spcPts val="0"/>
        </a:spcAft>
        <a:buClr>
          <a:srgbClr val="262626"/>
        </a:buClr>
        <a:buSzPct val="100000"/>
        <a:buFont typeface="Garamond"/>
        <a:buChar char="◦"/>
        <a:defRPr sz="1500" b="0" i="0" u="none" strike="noStrike" cap="none" spc="0" baseline="0">
          <a:solidFill>
            <a:srgbClr val="000000"/>
          </a:solidFill>
          <a:uFillTx/>
          <a:latin typeface="Century Gothic"/>
          <a:ea typeface="Century Gothic"/>
          <a:cs typeface="Century Gothic"/>
          <a:sym typeface="Century Gothic"/>
        </a:defRPr>
      </a:lvl8pPr>
      <a:lvl9pPr marL="2516505" marR="0" indent="-245110" algn="l" defTabSz="914400" rtl="0" latinLnBrk="0">
        <a:lnSpc>
          <a:spcPct val="110000"/>
        </a:lnSpc>
        <a:spcBef>
          <a:spcPts val="900"/>
        </a:spcBef>
        <a:spcAft>
          <a:spcPts val="0"/>
        </a:spcAft>
        <a:buClr>
          <a:srgbClr val="262626"/>
        </a:buClr>
        <a:buSzPct val="100000"/>
        <a:buFont typeface="Garamond"/>
        <a:buChar char="◦"/>
        <a:defRPr sz="1500" b="0" i="0" u="none" strike="noStrike" cap="none" spc="0" baseline="0">
          <a:solidFill>
            <a:srgbClr val="000000"/>
          </a:solidFill>
          <a:uFillTx/>
          <a:latin typeface="Century Gothic"/>
          <a:ea typeface="Century Gothic"/>
          <a:cs typeface="Century Gothic"/>
          <a:sym typeface="Century Gothic"/>
        </a:defRPr>
      </a:lvl9pPr>
    </p:bodyStyle>
    <p:otherStyle>
      <a:lvl1pPr marL="0" marR="0" indent="0" algn="r" defTabSz="914400" rtl="0" latinLnBrk="0">
        <a:lnSpc>
          <a:spcPct val="100000"/>
        </a:lnSpc>
        <a:spcBef>
          <a:spcPts val="0"/>
        </a:spcBef>
        <a:spcAft>
          <a:spcPts val="0"/>
        </a:spcAft>
        <a:buClrTx/>
        <a:buSzTx/>
        <a:buFontTx/>
        <a:buNone/>
        <a:defRPr sz="800" b="0" i="0" u="none" strike="noStrike" cap="none" spc="0" baseline="0">
          <a:solidFill>
            <a:schemeClr val="tx1"/>
          </a:solidFill>
          <a:uFillTx/>
          <a:latin typeface="+mn-lt"/>
          <a:ea typeface="+mn-ea"/>
          <a:cs typeface="+mn-cs"/>
          <a:sym typeface="Century Gothic"/>
        </a:defRPr>
      </a:lvl1pPr>
      <a:lvl2pPr marL="0" marR="0" indent="457200" algn="r" defTabSz="914400" rtl="0" latinLnBrk="0">
        <a:lnSpc>
          <a:spcPct val="100000"/>
        </a:lnSpc>
        <a:spcBef>
          <a:spcPts val="0"/>
        </a:spcBef>
        <a:spcAft>
          <a:spcPts val="0"/>
        </a:spcAft>
        <a:buClrTx/>
        <a:buSzTx/>
        <a:buFontTx/>
        <a:buNone/>
        <a:defRPr sz="800" b="0" i="0" u="none" strike="noStrike" cap="none" spc="0" baseline="0">
          <a:solidFill>
            <a:schemeClr val="tx1"/>
          </a:solidFill>
          <a:uFillTx/>
          <a:latin typeface="+mn-lt"/>
          <a:ea typeface="+mn-ea"/>
          <a:cs typeface="+mn-cs"/>
          <a:sym typeface="Century Gothic"/>
        </a:defRPr>
      </a:lvl2pPr>
      <a:lvl3pPr marL="0" marR="0" indent="914400" algn="r" defTabSz="914400" rtl="0" latinLnBrk="0">
        <a:lnSpc>
          <a:spcPct val="100000"/>
        </a:lnSpc>
        <a:spcBef>
          <a:spcPts val="0"/>
        </a:spcBef>
        <a:spcAft>
          <a:spcPts val="0"/>
        </a:spcAft>
        <a:buClrTx/>
        <a:buSzTx/>
        <a:buFontTx/>
        <a:buNone/>
        <a:defRPr sz="800" b="0" i="0" u="none" strike="noStrike" cap="none" spc="0" baseline="0">
          <a:solidFill>
            <a:schemeClr val="tx1"/>
          </a:solidFill>
          <a:uFillTx/>
          <a:latin typeface="+mn-lt"/>
          <a:ea typeface="+mn-ea"/>
          <a:cs typeface="+mn-cs"/>
          <a:sym typeface="Century Gothic"/>
        </a:defRPr>
      </a:lvl3pPr>
      <a:lvl4pPr marL="0" marR="0" indent="1371600" algn="r" defTabSz="914400" rtl="0" latinLnBrk="0">
        <a:lnSpc>
          <a:spcPct val="100000"/>
        </a:lnSpc>
        <a:spcBef>
          <a:spcPts val="0"/>
        </a:spcBef>
        <a:spcAft>
          <a:spcPts val="0"/>
        </a:spcAft>
        <a:buClrTx/>
        <a:buSzTx/>
        <a:buFontTx/>
        <a:buNone/>
        <a:defRPr sz="800" b="0" i="0" u="none" strike="noStrike" cap="none" spc="0" baseline="0">
          <a:solidFill>
            <a:schemeClr val="tx1"/>
          </a:solidFill>
          <a:uFillTx/>
          <a:latin typeface="+mn-lt"/>
          <a:ea typeface="+mn-ea"/>
          <a:cs typeface="+mn-cs"/>
          <a:sym typeface="Century Gothic"/>
        </a:defRPr>
      </a:lvl4pPr>
      <a:lvl5pPr marL="0" marR="0" indent="1828800" algn="r" defTabSz="914400" rtl="0" latinLnBrk="0">
        <a:lnSpc>
          <a:spcPct val="100000"/>
        </a:lnSpc>
        <a:spcBef>
          <a:spcPts val="0"/>
        </a:spcBef>
        <a:spcAft>
          <a:spcPts val="0"/>
        </a:spcAft>
        <a:buClrTx/>
        <a:buSzTx/>
        <a:buFontTx/>
        <a:buNone/>
        <a:defRPr sz="800" b="0" i="0" u="none" strike="noStrike" cap="none" spc="0" baseline="0">
          <a:solidFill>
            <a:schemeClr val="tx1"/>
          </a:solidFill>
          <a:uFillTx/>
          <a:latin typeface="+mn-lt"/>
          <a:ea typeface="+mn-ea"/>
          <a:cs typeface="+mn-cs"/>
          <a:sym typeface="Century Gothic"/>
        </a:defRPr>
      </a:lvl5pPr>
      <a:lvl6pPr marL="0" marR="0" indent="2286000" algn="r" defTabSz="914400" rtl="0" latinLnBrk="0">
        <a:lnSpc>
          <a:spcPct val="100000"/>
        </a:lnSpc>
        <a:spcBef>
          <a:spcPts val="0"/>
        </a:spcBef>
        <a:spcAft>
          <a:spcPts val="0"/>
        </a:spcAft>
        <a:buClrTx/>
        <a:buSzTx/>
        <a:buFontTx/>
        <a:buNone/>
        <a:defRPr sz="800" b="0" i="0" u="none" strike="noStrike" cap="none" spc="0" baseline="0">
          <a:solidFill>
            <a:schemeClr val="tx1"/>
          </a:solidFill>
          <a:uFillTx/>
          <a:latin typeface="+mn-lt"/>
          <a:ea typeface="+mn-ea"/>
          <a:cs typeface="+mn-cs"/>
          <a:sym typeface="Century Gothic"/>
        </a:defRPr>
      </a:lvl6pPr>
      <a:lvl7pPr marL="0" marR="0" indent="2743200" algn="r" defTabSz="914400" rtl="0" latinLnBrk="0">
        <a:lnSpc>
          <a:spcPct val="100000"/>
        </a:lnSpc>
        <a:spcBef>
          <a:spcPts val="0"/>
        </a:spcBef>
        <a:spcAft>
          <a:spcPts val="0"/>
        </a:spcAft>
        <a:buClrTx/>
        <a:buSzTx/>
        <a:buFontTx/>
        <a:buNone/>
        <a:defRPr sz="800" b="0" i="0" u="none" strike="noStrike" cap="none" spc="0" baseline="0">
          <a:solidFill>
            <a:schemeClr val="tx1"/>
          </a:solidFill>
          <a:uFillTx/>
          <a:latin typeface="+mn-lt"/>
          <a:ea typeface="+mn-ea"/>
          <a:cs typeface="+mn-cs"/>
          <a:sym typeface="Century Gothic"/>
        </a:defRPr>
      </a:lvl7pPr>
      <a:lvl8pPr marL="0" marR="0" indent="3200400" algn="r" defTabSz="914400" rtl="0" latinLnBrk="0">
        <a:lnSpc>
          <a:spcPct val="100000"/>
        </a:lnSpc>
        <a:spcBef>
          <a:spcPts val="0"/>
        </a:spcBef>
        <a:spcAft>
          <a:spcPts val="0"/>
        </a:spcAft>
        <a:buClrTx/>
        <a:buSzTx/>
        <a:buFontTx/>
        <a:buNone/>
        <a:defRPr sz="800" b="0" i="0" u="none" strike="noStrike" cap="none" spc="0" baseline="0">
          <a:solidFill>
            <a:schemeClr val="tx1"/>
          </a:solidFill>
          <a:uFillTx/>
          <a:latin typeface="+mn-lt"/>
          <a:ea typeface="+mn-ea"/>
          <a:cs typeface="+mn-cs"/>
          <a:sym typeface="Century Gothic"/>
        </a:defRPr>
      </a:lvl8pPr>
      <a:lvl9pPr marL="0" marR="0" indent="3657600" algn="r" defTabSz="914400" rtl="0" latinLnBrk="0">
        <a:lnSpc>
          <a:spcPct val="100000"/>
        </a:lnSpc>
        <a:spcBef>
          <a:spcPts val="0"/>
        </a:spcBef>
        <a:spcAft>
          <a:spcPts val="0"/>
        </a:spcAft>
        <a:buClrTx/>
        <a:buSzTx/>
        <a:buFontTx/>
        <a:buNone/>
        <a:defRPr sz="800" b="0" i="0" u="none" strike="noStrike" cap="none" spc="0" baseline="0">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Рисунок 5" descr="Рисунок 5"/>
          <p:cNvPicPr>
            <a:picLocks noChangeAspect="1"/>
          </p:cNvPicPr>
          <p:nvPr/>
        </p:nvPicPr>
        <p:blipFill>
          <a:blip r:embed="rId1"/>
          <a:stretch>
            <a:fillRect/>
          </a:stretch>
        </p:blipFill>
        <p:spPr>
          <a:xfrm>
            <a:off x="19" y="9"/>
            <a:ext cx="12191859" cy="6857991"/>
          </a:xfrm>
          <a:prstGeom prst="rect">
            <a:avLst/>
          </a:prstGeom>
          <a:ln w="12700">
            <a:miter lim="400000"/>
            <a:headEnd/>
            <a:tailEnd/>
          </a:ln>
        </p:spPr>
      </p:pic>
      <p:sp>
        <p:nvSpPr>
          <p:cNvPr id="135" name="Прямоугольник 81"/>
          <p:cNvSpPr/>
          <p:nvPr/>
        </p:nvSpPr>
        <p:spPr>
          <a:xfrm>
            <a:off x="5695067" y="1808532"/>
            <a:ext cx="5452528" cy="3240937"/>
          </a:xfrm>
          <a:prstGeom prst="rect">
            <a:avLst/>
          </a:prstGeom>
          <a:solidFill>
            <a:srgbClr val="404040"/>
          </a:solidFill>
          <a:ln w="12700">
            <a:miter lim="400000"/>
          </a:ln>
        </p:spPr>
        <p:txBody>
          <a:bodyPr lIns="45719" rIns="45719"/>
          <a:lstStyle/>
          <a:p>
            <a:pPr>
              <a:defRPr>
                <a:solidFill>
                  <a:srgbClr val="FFFFFF"/>
                </a:solidFill>
              </a:defRPr>
            </a:pPr>
          </a:p>
        </p:txBody>
      </p:sp>
      <p:sp>
        <p:nvSpPr>
          <p:cNvPr id="136" name="Прямоугольник 83"/>
          <p:cNvSpPr/>
          <p:nvPr/>
        </p:nvSpPr>
        <p:spPr>
          <a:xfrm>
            <a:off x="5861010" y="1975104"/>
            <a:ext cx="5120641" cy="2907793"/>
          </a:xfrm>
          <a:prstGeom prst="rect">
            <a:avLst/>
          </a:prstGeom>
          <a:ln w="6350" cap="sq">
            <a:solidFill>
              <a:srgbClr val="FFFFFF"/>
            </a:solidFill>
            <a:miter/>
          </a:ln>
        </p:spPr>
        <p:txBody>
          <a:bodyPr lIns="45719" rIns="45719"/>
          <a:lstStyle/>
          <a:p>
            <a:pPr>
              <a:defRPr>
                <a:solidFill>
                  <a:srgbClr val="FFFFFF"/>
                </a:solidFill>
              </a:defRPr>
            </a:pPr>
          </a:p>
        </p:txBody>
      </p:sp>
      <p:sp>
        <p:nvSpPr>
          <p:cNvPr id="137" name="Заголовок 1"/>
          <p:cNvSpPr txBox="1"/>
          <p:nvPr>
            <p:ph type="title"/>
          </p:nvPr>
        </p:nvSpPr>
        <p:spPr>
          <a:xfrm>
            <a:off x="6033792" y="2355457"/>
            <a:ext cx="4775076" cy="1630909"/>
          </a:xfrm>
          <a:prstGeom prst="rect">
            <a:avLst/>
          </a:prstGeom>
        </p:spPr>
        <p:txBody>
          <a:bodyPr/>
          <a:lstStyle>
            <a:lvl1pPr>
              <a:defRPr sz="4400"/>
            </a:lvl1pPr>
          </a:lstStyle>
          <a:p>
            <a:r>
              <a:rPr sz="4000"/>
              <a:t>Условные операторы</a:t>
            </a:r>
            <a:endParaRPr sz="400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3"/>
          <p:cNvSpPr txBox="1"/>
          <p:nvPr/>
        </p:nvSpPr>
        <p:spPr>
          <a:xfrm>
            <a:off x="618532" y="504833"/>
            <a:ext cx="10954934" cy="5619245"/>
          </a:xfrm>
          <a:prstGeom prst="rect">
            <a:avLst/>
          </a:prstGeom>
          <a:ln w="12700">
            <a:miter lim="400000"/>
          </a:ln>
        </p:spPr>
        <p:txBody>
          <a:bodyPr lIns="45719" rIns="45719">
            <a:spAutoFit/>
          </a:bodyPr>
          <a:lstStyle/>
          <a:p>
            <a:pPr algn="ctr">
              <a:lnSpc>
                <a:spcPct val="107000"/>
              </a:lnSpc>
              <a:spcBef>
                <a:spcPts val="800"/>
              </a:spcBef>
              <a:defRPr sz="2400" b="1" i="1">
                <a:latin typeface="Times New Roman" panose="02020603050405020304"/>
                <a:ea typeface="Times New Roman" panose="02020603050405020304"/>
                <a:cs typeface="Times New Roman" panose="02020603050405020304"/>
                <a:sym typeface="Times New Roman" panose="02020603050405020304"/>
              </a:defRPr>
            </a:pPr>
            <a:r>
              <a:t>Конструкция if – else</a:t>
            </a:r>
            <a:r>
              <a:rPr i="0"/>
              <a:t> </a:t>
            </a:r>
            <a:endParaRPr>
              <a:latin typeface="+mj-lt"/>
              <a:ea typeface="+mj-ea"/>
              <a:cs typeface="+mj-cs"/>
              <a:sym typeface="Calibri" panose="020F0502020204030204"/>
            </a:endParaRPr>
          </a:p>
          <a:p>
            <a:pPr>
              <a:lnSpc>
                <a:spcPct val="107000"/>
              </a:lnSpc>
              <a:spcBef>
                <a:spcPts val="800"/>
              </a:spcBef>
              <a:defRPr>
                <a:latin typeface="Times New Roman" panose="02020603050405020304"/>
                <a:ea typeface="Times New Roman" panose="02020603050405020304"/>
                <a:cs typeface="Times New Roman" panose="02020603050405020304"/>
                <a:sym typeface="Times New Roman" panose="02020603050405020304"/>
              </a:defRPr>
            </a:pPr>
            <a:r>
              <a:t>Бывают случаи, когда необходимо предусмотреть альтернативный вариант выполнения программы. Т.е. при истинном условии нужно выполнить один набор команд, при ложном – другой. Для этого используется конструкция if – else. </a:t>
            </a:r>
            <a:endParaRPr>
              <a:latin typeface="+mj-lt"/>
              <a:ea typeface="+mj-ea"/>
              <a:cs typeface="+mj-cs"/>
              <a:sym typeface="Calibri" panose="020F0502020204030204"/>
            </a:endParaRPr>
          </a:p>
          <a:p>
            <a:pPr lvl="8">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       if выражение:</a:t>
            </a:r>
            <a:endParaRPr>
              <a:latin typeface="+mj-lt"/>
              <a:ea typeface="+mj-ea"/>
              <a:cs typeface="+mj-cs"/>
              <a:sym typeface="Calibri" panose="020F0502020204030204"/>
            </a:endParaRPr>
          </a:p>
          <a:p>
            <a:pPr lvl="8" indent="410718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	команда_1</a:t>
            </a:r>
            <a:endParaRPr>
              <a:latin typeface="+mj-lt"/>
              <a:ea typeface="+mj-ea"/>
              <a:cs typeface="+mj-cs"/>
              <a:sym typeface="Calibri" panose="020F0502020204030204"/>
            </a:endParaRPr>
          </a:p>
          <a:p>
            <a:pPr lvl="8" indent="410718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	команда_2</a:t>
            </a:r>
            <a:endParaRPr>
              <a:latin typeface="+mj-lt"/>
              <a:ea typeface="+mj-ea"/>
              <a:cs typeface="+mj-cs"/>
              <a:sym typeface="Calibri" panose="020F0502020204030204"/>
            </a:endParaRPr>
          </a:p>
          <a:p>
            <a:pPr lvl="8" indent="410718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	...</a:t>
            </a:r>
            <a:endParaRPr>
              <a:latin typeface="+mj-lt"/>
              <a:ea typeface="+mj-ea"/>
              <a:cs typeface="+mj-cs"/>
              <a:sym typeface="Calibri" panose="020F0502020204030204"/>
            </a:endParaRPr>
          </a:p>
          <a:p>
            <a:pPr lvl="8" indent="410718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	команда_n</a:t>
            </a:r>
            <a:endParaRPr>
              <a:latin typeface="+mj-lt"/>
              <a:ea typeface="+mj-ea"/>
              <a:cs typeface="+mj-cs"/>
              <a:sym typeface="Calibri" panose="020F0502020204030204"/>
            </a:endParaRPr>
          </a:p>
          <a:p>
            <a:pPr lvl="8" indent="410718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else:</a:t>
            </a:r>
            <a:endParaRPr>
              <a:latin typeface="+mj-lt"/>
              <a:ea typeface="+mj-ea"/>
              <a:cs typeface="+mj-cs"/>
              <a:sym typeface="Calibri" panose="020F0502020204030204"/>
            </a:endParaRPr>
          </a:p>
          <a:p>
            <a:pPr lvl="8" indent="410718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	команда_a</a:t>
            </a:r>
            <a:endParaRPr>
              <a:latin typeface="+mj-lt"/>
              <a:ea typeface="+mj-ea"/>
              <a:cs typeface="+mj-cs"/>
              <a:sym typeface="Calibri" panose="020F0502020204030204"/>
            </a:endParaRPr>
          </a:p>
          <a:p>
            <a:pPr lvl="8" indent="410718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	команда_b</a:t>
            </a:r>
            <a:endParaRPr>
              <a:latin typeface="+mj-lt"/>
              <a:ea typeface="+mj-ea"/>
              <a:cs typeface="+mj-cs"/>
              <a:sym typeface="Calibri" panose="020F0502020204030204"/>
            </a:endParaRPr>
          </a:p>
          <a:p>
            <a:pPr lvl="8" indent="410718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	...</a:t>
            </a:r>
            <a:endParaRPr>
              <a:latin typeface="+mj-lt"/>
              <a:ea typeface="+mj-ea"/>
              <a:cs typeface="+mj-cs"/>
              <a:sym typeface="Calibri" panose="020F0502020204030204"/>
            </a:endParaRPr>
          </a:p>
          <a:p>
            <a:pPr lvl="8" indent="410718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	команда_x</a:t>
            </a:r>
            <a:endParaRPr>
              <a:latin typeface="+mj-lt"/>
              <a:ea typeface="+mj-ea"/>
              <a:cs typeface="+mj-cs"/>
              <a:sym typeface="Calibri" panose="020F0502020204030204"/>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Заголовок 1"/>
          <p:cNvSpPr txBox="1"/>
          <p:nvPr>
            <p:ph type="title"/>
          </p:nvPr>
        </p:nvSpPr>
        <p:spPr>
          <a:xfrm>
            <a:off x="1066800" y="457200"/>
            <a:ext cx="10058400" cy="1371600"/>
          </a:xfrm>
          <a:prstGeom prst="rect">
            <a:avLst/>
          </a:prstGeom>
        </p:spPr>
        <p:txBody>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Пример программы</a:t>
            </a:r>
          </a:p>
        </p:txBody>
      </p:sp>
      <p:pic>
        <p:nvPicPr>
          <p:cNvPr id="168" name="Рисунок 3" descr="Рисунок 3"/>
          <p:cNvPicPr>
            <a:picLocks noChangeAspect="1"/>
          </p:cNvPicPr>
          <p:nvPr/>
        </p:nvPicPr>
        <p:blipFill>
          <a:blip r:embed="rId1"/>
          <a:stretch>
            <a:fillRect/>
          </a:stretch>
        </p:blipFill>
        <p:spPr>
          <a:xfrm>
            <a:off x="3912508" y="1578131"/>
            <a:ext cx="4366984" cy="4822669"/>
          </a:xfrm>
          <a:prstGeom prst="rect">
            <a:avLst/>
          </a:prstGeom>
          <a:ln w="12700">
            <a:miter lim="400000"/>
            <a:headEnd/>
            <a:tailEnd/>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Заголовок 1"/>
          <p:cNvSpPr txBox="1"/>
          <p:nvPr>
            <p:ph type="title"/>
          </p:nvPr>
        </p:nvSpPr>
        <p:spPr>
          <a:xfrm>
            <a:off x="1066800" y="2240165"/>
            <a:ext cx="10058400" cy="1371601"/>
          </a:xfrm>
          <a:prstGeom prst="rect">
            <a:avLst/>
          </a:prstGeom>
        </p:spPr>
        <p:txBody>
          <a:bodyPr/>
          <a:lstStyle/>
          <a:p>
            <a:pPr defTabSz="548640">
              <a:defRPr sz="2400">
                <a:latin typeface="Times New Roman" panose="02020603050405020304"/>
                <a:ea typeface="Times New Roman" panose="02020603050405020304"/>
                <a:cs typeface="Times New Roman" panose="02020603050405020304"/>
                <a:sym typeface="Times New Roman" panose="02020603050405020304"/>
              </a:defRPr>
            </a:pPr>
            <a:r>
              <a:t>Задание №1</a:t>
            </a:r>
            <a:br/>
            <a:br/>
            <a:r>
              <a:t>Необходимо написать программу, которая требует у пользователя ввести целое число и проверяет чётное оно или нет</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Заголовок 1"/>
          <p:cNvSpPr txBox="1"/>
          <p:nvPr>
            <p:ph type="title"/>
          </p:nvPr>
        </p:nvSpPr>
        <p:spPr>
          <a:xfrm>
            <a:off x="937124" y="190648"/>
            <a:ext cx="10058401" cy="1371601"/>
          </a:xfrm>
          <a:prstGeom prst="rect">
            <a:avLst/>
          </a:prstGeom>
        </p:spPr>
        <p:txBody>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Решение:</a:t>
            </a:r>
          </a:p>
        </p:txBody>
      </p:sp>
      <p:pic>
        <p:nvPicPr>
          <p:cNvPr id="173" name="Рисунок 2" descr="Рисунок 2"/>
          <p:cNvPicPr>
            <a:picLocks noChangeAspect="1"/>
          </p:cNvPicPr>
          <p:nvPr/>
        </p:nvPicPr>
        <p:blipFill>
          <a:blip r:embed="rId1"/>
          <a:stretch>
            <a:fillRect/>
          </a:stretch>
        </p:blipFill>
        <p:spPr>
          <a:xfrm>
            <a:off x="3373728" y="1562249"/>
            <a:ext cx="5210506" cy="4664312"/>
          </a:xfrm>
          <a:prstGeom prst="rect">
            <a:avLst/>
          </a:prstGeom>
          <a:ln w="12700">
            <a:miter lim="400000"/>
            <a:headEnd/>
            <a:tailEnd/>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Box 3"/>
          <p:cNvSpPr txBox="1"/>
          <p:nvPr/>
        </p:nvSpPr>
        <p:spPr>
          <a:xfrm>
            <a:off x="618532" y="677916"/>
            <a:ext cx="10954934" cy="4948267"/>
          </a:xfrm>
          <a:prstGeom prst="rect">
            <a:avLst/>
          </a:prstGeom>
          <a:ln w="12700">
            <a:miter lim="400000"/>
          </a:ln>
        </p:spPr>
        <p:txBody>
          <a:bodyPr lIns="45719" rIns="45719">
            <a:spAutoFit/>
          </a:bodyPr>
          <a:lstStyle/>
          <a:p>
            <a:pPr algn="ctr">
              <a:lnSpc>
                <a:spcPct val="107000"/>
              </a:lnSpc>
              <a:spcBef>
                <a:spcPts val="800"/>
              </a:spcBef>
              <a:defRPr sz="2400" b="1" i="1">
                <a:latin typeface="Times New Roman" panose="02020603050405020304"/>
                <a:ea typeface="Times New Roman" panose="02020603050405020304"/>
                <a:cs typeface="Times New Roman" panose="02020603050405020304"/>
                <a:sym typeface="Times New Roman" panose="02020603050405020304"/>
              </a:defRPr>
            </a:pPr>
            <a:r>
              <a:t>Конструкция if – elif – else</a:t>
            </a:r>
            <a:r>
              <a:rPr b="0" i="0"/>
              <a:t> </a:t>
            </a:r>
            <a:endParaRPr b="0" i="0"/>
          </a:p>
          <a:p>
            <a:pPr>
              <a:lnSpc>
                <a:spcPct val="107000"/>
              </a:lnSpc>
              <a:spcBef>
                <a:spcPts val="800"/>
              </a:spcBef>
              <a:defRPr>
                <a:latin typeface="Times New Roman" panose="02020603050405020304"/>
                <a:ea typeface="Times New Roman" panose="02020603050405020304"/>
                <a:cs typeface="Times New Roman" panose="02020603050405020304"/>
                <a:sym typeface="Times New Roman" panose="02020603050405020304"/>
              </a:defRPr>
            </a:pPr>
            <a:r>
              <a:t>Для реализации выбора из нескольких альтернатив можно использовать конструкцию if – elif – else.</a:t>
            </a:r>
          </a:p>
          <a:p>
            <a:pPr>
              <a:lnSpc>
                <a:spcPct val="107000"/>
              </a:lnSpc>
              <a:spcBef>
                <a:spcPts val="800"/>
              </a:spcBef>
              <a:defRPr>
                <a:latin typeface="Times New Roman" panose="02020603050405020304"/>
                <a:ea typeface="Times New Roman" panose="02020603050405020304"/>
                <a:cs typeface="Times New Roman" panose="02020603050405020304"/>
                <a:sym typeface="Times New Roman" panose="02020603050405020304"/>
              </a:defRPr>
            </a:pPr>
            <a:r>
              <a:t>Проще говоря, она выбирает, какое действие следует выполнить, в зависимости от значения переменных в момент проверки условия.</a:t>
            </a:r>
            <a:endParaRPr>
              <a:latin typeface="+mj-lt"/>
              <a:ea typeface="+mj-ea"/>
              <a:cs typeface="+mj-cs"/>
              <a:sym typeface="Calibri" panose="020F0502020204030204"/>
            </a:endParaRPr>
          </a:p>
          <a:p>
            <a:pPr lvl="5" indent="453390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if выражение_1: </a:t>
            </a:r>
            <a:endParaRPr>
              <a:latin typeface="+mj-lt"/>
              <a:ea typeface="+mj-ea"/>
              <a:cs typeface="+mj-cs"/>
              <a:sym typeface="Calibri" panose="020F0502020204030204"/>
            </a:endParaRPr>
          </a:p>
          <a:p>
            <a:pPr lvl="5" indent="498348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команды_(блок_1) </a:t>
            </a:r>
            <a:endParaRPr>
              <a:latin typeface="+mj-lt"/>
              <a:ea typeface="+mj-ea"/>
              <a:cs typeface="+mj-cs"/>
              <a:sym typeface="Calibri" panose="020F0502020204030204"/>
            </a:endParaRPr>
          </a:p>
          <a:p>
            <a:pPr lvl="5" indent="453390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elif выражение_2: </a:t>
            </a:r>
            <a:endParaRPr>
              <a:latin typeface="+mj-lt"/>
              <a:ea typeface="+mj-ea"/>
              <a:cs typeface="+mj-cs"/>
              <a:sym typeface="Calibri" panose="020F0502020204030204"/>
            </a:endParaRPr>
          </a:p>
          <a:p>
            <a:pPr lvl="5" indent="498348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команды_(блок_2) </a:t>
            </a:r>
            <a:endParaRPr>
              <a:latin typeface="+mj-lt"/>
              <a:ea typeface="+mj-ea"/>
              <a:cs typeface="+mj-cs"/>
              <a:sym typeface="Calibri" panose="020F0502020204030204"/>
            </a:endParaRPr>
          </a:p>
          <a:p>
            <a:pPr lvl="5" indent="453390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elif выражение_3: </a:t>
            </a:r>
            <a:endParaRPr>
              <a:latin typeface="+mj-lt"/>
              <a:ea typeface="+mj-ea"/>
              <a:cs typeface="+mj-cs"/>
              <a:sym typeface="Calibri" panose="020F0502020204030204"/>
            </a:endParaRPr>
          </a:p>
          <a:p>
            <a:pPr lvl="5" indent="498348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команды_(блок_3) </a:t>
            </a:r>
            <a:endParaRPr>
              <a:latin typeface="+mj-lt"/>
              <a:ea typeface="+mj-ea"/>
              <a:cs typeface="+mj-cs"/>
              <a:sym typeface="Calibri" panose="020F0502020204030204"/>
            </a:endParaRPr>
          </a:p>
          <a:p>
            <a:pPr lvl="5" indent="453390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else: 	</a:t>
            </a:r>
            <a:endParaRPr>
              <a:latin typeface="+mj-lt"/>
              <a:ea typeface="+mj-ea"/>
              <a:cs typeface="+mj-cs"/>
              <a:sym typeface="Calibri" panose="020F0502020204030204"/>
            </a:endParaRPr>
          </a:p>
          <a:p>
            <a:pPr lvl="5" indent="4983480">
              <a:lnSpc>
                <a:spcPct val="107000"/>
              </a:lnSpc>
              <a:spcBef>
                <a:spcPts val="800"/>
              </a:spcBef>
              <a:defRPr b="1">
                <a:latin typeface="Times New Roman" panose="02020603050405020304"/>
                <a:ea typeface="Times New Roman" panose="02020603050405020304"/>
                <a:cs typeface="Times New Roman" panose="02020603050405020304"/>
                <a:sym typeface="Times New Roman" panose="02020603050405020304"/>
              </a:defRPr>
            </a:pPr>
            <a:r>
              <a:t>команды_(блок_4)</a:t>
            </a:r>
            <a:endParaRPr>
              <a:latin typeface="+mj-lt"/>
              <a:ea typeface="+mj-ea"/>
              <a:cs typeface="+mj-cs"/>
              <a:sym typeface="Calibri" panose="020F0502020204030204"/>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Заголовок 1"/>
          <p:cNvSpPr txBox="1"/>
          <p:nvPr>
            <p:ph type="title"/>
          </p:nvPr>
        </p:nvSpPr>
        <p:spPr>
          <a:xfrm>
            <a:off x="1066800" y="457200"/>
            <a:ext cx="10058400" cy="1371600"/>
          </a:xfrm>
          <a:prstGeom prst="rect">
            <a:avLst/>
          </a:prstGeom>
        </p:spPr>
        <p:txBody>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Пример программы</a:t>
            </a:r>
          </a:p>
        </p:txBody>
      </p:sp>
      <p:pic>
        <p:nvPicPr>
          <p:cNvPr id="178" name="Рисунок 2" descr="Рисунок 2"/>
          <p:cNvPicPr>
            <a:picLocks noChangeAspect="1"/>
          </p:cNvPicPr>
          <p:nvPr/>
        </p:nvPicPr>
        <p:blipFill>
          <a:blip r:embed="rId1"/>
          <a:stretch>
            <a:fillRect/>
          </a:stretch>
        </p:blipFill>
        <p:spPr>
          <a:xfrm>
            <a:off x="3838864" y="2110357"/>
            <a:ext cx="4514273" cy="2637286"/>
          </a:xfrm>
          <a:prstGeom prst="rect">
            <a:avLst/>
          </a:prstGeom>
          <a:ln w="12700">
            <a:miter lim="400000"/>
            <a:headEnd/>
            <a:tailEnd/>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Заголовок 1"/>
          <p:cNvSpPr txBox="1"/>
          <p:nvPr>
            <p:ph type="title"/>
          </p:nvPr>
        </p:nvSpPr>
        <p:spPr>
          <a:prstGeom prst="rect">
            <a:avLst/>
          </a:prstGeom>
        </p:spPr>
        <p:txBody>
          <a:bodyPr/>
          <a:lstStyle/>
          <a:p>
            <a:pPr algn="ctr">
              <a:defRPr sz="3600">
                <a:latin typeface="Times New Roman" panose="02020603050405020304"/>
                <a:ea typeface="Times New Roman" panose="02020603050405020304"/>
                <a:cs typeface="Times New Roman" panose="02020603050405020304"/>
                <a:sym typeface="Times New Roman" panose="02020603050405020304"/>
              </a:defRPr>
            </a:pPr>
            <a:r>
              <a:t>Операторы</a:t>
            </a:r>
            <a:r>
              <a:t> or,and </a:t>
            </a:r>
            <a:r>
              <a:t>и </a:t>
            </a:r>
            <a:r>
              <a:t>not</a:t>
            </a:r>
            <a:r>
              <a:t> </a:t>
            </a:r>
          </a:p>
        </p:txBody>
      </p:sp>
      <p:graphicFrame>
        <p:nvGraphicFramePr>
          <p:cNvPr id="181" name="Таблица 4"/>
          <p:cNvGraphicFramePr/>
          <p:nvPr/>
        </p:nvGraphicFramePr>
        <p:xfrm>
          <a:off x="1792014" y="1902372"/>
          <a:ext cx="9333187" cy="4313035"/>
        </p:xfrm>
        <a:graphic>
          <a:graphicData uri="http://schemas.openxmlformats.org/drawingml/2006/table">
            <a:tbl>
              <a:tblPr firstRow="1" firstCol="1" bandRow="1">
                <a:tableStyleId>{4C3C2611-4C71-4FC5-86AE-919BDF0F9419}</a:tableStyleId>
              </a:tblPr>
              <a:tblGrid>
                <a:gridCol w="1161277"/>
                <a:gridCol w="4922933"/>
                <a:gridCol w="3248976"/>
              </a:tblGrid>
              <a:tr h="429875">
                <a:tc>
                  <a:txBody>
                    <a:bodyPr/>
                    <a:lstStyle/>
                    <a:p>
                      <a:pPr algn="l">
                        <a:lnSpc>
                          <a:spcPct val="107000"/>
                        </a:lnSpc>
                        <a:spcBef>
                          <a:spcPts val="800"/>
                        </a:spcBef>
                        <a:defRPr sz="1800" b="0">
                          <a:solidFill>
                            <a:srgbClr val="000000"/>
                          </a:solidFill>
                        </a:defRPr>
                      </a:pPr>
                      <a:r>
                        <a:rPr sz="1000" b="1">
                          <a:solidFill>
                            <a:srgbClr val="FFFFFF"/>
                          </a:solidFill>
                        </a:rPr>
                        <a:t>Оператор</a:t>
                      </a:r>
                      <a:endParaRPr sz="1000" b="1">
                        <a:solidFill>
                          <a:srgbClr val="FFFFFF"/>
                        </a:solidFill>
                      </a:endParaRPr>
                    </a:p>
                  </a:txBody>
                  <a:tcPr marL="47625" marR="47625" marT="47625" marB="47625" anchor="ctr" anchorCtr="0" horzOverflow="overflow"/>
                </a:tc>
                <a:tc>
                  <a:txBody>
                    <a:bodyPr/>
                    <a:lstStyle/>
                    <a:p>
                      <a:pPr algn="l">
                        <a:lnSpc>
                          <a:spcPct val="107000"/>
                        </a:lnSpc>
                        <a:spcBef>
                          <a:spcPts val="800"/>
                        </a:spcBef>
                        <a:defRPr sz="1800" b="0">
                          <a:solidFill>
                            <a:srgbClr val="000000"/>
                          </a:solidFill>
                        </a:defRPr>
                      </a:pPr>
                      <a:r>
                        <a:rPr sz="1000" b="1">
                          <a:solidFill>
                            <a:srgbClr val="FFFFFF"/>
                          </a:solidFill>
                        </a:rPr>
                        <a:t>Описание</a:t>
                      </a:r>
                      <a:endParaRPr sz="1000" b="1">
                        <a:solidFill>
                          <a:srgbClr val="FFFFFF"/>
                        </a:solidFill>
                      </a:endParaRPr>
                    </a:p>
                  </a:txBody>
                  <a:tcPr marL="47625" marR="47625" marT="47625" marB="47625" anchor="ctr" anchorCtr="0" horzOverflow="overflow"/>
                </a:tc>
                <a:tc>
                  <a:txBody>
                    <a:bodyPr/>
                    <a:lstStyle/>
                    <a:p>
                      <a:pPr algn="l">
                        <a:lnSpc>
                          <a:spcPct val="107000"/>
                        </a:lnSpc>
                        <a:spcBef>
                          <a:spcPts val="800"/>
                        </a:spcBef>
                        <a:defRPr sz="1800" b="0">
                          <a:solidFill>
                            <a:srgbClr val="000000"/>
                          </a:solidFill>
                        </a:defRPr>
                      </a:pPr>
                      <a:r>
                        <a:rPr sz="1000" b="1">
                          <a:solidFill>
                            <a:srgbClr val="FFFFFF"/>
                          </a:solidFill>
                        </a:rPr>
                        <a:t>Примеры</a:t>
                      </a:r>
                      <a:endParaRPr sz="1000" b="1">
                        <a:solidFill>
                          <a:srgbClr val="FFFFFF"/>
                        </a:solidFill>
                      </a:endParaRPr>
                    </a:p>
                  </a:txBody>
                  <a:tcPr marL="47625" marR="47625" marT="47625" marB="47625" anchor="ctr" anchorCtr="0" horzOverflow="overflow"/>
                </a:tc>
              </a:tr>
              <a:tr h="1519214">
                <a:tc>
                  <a:txBody>
                    <a:bodyPr/>
                    <a:lstStyle/>
                    <a:p>
                      <a:pPr algn="ctr">
                        <a:lnSpc>
                          <a:spcPct val="107000"/>
                        </a:lnSpc>
                        <a:spcBef>
                          <a:spcPts val="800"/>
                        </a:spcBef>
                        <a:defRPr sz="1800" b="0">
                          <a:solidFill>
                            <a:srgbClr val="000000"/>
                          </a:solidFill>
                        </a:defRPr>
                      </a:pPr>
                      <a:r>
                        <a:rPr sz="1000" b="1">
                          <a:solidFill>
                            <a:srgbClr val="FFFFFF"/>
                          </a:solidFill>
                        </a:rPr>
                        <a:t>and</a:t>
                      </a:r>
                      <a:endParaRPr sz="1000" b="1">
                        <a:solidFill>
                          <a:srgbClr val="FFFFFF"/>
                        </a:solidFill>
                      </a:endParaRPr>
                    </a:p>
                  </a:txBody>
                  <a:tcPr marL="47625" marR="47625" marT="47625" marB="47625" anchor="ctr" anchorCtr="0" horzOverflow="overflow"/>
                </a:tc>
                <a:tc>
                  <a:txBody>
                    <a:bodyPr/>
                    <a:lstStyle/>
                    <a:p>
                      <a:pPr algn="l">
                        <a:lnSpc>
                          <a:spcPct val="107000"/>
                        </a:lnSpc>
                        <a:spcBef>
                          <a:spcPts val="800"/>
                        </a:spcBef>
                        <a:defRPr sz="1800"/>
                      </a:pPr>
                      <a:r>
                        <a:rPr sz="1000"/>
                        <a:t>Логический оператор "И". Условие будет истинным если оба операнда истина.</a:t>
                      </a:r>
                      <a:endParaRPr sz="1000"/>
                    </a:p>
                  </a:txBody>
                  <a:tcPr marL="47625" marR="47625" marT="47625" marB="47625" anchor="ctr" anchorCtr="0" horzOverflow="overflow"/>
                </a:tc>
                <a:tc>
                  <a:txBody>
                    <a:bodyPr/>
                    <a:lstStyle/>
                    <a:p>
                      <a:pPr algn="l">
                        <a:lnSpc>
                          <a:spcPct val="107000"/>
                        </a:lnSpc>
                        <a:spcBef>
                          <a:spcPts val="800"/>
                        </a:spcBef>
                        <a:defRPr sz="1000"/>
                      </a:pPr>
                      <a:r>
                        <a:t>True and True </a:t>
                      </a:r>
                      <a:r>
                        <a:t>равно</a:t>
                      </a:r>
                      <a:r>
                        <a:t> True.</a:t>
                      </a:r>
                      <a:br/>
                      <a:r>
                        <a:t>True and False </a:t>
                      </a:r>
                      <a:r>
                        <a:t>равно</a:t>
                      </a:r>
                      <a:r>
                        <a:t> False.</a:t>
                      </a:r>
                      <a:br/>
                      <a:r>
                        <a:t>False and True </a:t>
                      </a:r>
                      <a:r>
                        <a:t>равно</a:t>
                      </a:r>
                      <a:r>
                        <a:t> False.</a:t>
                      </a:r>
                      <a:br/>
                      <a:r>
                        <a:t>False and False равно False.</a:t>
                      </a:r>
                    </a:p>
                  </a:txBody>
                  <a:tcPr marL="47625" marR="47625" marT="47625" marB="47625" anchor="ctr" anchorCtr="0" horzOverflow="overflow"/>
                </a:tc>
              </a:tr>
              <a:tr h="1519214">
                <a:tc>
                  <a:txBody>
                    <a:bodyPr/>
                    <a:lstStyle/>
                    <a:p>
                      <a:pPr algn="ctr">
                        <a:lnSpc>
                          <a:spcPct val="107000"/>
                        </a:lnSpc>
                        <a:spcBef>
                          <a:spcPts val="800"/>
                        </a:spcBef>
                        <a:defRPr sz="1800" b="0">
                          <a:solidFill>
                            <a:srgbClr val="000000"/>
                          </a:solidFill>
                        </a:defRPr>
                      </a:pPr>
                      <a:r>
                        <a:rPr sz="1000" b="1">
                          <a:solidFill>
                            <a:srgbClr val="FFFFFF"/>
                          </a:solidFill>
                        </a:rPr>
                        <a:t>or</a:t>
                      </a:r>
                      <a:endParaRPr sz="1000" b="1">
                        <a:solidFill>
                          <a:srgbClr val="FFFFFF"/>
                        </a:solidFill>
                      </a:endParaRPr>
                    </a:p>
                  </a:txBody>
                  <a:tcPr marL="47625" marR="47625" marT="47625" marB="47625" anchor="ctr" anchorCtr="0" horzOverflow="overflow"/>
                </a:tc>
                <a:tc>
                  <a:txBody>
                    <a:bodyPr/>
                    <a:lstStyle/>
                    <a:p>
                      <a:pPr algn="l">
                        <a:lnSpc>
                          <a:spcPct val="107000"/>
                        </a:lnSpc>
                        <a:spcBef>
                          <a:spcPts val="800"/>
                        </a:spcBef>
                        <a:defRPr sz="1800"/>
                      </a:pPr>
                      <a:r>
                        <a:rPr sz="1000"/>
                        <a:t>Логический оператор "ИЛИ". Если хотя бы один из операндов истинный, то и все выражение будет истинным.</a:t>
                      </a:r>
                      <a:endParaRPr sz="1000"/>
                    </a:p>
                  </a:txBody>
                  <a:tcPr marL="47625" marR="47625" marT="47625" marB="47625" anchor="ctr" anchorCtr="0" horzOverflow="overflow"/>
                </a:tc>
                <a:tc>
                  <a:txBody>
                    <a:bodyPr/>
                    <a:lstStyle/>
                    <a:p>
                      <a:pPr algn="l">
                        <a:lnSpc>
                          <a:spcPct val="107000"/>
                        </a:lnSpc>
                        <a:spcBef>
                          <a:spcPts val="800"/>
                        </a:spcBef>
                        <a:defRPr sz="1000"/>
                      </a:pPr>
                      <a:r>
                        <a:t>True or True </a:t>
                      </a:r>
                      <a:r>
                        <a:t>равно</a:t>
                      </a:r>
                      <a:r>
                        <a:t> True.</a:t>
                      </a:r>
                      <a:br/>
                      <a:r>
                        <a:t>True or False </a:t>
                      </a:r>
                      <a:r>
                        <a:t>равно</a:t>
                      </a:r>
                      <a:r>
                        <a:t> True.</a:t>
                      </a:r>
                      <a:br/>
                      <a:r>
                        <a:t>False or True </a:t>
                      </a:r>
                      <a:r>
                        <a:t>равно</a:t>
                      </a:r>
                      <a:r>
                        <a:t> True.</a:t>
                      </a:r>
                      <a:br/>
                      <a:r>
                        <a:t>False or False равно False.</a:t>
                      </a:r>
                    </a:p>
                  </a:txBody>
                  <a:tcPr marL="47625" marR="47625" marT="47625" marB="47625" anchor="ctr" anchorCtr="0" horzOverflow="overflow"/>
                </a:tc>
              </a:tr>
              <a:tr h="844731">
                <a:tc>
                  <a:txBody>
                    <a:bodyPr/>
                    <a:lstStyle/>
                    <a:p>
                      <a:pPr algn="ctr">
                        <a:lnSpc>
                          <a:spcPct val="107000"/>
                        </a:lnSpc>
                        <a:spcBef>
                          <a:spcPts val="800"/>
                        </a:spcBef>
                        <a:defRPr sz="1800" b="0">
                          <a:solidFill>
                            <a:srgbClr val="000000"/>
                          </a:solidFill>
                        </a:defRPr>
                      </a:pPr>
                      <a:r>
                        <a:rPr sz="1000" b="1">
                          <a:solidFill>
                            <a:srgbClr val="FFFFFF"/>
                          </a:solidFill>
                        </a:rPr>
                        <a:t>not</a:t>
                      </a:r>
                      <a:endParaRPr sz="1000" b="1">
                        <a:solidFill>
                          <a:srgbClr val="FFFFFF"/>
                        </a:solidFill>
                      </a:endParaRPr>
                    </a:p>
                  </a:txBody>
                  <a:tcPr marL="47625" marR="47625" marT="47625" marB="47625" anchor="ctr" anchorCtr="0" horzOverflow="overflow"/>
                </a:tc>
                <a:tc>
                  <a:txBody>
                    <a:bodyPr/>
                    <a:lstStyle/>
                    <a:p>
                      <a:pPr algn="l">
                        <a:lnSpc>
                          <a:spcPct val="107000"/>
                        </a:lnSpc>
                        <a:spcBef>
                          <a:spcPts val="800"/>
                        </a:spcBef>
                        <a:defRPr sz="1800"/>
                      </a:pPr>
                      <a:r>
                        <a:rPr sz="1000"/>
                        <a:t>Логический оператор "НЕ". Изменяет логическое значение операнда на противоположное.</a:t>
                      </a:r>
                      <a:endParaRPr sz="1000"/>
                    </a:p>
                  </a:txBody>
                  <a:tcPr marL="47625" marR="47625" marT="47625" marB="47625" anchor="ctr" anchorCtr="0" horzOverflow="overflow"/>
                </a:tc>
                <a:tc>
                  <a:txBody>
                    <a:bodyPr/>
                    <a:lstStyle/>
                    <a:p>
                      <a:pPr algn="l">
                        <a:lnSpc>
                          <a:spcPct val="107000"/>
                        </a:lnSpc>
                        <a:spcBef>
                          <a:spcPts val="800"/>
                        </a:spcBef>
                        <a:defRPr sz="1000"/>
                      </a:pPr>
                      <a:r>
                        <a:t>not True </a:t>
                      </a:r>
                      <a:r>
                        <a:t>равно</a:t>
                      </a:r>
                      <a:r>
                        <a:t> False.</a:t>
                      </a:r>
                      <a:br/>
                      <a:r>
                        <a:t>not False </a:t>
                      </a:r>
                      <a:r>
                        <a:t>равно</a:t>
                      </a:r>
                      <a:r>
                        <a:t> True.</a:t>
                      </a:r>
                    </a:p>
                  </a:txBody>
                  <a:tcPr marL="47625" marR="47625" marT="47625" marB="47625" anchor="ctr" anchorCtr="0" horzOverflow="overflow"/>
                </a:tc>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Заголовок 1"/>
          <p:cNvSpPr txBox="1"/>
          <p:nvPr>
            <p:ph type="title"/>
          </p:nvPr>
        </p:nvSpPr>
        <p:spPr>
          <a:xfrm>
            <a:off x="1066800" y="246992"/>
            <a:ext cx="10058400" cy="1371601"/>
          </a:xfrm>
          <a:prstGeom prst="rect">
            <a:avLst/>
          </a:prstGeom>
        </p:spPr>
        <p:txBody>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Пример программы</a:t>
            </a:r>
          </a:p>
        </p:txBody>
      </p:sp>
      <p:pic>
        <p:nvPicPr>
          <p:cNvPr id="184" name="Рисунок 3" descr="Рисунок 3"/>
          <p:cNvPicPr>
            <a:picLocks noChangeAspect="1"/>
          </p:cNvPicPr>
          <p:nvPr/>
        </p:nvPicPr>
        <p:blipFill>
          <a:blip r:embed="rId1"/>
          <a:stretch>
            <a:fillRect/>
          </a:stretch>
        </p:blipFill>
        <p:spPr>
          <a:xfrm>
            <a:off x="4398579" y="1436730"/>
            <a:ext cx="3394842" cy="5016623"/>
          </a:xfrm>
          <a:prstGeom prst="rect">
            <a:avLst/>
          </a:prstGeom>
          <a:ln w="12700">
            <a:miter lim="400000"/>
            <a:headEnd/>
            <a:tailEnd/>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Заголовок 1"/>
          <p:cNvSpPr txBox="1"/>
          <p:nvPr>
            <p:ph type="title"/>
          </p:nvPr>
        </p:nvSpPr>
        <p:spPr>
          <a:xfrm>
            <a:off x="1066800" y="2240165"/>
            <a:ext cx="10058400" cy="1371601"/>
          </a:xfrm>
          <a:prstGeom prst="rect">
            <a:avLst/>
          </a:prstGeom>
        </p:spPr>
        <p:txBody>
          <a:bodyPr/>
          <a:lstStyle/>
          <a:p>
            <a:pPr defTabSz="704215">
              <a:defRPr sz="3080">
                <a:latin typeface="Times New Roman" panose="02020603050405020304"/>
                <a:ea typeface="Times New Roman" panose="02020603050405020304"/>
                <a:cs typeface="Times New Roman" panose="02020603050405020304"/>
                <a:sym typeface="Times New Roman" panose="02020603050405020304"/>
              </a:defRPr>
            </a:pPr>
            <a:r>
              <a:t>Задание №2</a:t>
            </a:r>
            <a:br/>
            <a:br/>
            <a:r>
              <a:rPr sz="2770"/>
              <a:t>Вводятся три целых числа. Определить какое из них наибольшее.</a:t>
            </a:r>
            <a:endParaRPr sz="277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Заголовок 1"/>
          <p:cNvSpPr txBox="1"/>
          <p:nvPr>
            <p:ph type="title"/>
          </p:nvPr>
        </p:nvSpPr>
        <p:spPr>
          <a:xfrm>
            <a:off x="898634" y="489004"/>
            <a:ext cx="10058401" cy="1371601"/>
          </a:xfrm>
          <a:prstGeom prst="rect">
            <a:avLst/>
          </a:prstGeom>
        </p:spPr>
        <p:txBody>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Решение</a:t>
            </a:r>
          </a:p>
        </p:txBody>
      </p:sp>
      <p:pic>
        <p:nvPicPr>
          <p:cNvPr id="189" name="Рисунок 2" descr="Рисунок 2"/>
          <p:cNvPicPr>
            <a:picLocks noChangeAspect="1"/>
          </p:cNvPicPr>
          <p:nvPr/>
        </p:nvPicPr>
        <p:blipFill>
          <a:blip r:embed="rId1"/>
          <a:stretch>
            <a:fillRect/>
          </a:stretch>
        </p:blipFill>
        <p:spPr>
          <a:xfrm>
            <a:off x="2881920" y="1648556"/>
            <a:ext cx="6428160" cy="4328295"/>
          </a:xfrm>
          <a:prstGeom prst="rect">
            <a:avLst/>
          </a:prstGeom>
          <a:ln w="12700">
            <a:miter lim="400000"/>
            <a:headEnd/>
            <a:tailEnd/>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Заголовок 1"/>
          <p:cNvSpPr txBox="1"/>
          <p:nvPr>
            <p:ph type="title"/>
          </p:nvPr>
        </p:nvSpPr>
        <p:spPr>
          <a:xfrm>
            <a:off x="1066800" y="379835"/>
            <a:ext cx="10058400" cy="1371601"/>
          </a:xfrm>
          <a:prstGeom prst="rect">
            <a:avLst/>
          </a:prstGeom>
        </p:spPr>
        <p:txBody>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Проверка пройденного на занятии №1</a:t>
            </a:r>
          </a:p>
        </p:txBody>
      </p:sp>
      <p:sp>
        <p:nvSpPr>
          <p:cNvPr id="140" name="TextBox 4"/>
          <p:cNvSpPr txBox="1"/>
          <p:nvPr/>
        </p:nvSpPr>
        <p:spPr>
          <a:xfrm>
            <a:off x="781444" y="1395748"/>
            <a:ext cx="10629112" cy="4806866"/>
          </a:xfrm>
          <a:prstGeom prst="rect">
            <a:avLst/>
          </a:prstGeom>
          <a:ln w="12700">
            <a:miter lim="400000"/>
          </a:ln>
        </p:spPr>
        <p:txBody>
          <a:bodyPr lIns="45719" rIns="45719">
            <a:spAutoFit/>
          </a:bodyPr>
          <a:lstStyle/>
          <a:p>
            <a:pPr marL="342900" indent="-342900">
              <a:lnSpc>
                <a:spcPct val="107000"/>
              </a:lnSpc>
              <a:buSzPts val="2000"/>
              <a:buAutoNum type="arabicPeriod"/>
              <a:defRPr sz="2000">
                <a:latin typeface="Times New Roman" panose="02020603050405020304"/>
                <a:ea typeface="Times New Roman" panose="02020603050405020304"/>
                <a:cs typeface="Times New Roman" panose="02020603050405020304"/>
                <a:sym typeface="Times New Roman" panose="02020603050405020304"/>
              </a:defRPr>
            </a:pPr>
            <a:r>
              <a:t>Кто такой программист и на какие три группы их можно поделить?</a:t>
            </a:r>
            <a:endParaRPr>
              <a:latin typeface="+mj-lt"/>
              <a:ea typeface="+mj-ea"/>
              <a:cs typeface="+mj-cs"/>
              <a:sym typeface="Calibri" panose="020F0502020204030204"/>
            </a:endParaRPr>
          </a:p>
          <a:p>
            <a:pPr marL="342900" indent="-342900">
              <a:lnSpc>
                <a:spcPct val="107000"/>
              </a:lnSpc>
              <a:buSzPts val="2000"/>
              <a:buAutoNum type="arabicPeriod"/>
              <a:defRPr sz="2000">
                <a:latin typeface="Times New Roman" panose="02020603050405020304"/>
                <a:ea typeface="Times New Roman" panose="02020603050405020304"/>
                <a:cs typeface="Times New Roman" panose="02020603050405020304"/>
                <a:sym typeface="Times New Roman" panose="02020603050405020304"/>
              </a:defRPr>
            </a:pPr>
            <a:r>
              <a:t>Что вы знаете о языке программирования </a:t>
            </a:r>
            <a:r>
              <a:t>Python</a:t>
            </a:r>
            <a:r>
              <a:t>?</a:t>
            </a:r>
            <a:endParaRPr>
              <a:latin typeface="+mj-lt"/>
              <a:ea typeface="+mj-ea"/>
              <a:cs typeface="+mj-cs"/>
              <a:sym typeface="Calibri" panose="020F0502020204030204"/>
            </a:endParaRPr>
          </a:p>
          <a:p>
            <a:pPr marL="342900" indent="-342900">
              <a:lnSpc>
                <a:spcPct val="107000"/>
              </a:lnSpc>
              <a:buSzPts val="2000"/>
              <a:buAutoNum type="arabicPeriod"/>
              <a:defRPr sz="2000">
                <a:latin typeface="Times New Roman" panose="02020603050405020304"/>
                <a:ea typeface="Times New Roman" panose="02020603050405020304"/>
                <a:cs typeface="Times New Roman" panose="02020603050405020304"/>
                <a:sym typeface="Times New Roman" panose="02020603050405020304"/>
              </a:defRPr>
            </a:pPr>
            <a:r>
              <a:t>Дайте определение терминам программа и команда.</a:t>
            </a:r>
            <a:endParaRPr>
              <a:latin typeface="+mj-lt"/>
              <a:ea typeface="+mj-ea"/>
              <a:cs typeface="+mj-cs"/>
              <a:sym typeface="Calibri" panose="020F0502020204030204"/>
            </a:endParaRPr>
          </a:p>
          <a:p>
            <a:pPr marL="342900" indent="-342900">
              <a:lnSpc>
                <a:spcPct val="107000"/>
              </a:lnSpc>
              <a:buSzPts val="2000"/>
              <a:buAutoNum type="arabicPeriod"/>
              <a:defRPr sz="2000">
                <a:latin typeface="Times New Roman" panose="02020603050405020304"/>
                <a:ea typeface="Times New Roman" panose="02020603050405020304"/>
                <a:cs typeface="Times New Roman" panose="02020603050405020304"/>
                <a:sym typeface="Times New Roman" panose="02020603050405020304"/>
              </a:defRPr>
            </a:pPr>
            <a:r>
              <a:t>Чем отличается низкоуровневый язык программирования от высокоуровневого?</a:t>
            </a:r>
            <a:endParaRPr>
              <a:latin typeface="+mj-lt"/>
              <a:ea typeface="+mj-ea"/>
              <a:cs typeface="+mj-cs"/>
              <a:sym typeface="Calibri" panose="020F0502020204030204"/>
            </a:endParaRPr>
          </a:p>
          <a:p>
            <a:pPr marL="342900" indent="-342900">
              <a:lnSpc>
                <a:spcPct val="107000"/>
              </a:lnSpc>
              <a:buSzPts val="2000"/>
              <a:buAutoNum type="arabicPeriod"/>
              <a:defRPr sz="2000">
                <a:latin typeface="Times New Roman" panose="02020603050405020304"/>
                <a:ea typeface="Times New Roman" panose="02020603050405020304"/>
                <a:cs typeface="Times New Roman" panose="02020603050405020304"/>
                <a:sym typeface="Times New Roman" panose="02020603050405020304"/>
              </a:defRPr>
            </a:pPr>
            <a:r>
              <a:t>Из чего состоит программа?</a:t>
            </a:r>
            <a:endParaRPr>
              <a:latin typeface="+mj-lt"/>
              <a:ea typeface="+mj-ea"/>
              <a:cs typeface="+mj-cs"/>
              <a:sym typeface="Calibri" panose="020F0502020204030204"/>
            </a:endParaRPr>
          </a:p>
          <a:p>
            <a:pPr marL="342900" indent="-342900">
              <a:lnSpc>
                <a:spcPct val="107000"/>
              </a:lnSpc>
              <a:buSzPts val="2000"/>
              <a:buAutoNum type="arabicPeriod"/>
              <a:defRPr sz="2000">
                <a:latin typeface="Times New Roman" panose="02020603050405020304"/>
                <a:ea typeface="Times New Roman" panose="02020603050405020304"/>
                <a:cs typeface="Times New Roman" panose="02020603050405020304"/>
                <a:sym typeface="Times New Roman" panose="02020603050405020304"/>
              </a:defRPr>
            </a:pPr>
            <a:r>
              <a:t>Из чего могут состоять имена программы, констант, переменных?</a:t>
            </a:r>
            <a:endParaRPr>
              <a:latin typeface="+mj-lt"/>
              <a:ea typeface="+mj-ea"/>
              <a:cs typeface="+mj-cs"/>
              <a:sym typeface="Calibri" panose="020F0502020204030204"/>
            </a:endParaRPr>
          </a:p>
          <a:p>
            <a:pPr marL="342900" indent="-342900">
              <a:lnSpc>
                <a:spcPct val="107000"/>
              </a:lnSpc>
              <a:buSzPts val="2000"/>
              <a:buAutoNum type="arabicPeriod"/>
              <a:defRPr sz="2000">
                <a:latin typeface="Times New Roman" panose="02020603050405020304"/>
                <a:ea typeface="Times New Roman" panose="02020603050405020304"/>
                <a:cs typeface="Times New Roman" panose="02020603050405020304"/>
                <a:sym typeface="Times New Roman" panose="02020603050405020304"/>
              </a:defRPr>
            </a:pPr>
            <a:r>
              <a:t>Что запрещено использовать в именах программы, констант, переменных?</a:t>
            </a:r>
            <a:endParaRPr>
              <a:latin typeface="+mj-lt"/>
              <a:ea typeface="+mj-ea"/>
              <a:cs typeface="+mj-cs"/>
              <a:sym typeface="Calibri" panose="020F0502020204030204"/>
            </a:endParaRPr>
          </a:p>
          <a:p>
            <a:pPr marL="342900" indent="-342900">
              <a:lnSpc>
                <a:spcPct val="107000"/>
              </a:lnSpc>
              <a:buSzPts val="2000"/>
              <a:buAutoNum type="arabicPeriod"/>
              <a:defRPr sz="2000">
                <a:latin typeface="Times New Roman" panose="02020603050405020304"/>
                <a:ea typeface="Times New Roman" panose="02020603050405020304"/>
                <a:cs typeface="Times New Roman" panose="02020603050405020304"/>
                <a:sym typeface="Times New Roman" panose="02020603050405020304"/>
              </a:defRPr>
            </a:pPr>
            <a:r>
              <a:t>Какие 4 основные типа данных?</a:t>
            </a:r>
            <a:endParaRPr>
              <a:latin typeface="+mj-lt"/>
              <a:ea typeface="+mj-ea"/>
              <a:cs typeface="+mj-cs"/>
              <a:sym typeface="Calibri" panose="020F0502020204030204"/>
            </a:endParaRPr>
          </a:p>
          <a:p>
            <a:pPr marL="342900" indent="-342900">
              <a:lnSpc>
                <a:spcPct val="107000"/>
              </a:lnSpc>
              <a:buSzPts val="2000"/>
              <a:buAutoNum type="arabicPeriod"/>
              <a:defRPr sz="2000">
                <a:latin typeface="Times New Roman" panose="02020603050405020304"/>
                <a:ea typeface="Times New Roman" panose="02020603050405020304"/>
                <a:cs typeface="Times New Roman" panose="02020603050405020304"/>
                <a:sym typeface="Times New Roman" panose="02020603050405020304"/>
              </a:defRPr>
            </a:pPr>
            <a:r>
              <a:t>Какой символ в Python является признаком комментария? С помощью какого сочетания клавиш можно закомментировать много строк кода?</a:t>
            </a:r>
            <a:endParaRPr>
              <a:latin typeface="+mj-lt"/>
              <a:ea typeface="+mj-ea"/>
              <a:cs typeface="+mj-cs"/>
              <a:sym typeface="Calibri" panose="020F0502020204030204"/>
            </a:endParaRPr>
          </a:p>
          <a:p>
            <a:pPr marL="342900" indent="-342900">
              <a:lnSpc>
                <a:spcPct val="107000"/>
              </a:lnSpc>
              <a:buSzPts val="2000"/>
              <a:buAutoNum type="arabicPeriod"/>
              <a:defRPr sz="2000">
                <a:latin typeface="Times New Roman" panose="02020603050405020304"/>
                <a:ea typeface="Times New Roman" panose="02020603050405020304"/>
                <a:cs typeface="Times New Roman" panose="02020603050405020304"/>
                <a:sym typeface="Times New Roman" panose="02020603050405020304"/>
              </a:defRPr>
            </a:pPr>
            <a:r>
              <a:t>Какие встроенные функции вы изучили на прошлом занятии и за что они отвечают?</a:t>
            </a:r>
            <a:endParaRPr>
              <a:latin typeface="+mj-lt"/>
              <a:ea typeface="+mj-ea"/>
              <a:cs typeface="+mj-cs"/>
              <a:sym typeface="Calibri" panose="020F0502020204030204"/>
            </a:endParaRPr>
          </a:p>
          <a:p>
            <a:pPr marL="342900" indent="-342900">
              <a:lnSpc>
                <a:spcPct val="107000"/>
              </a:lnSpc>
              <a:buSzPts val="2000"/>
              <a:buAutoNum type="arabicPeriod"/>
              <a:defRPr sz="2000">
                <a:latin typeface="Times New Roman" panose="02020603050405020304"/>
                <a:ea typeface="Times New Roman" panose="02020603050405020304"/>
                <a:cs typeface="Times New Roman" panose="02020603050405020304"/>
                <a:sym typeface="Times New Roman" panose="02020603050405020304"/>
              </a:defRPr>
            </a:pPr>
            <a:r>
              <a:t> Как можно изменить переменную в </a:t>
            </a:r>
            <a:r>
              <a:t>Python</a:t>
            </a:r>
            <a:r>
              <a:t>?</a:t>
            </a:r>
            <a:endParaRPr>
              <a:latin typeface="+mj-lt"/>
              <a:ea typeface="+mj-ea"/>
              <a:cs typeface="+mj-cs"/>
              <a:sym typeface="Calibri" panose="020F0502020204030204"/>
            </a:endParaRPr>
          </a:p>
          <a:p>
            <a:pPr marL="342900" indent="-342900">
              <a:lnSpc>
                <a:spcPct val="107000"/>
              </a:lnSpc>
              <a:buSzPts val="2000"/>
              <a:buAutoNum type="arabicPeriod"/>
              <a:defRPr sz="2000">
                <a:latin typeface="Times New Roman" panose="02020603050405020304"/>
                <a:ea typeface="Times New Roman" panose="02020603050405020304"/>
                <a:cs typeface="Times New Roman" panose="02020603050405020304"/>
                <a:sym typeface="Times New Roman" panose="02020603050405020304"/>
              </a:defRPr>
            </a:pPr>
            <a:r>
              <a:t>Какие арифметические операции вы знаете?</a:t>
            </a:r>
            <a:endParaRPr>
              <a:latin typeface="+mj-lt"/>
              <a:ea typeface="+mj-ea"/>
              <a:cs typeface="+mj-cs"/>
              <a:sym typeface="Calibri" panose="020F0502020204030204"/>
            </a:endParaRPr>
          </a:p>
          <a:p>
            <a:pPr marL="342900" indent="-342900">
              <a:lnSpc>
                <a:spcPct val="107000"/>
              </a:lnSpc>
              <a:spcBef>
                <a:spcPts val="800"/>
              </a:spcBef>
              <a:buSzPts val="2000"/>
              <a:buAutoNum type="arabicPeriod"/>
              <a:defRPr sz="2000">
                <a:latin typeface="Times New Roman" panose="02020603050405020304"/>
                <a:ea typeface="Times New Roman" panose="02020603050405020304"/>
                <a:cs typeface="Times New Roman" panose="02020603050405020304"/>
                <a:sym typeface="Times New Roman" panose="02020603050405020304"/>
              </a:defRPr>
            </a:pPr>
            <a:r>
              <a:t>Как в </a:t>
            </a:r>
            <a:r>
              <a:t>Python </a:t>
            </a:r>
            <a:r>
              <a:t>используется приведение типов?</a:t>
            </a:r>
            <a:endParaRPr>
              <a:latin typeface="+mj-lt"/>
              <a:ea typeface="+mj-ea"/>
              <a:cs typeface="+mj-cs"/>
              <a:sym typeface="Calibri" panose="020F0502020204030204"/>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Заголовок 1"/>
          <p:cNvSpPr txBox="1"/>
          <p:nvPr>
            <p:ph type="title"/>
          </p:nvPr>
        </p:nvSpPr>
        <p:spPr>
          <a:xfrm>
            <a:off x="1066800" y="2240165"/>
            <a:ext cx="10058400" cy="1371601"/>
          </a:xfrm>
          <a:prstGeom prst="rect">
            <a:avLst/>
          </a:prstGeom>
        </p:spPr>
        <p:txBody>
          <a:bodyPr/>
          <a:lstStyle/>
          <a:p>
            <a:pPr defTabSz="475615">
              <a:defRPr sz="2080">
                <a:latin typeface="Times New Roman" panose="02020603050405020304"/>
                <a:ea typeface="Times New Roman" panose="02020603050405020304"/>
                <a:cs typeface="Times New Roman" panose="02020603050405020304"/>
                <a:sym typeface="Times New Roman" panose="02020603050405020304"/>
              </a:defRPr>
            </a:pPr>
            <a:r>
              <a:t>Задание №</a:t>
            </a:r>
            <a:r>
              <a:t>3</a:t>
            </a:r>
            <a:br/>
            <a:br/>
            <a:r>
              <a:rPr sz="1870"/>
              <a:t>Написать примитивный калькулятор. Пользователь должен ввести число, потом операцию (+-/*) и потом ещё одно число, после этого пользователь получает ответ. Числа могут быть дробными</a:t>
            </a:r>
            <a:endParaRPr sz="187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Заголовок 1"/>
          <p:cNvSpPr txBox="1"/>
          <p:nvPr>
            <p:ph type="title"/>
          </p:nvPr>
        </p:nvSpPr>
        <p:spPr>
          <a:xfrm>
            <a:off x="898634" y="489004"/>
            <a:ext cx="10058401" cy="1371601"/>
          </a:xfrm>
          <a:prstGeom prst="rect">
            <a:avLst/>
          </a:prstGeom>
        </p:spPr>
        <p:txBody>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Решение</a:t>
            </a:r>
          </a:p>
        </p:txBody>
      </p:sp>
      <p:pic>
        <p:nvPicPr>
          <p:cNvPr id="194" name="Рисунок 4" descr="Рисунок 4"/>
          <p:cNvPicPr>
            <a:picLocks noChangeAspect="1"/>
          </p:cNvPicPr>
          <p:nvPr/>
        </p:nvPicPr>
        <p:blipFill>
          <a:blip r:embed="rId1"/>
          <a:stretch>
            <a:fillRect/>
          </a:stretch>
        </p:blipFill>
        <p:spPr>
          <a:xfrm>
            <a:off x="3565761" y="1802649"/>
            <a:ext cx="5060477" cy="4587367"/>
          </a:xfrm>
          <a:prstGeom prst="rect">
            <a:avLst/>
          </a:prstGeom>
          <a:ln w="12700">
            <a:miter lim="400000"/>
            <a:headEnd/>
            <a:tailEnd/>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Заголовок 1"/>
          <p:cNvSpPr txBox="1"/>
          <p:nvPr>
            <p:ph type="title"/>
          </p:nvPr>
        </p:nvSpPr>
        <p:spPr>
          <a:xfrm>
            <a:off x="1066800" y="2664114"/>
            <a:ext cx="10058400" cy="1371601"/>
          </a:xfrm>
          <a:prstGeom prst="rect">
            <a:avLst/>
          </a:prstGeom>
        </p:spPr>
        <p:txBody>
          <a:bodyPr/>
          <a:lstStyle/>
          <a:p>
            <a:pPr defTabSz="365760">
              <a:defRPr sz="1600">
                <a:latin typeface="Times New Roman" panose="02020603050405020304"/>
                <a:ea typeface="Times New Roman" panose="02020603050405020304"/>
                <a:cs typeface="Times New Roman" panose="02020603050405020304"/>
                <a:sym typeface="Times New Roman" panose="02020603050405020304"/>
              </a:defRPr>
            </a:pPr>
            <a:r>
              <a:t>Задание №</a:t>
            </a:r>
            <a:r>
              <a:t>4</a:t>
            </a:r>
            <a:br/>
            <a:br/>
            <a:r>
              <a:t>Дана следующая функция </a:t>
            </a:r>
            <a:r>
              <a:t>y = f(x)</a:t>
            </a:r>
            <a:r>
              <a:t>.</a:t>
            </a:r>
            <a:br/>
            <a:r>
              <a:t>y = 2x – 10, </a:t>
            </a:r>
            <a:r>
              <a:t>если </a:t>
            </a:r>
            <a:r>
              <a:t>x &gt; 0</a:t>
            </a:r>
            <a:br/>
            <a:r>
              <a:t>y = 0, </a:t>
            </a:r>
            <a:r>
              <a:t>если </a:t>
            </a:r>
            <a:r>
              <a:t>x = 0</a:t>
            </a:r>
            <a:br/>
            <a:r>
              <a:t>y = 2 *|x| - 1,</a:t>
            </a:r>
            <a:r>
              <a:t> если </a:t>
            </a:r>
            <a:r>
              <a:t>x &lt; 0</a:t>
            </a:r>
            <a:br/>
            <a:br/>
            <a:br/>
            <a:r>
              <a:rPr sz="1280" i="1"/>
              <a:t>Примечание</a:t>
            </a:r>
            <a:r>
              <a:rPr sz="1280" i="1"/>
              <a:t>: </a:t>
            </a:r>
            <a:r>
              <a:rPr sz="1280" i="1"/>
              <a:t>для нахождения модуля используйте встроенную функцию </a:t>
            </a:r>
            <a:r>
              <a:rPr sz="1280" i="1"/>
              <a:t>abs(x)</a:t>
            </a:r>
            <a:endParaRPr sz="1280" i="1"/>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Заголовок 1"/>
          <p:cNvSpPr txBox="1"/>
          <p:nvPr>
            <p:ph type="title"/>
          </p:nvPr>
        </p:nvSpPr>
        <p:spPr>
          <a:xfrm>
            <a:off x="937124" y="190648"/>
            <a:ext cx="10058401" cy="1371601"/>
          </a:xfrm>
          <a:prstGeom prst="rect">
            <a:avLst/>
          </a:prstGeom>
        </p:spPr>
        <p:txBody>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Решение:</a:t>
            </a:r>
          </a:p>
        </p:txBody>
      </p:sp>
      <p:pic>
        <p:nvPicPr>
          <p:cNvPr id="199" name="Рисунок 3" descr="Рисунок 3"/>
          <p:cNvPicPr>
            <a:picLocks noChangeAspect="1"/>
          </p:cNvPicPr>
          <p:nvPr/>
        </p:nvPicPr>
        <p:blipFill>
          <a:blip r:embed="rId1"/>
          <a:stretch>
            <a:fillRect/>
          </a:stretch>
        </p:blipFill>
        <p:spPr>
          <a:xfrm>
            <a:off x="3207878" y="1562249"/>
            <a:ext cx="5776244" cy="4708453"/>
          </a:xfrm>
          <a:prstGeom prst="rect">
            <a:avLst/>
          </a:prstGeom>
          <a:ln w="12700">
            <a:miter lim="400000"/>
            <a:headEnd/>
            <a:tailEnd/>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Заголовок 1"/>
          <p:cNvSpPr txBox="1"/>
          <p:nvPr>
            <p:ph type="title"/>
          </p:nvPr>
        </p:nvSpPr>
        <p:spPr>
          <a:prstGeom prst="rect">
            <a:avLst/>
          </a:prstGeom>
        </p:spPr>
        <p:txBody>
          <a:bodyPr/>
          <a:lstStyle/>
          <a:p>
            <a:pPr algn="ctr">
              <a:defRPr sz="3600">
                <a:latin typeface="Times New Roman" panose="02020603050405020304"/>
                <a:ea typeface="Times New Roman" panose="02020603050405020304"/>
                <a:cs typeface="Times New Roman" panose="02020603050405020304"/>
                <a:sym typeface="Times New Roman" panose="02020603050405020304"/>
              </a:defRPr>
            </a:pPr>
            <a:r>
              <a:t>Тип данных </a:t>
            </a:r>
            <a:r>
              <a:t>bool</a:t>
            </a:r>
            <a:r>
              <a:t> </a:t>
            </a:r>
          </a:p>
        </p:txBody>
      </p:sp>
      <p:sp>
        <p:nvSpPr>
          <p:cNvPr id="202" name="TextBox 2"/>
          <p:cNvSpPr txBox="1"/>
          <p:nvPr/>
        </p:nvSpPr>
        <p:spPr>
          <a:xfrm>
            <a:off x="844505" y="1923393"/>
            <a:ext cx="10702685" cy="3828443"/>
          </a:xfrm>
          <a:prstGeom prst="rect">
            <a:avLst/>
          </a:prstGeom>
          <a:ln w="12700">
            <a:miter lim="400000"/>
          </a:ln>
        </p:spPr>
        <p:txBody>
          <a:bodyPr lIns="45719" rIns="45719">
            <a:spAutoFit/>
          </a:bodyPr>
          <a:lstStyle/>
          <a:p>
            <a:pPr indent="228600">
              <a:lnSpc>
                <a:spcPct val="107000"/>
              </a:lnSpc>
              <a:spcBef>
                <a:spcPts val="800"/>
              </a:spcBef>
              <a:defRPr sz="2400">
                <a:latin typeface="Times New Roman" panose="02020603050405020304"/>
                <a:ea typeface="Times New Roman" panose="02020603050405020304"/>
                <a:cs typeface="Times New Roman" panose="02020603050405020304"/>
                <a:sym typeface="Times New Roman" panose="02020603050405020304"/>
              </a:defRPr>
            </a:pPr>
            <a:r>
              <a:t>Логический тип данных (bool) (или булевый тип) это примитивный тип данных, который принимает 2 значения – истина или ложь.</a:t>
            </a:r>
            <a:endParaRPr>
              <a:latin typeface="+mj-lt"/>
              <a:ea typeface="+mj-ea"/>
              <a:cs typeface="+mj-cs"/>
              <a:sym typeface="Calibri" panose="020F0502020204030204"/>
            </a:endParaRPr>
          </a:p>
          <a:p>
            <a:pPr indent="228600">
              <a:lnSpc>
                <a:spcPct val="107000"/>
              </a:lnSpc>
              <a:spcBef>
                <a:spcPts val="800"/>
              </a:spcBef>
              <a:defRPr sz="2400">
                <a:latin typeface="Times New Roman" panose="02020603050405020304"/>
                <a:ea typeface="Times New Roman" panose="02020603050405020304"/>
                <a:cs typeface="Times New Roman" panose="02020603050405020304"/>
                <a:sym typeface="Times New Roman" panose="02020603050405020304"/>
              </a:defRPr>
            </a:pPr>
            <a:r>
              <a:t>В Python имеется самостоятельный логический тип bool, с двумя предопределенными значениями:</a:t>
            </a:r>
            <a:endParaRPr>
              <a:latin typeface="+mj-lt"/>
              <a:ea typeface="+mj-ea"/>
              <a:cs typeface="+mj-cs"/>
              <a:sym typeface="Calibri" panose="020F0502020204030204"/>
            </a:endParaRPr>
          </a:p>
          <a:p>
            <a:pPr indent="228600">
              <a:lnSpc>
                <a:spcPct val="107000"/>
              </a:lnSpc>
              <a:spcBef>
                <a:spcPts val="800"/>
              </a:spcBef>
              <a:defRPr sz="2400">
                <a:latin typeface="Times New Roman" panose="02020603050405020304"/>
                <a:ea typeface="Times New Roman" panose="02020603050405020304"/>
                <a:cs typeface="Times New Roman" panose="02020603050405020304"/>
                <a:sym typeface="Times New Roman" panose="02020603050405020304"/>
              </a:defRPr>
            </a:pPr>
            <a:r>
              <a:t>True - истина</a:t>
            </a:r>
            <a:endParaRPr>
              <a:latin typeface="+mj-lt"/>
              <a:ea typeface="+mj-ea"/>
              <a:cs typeface="+mj-cs"/>
              <a:sym typeface="Calibri" panose="020F0502020204030204"/>
            </a:endParaRPr>
          </a:p>
          <a:p>
            <a:pPr indent="228600">
              <a:lnSpc>
                <a:spcPct val="107000"/>
              </a:lnSpc>
              <a:spcBef>
                <a:spcPts val="800"/>
              </a:spcBef>
              <a:defRPr sz="2400">
                <a:latin typeface="Times New Roman" panose="02020603050405020304"/>
                <a:ea typeface="Times New Roman" panose="02020603050405020304"/>
                <a:cs typeface="Times New Roman" panose="02020603050405020304"/>
                <a:sym typeface="Times New Roman" panose="02020603050405020304"/>
              </a:defRPr>
            </a:pPr>
            <a:r>
              <a:t>False - ложь</a:t>
            </a:r>
            <a:endParaRPr>
              <a:latin typeface="+mj-lt"/>
              <a:ea typeface="+mj-ea"/>
              <a:cs typeface="+mj-cs"/>
              <a:sym typeface="Calibri" panose="020F0502020204030204"/>
            </a:endParaRPr>
          </a:p>
          <a:p>
            <a:pPr indent="228600">
              <a:lnSpc>
                <a:spcPct val="107000"/>
              </a:lnSpc>
              <a:spcBef>
                <a:spcPts val="800"/>
              </a:spcBef>
              <a:defRPr sz="24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pPr>
            <a:r>
              <a:t>Важно!</a:t>
            </a:r>
            <a:r>
              <a:rPr b="0">
                <a:solidFill>
                  <a:srgbClr val="000000"/>
                </a:solidFill>
              </a:rPr>
              <a:t> True и False пишутся с большой буквы. Если написать с маленькой true, интерпретатор выдаст ошибку: NameError: name 'true' is not defined</a:t>
            </a:r>
            <a:endParaRPr>
              <a:latin typeface="+mj-lt"/>
              <a:ea typeface="+mj-ea"/>
              <a:cs typeface="+mj-cs"/>
              <a:sym typeface="Calibri" panose="020F0502020204030204"/>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Заголовок 1"/>
          <p:cNvSpPr txBox="1"/>
          <p:nvPr>
            <p:ph type="title"/>
          </p:nvPr>
        </p:nvSpPr>
        <p:spPr>
          <a:xfrm>
            <a:off x="1066800" y="2440888"/>
            <a:ext cx="10058400" cy="1371601"/>
          </a:xfrm>
          <a:prstGeom prst="rect">
            <a:avLst/>
          </a:prstGeom>
        </p:spPr>
        <p:txBody>
          <a:bodyPr/>
          <a:lstStyle/>
          <a:p>
            <a:pPr defTabSz="420370">
              <a:defRPr sz="1840">
                <a:latin typeface="Times New Roman" panose="02020603050405020304"/>
                <a:ea typeface="Times New Roman" panose="02020603050405020304"/>
                <a:cs typeface="Times New Roman" panose="02020603050405020304"/>
                <a:sym typeface="Times New Roman" panose="02020603050405020304"/>
              </a:defRPr>
            </a:pPr>
            <a:r>
              <a:t>Задание №</a:t>
            </a:r>
            <a:r>
              <a:t>5</a:t>
            </a:r>
            <a:br/>
            <a:br/>
            <a:r>
              <a:t>Напишите программу, </a:t>
            </a:r>
            <a:r>
              <a:rPr>
                <a:solidFill>
                  <a:srgbClr val="333333"/>
                </a:solidFill>
              </a:rPr>
              <a:t>которая выполняет сравнение двух переменных , если условие верно то выполняется вложенный блок части if.</a:t>
            </a:r>
            <a:br>
              <a:rPr>
                <a:solidFill>
                  <a:srgbClr val="333333"/>
                </a:solidFill>
              </a:rPr>
            </a:br>
            <a:r>
              <a:rPr>
                <a:solidFill>
                  <a:srgbClr val="333333"/>
                </a:solidFill>
              </a:rPr>
              <a:t>Обязательное условие: </a:t>
            </a:r>
            <a:r>
              <a:rPr>
                <a:solidFill>
                  <a:srgbClr val="333333"/>
                </a:solidFill>
              </a:rPr>
              <a:t>if a &gt; b </a:t>
            </a:r>
            <a:r>
              <a:rPr>
                <a:solidFill>
                  <a:srgbClr val="333333"/>
                </a:solidFill>
              </a:rPr>
              <a:t>писать нельзя. Только использование булевого значения выражения.</a:t>
            </a:r>
            <a:endParaRPr>
              <a:solidFill>
                <a:srgbClr val="333333"/>
              </a:solidFill>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Заголовок 1"/>
          <p:cNvSpPr txBox="1"/>
          <p:nvPr>
            <p:ph type="title"/>
          </p:nvPr>
        </p:nvSpPr>
        <p:spPr>
          <a:xfrm>
            <a:off x="937124" y="190648"/>
            <a:ext cx="10058401" cy="1371601"/>
          </a:xfrm>
          <a:prstGeom prst="rect">
            <a:avLst/>
          </a:prstGeom>
        </p:spPr>
        <p:txBody>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Решение:</a:t>
            </a:r>
          </a:p>
        </p:txBody>
      </p:sp>
      <p:pic>
        <p:nvPicPr>
          <p:cNvPr id="207" name="Рисунок 4" descr="Рисунок 4"/>
          <p:cNvPicPr>
            <a:picLocks noChangeAspect="1"/>
          </p:cNvPicPr>
          <p:nvPr/>
        </p:nvPicPr>
        <p:blipFill>
          <a:blip r:embed="rId1"/>
          <a:stretch>
            <a:fillRect/>
          </a:stretch>
        </p:blipFill>
        <p:spPr>
          <a:xfrm>
            <a:off x="2574863" y="1904444"/>
            <a:ext cx="7312288" cy="3525396"/>
          </a:xfrm>
          <a:prstGeom prst="rect">
            <a:avLst/>
          </a:prstGeom>
          <a:ln w="12700">
            <a:miter lim="400000"/>
            <a:headEnd/>
            <a:tailEnd/>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Заголовок 1"/>
          <p:cNvSpPr txBox="1"/>
          <p:nvPr>
            <p:ph type="title"/>
          </p:nvPr>
        </p:nvSpPr>
        <p:spPr>
          <a:xfrm>
            <a:off x="1066800" y="296906"/>
            <a:ext cx="10058400" cy="1371601"/>
          </a:xfrm>
          <a:prstGeom prst="rect">
            <a:avLst/>
          </a:prstGeom>
        </p:spPr>
        <p:txBody>
          <a:bodyPr/>
          <a:lstStyle/>
          <a:p>
            <a:pPr algn="ctr" defTabSz="484505">
              <a:lnSpc>
                <a:spcPct val="107000"/>
              </a:lnSpc>
              <a:spcBef>
                <a:spcPts val="400"/>
              </a:spcBef>
              <a:defRPr sz="2065" b="1">
                <a:latin typeface="Times New Roman" panose="02020603050405020304"/>
                <a:ea typeface="Times New Roman" panose="02020603050405020304"/>
                <a:cs typeface="Times New Roman" panose="02020603050405020304"/>
                <a:sym typeface="Times New Roman" panose="02020603050405020304"/>
              </a:defRPr>
            </a:pPr>
            <a:br/>
            <a:r>
              <a:t>Домашнее задание</a:t>
            </a:r>
            <a:br/>
            <a:br/>
          </a:p>
        </p:txBody>
      </p:sp>
      <p:sp>
        <p:nvSpPr>
          <p:cNvPr id="210" name="TextBox 3"/>
          <p:cNvSpPr txBox="1"/>
          <p:nvPr/>
        </p:nvSpPr>
        <p:spPr>
          <a:xfrm>
            <a:off x="847770" y="1233602"/>
            <a:ext cx="10153651" cy="4949687"/>
          </a:xfrm>
          <a:prstGeom prst="rect">
            <a:avLst/>
          </a:prstGeom>
          <a:ln w="12700">
            <a:miter lim="400000"/>
          </a:ln>
        </p:spPr>
        <p:txBody>
          <a:bodyPr lIns="45719" rIns="45719">
            <a:spAutoFit/>
          </a:bodyPr>
          <a:lstStyle/>
          <a:p>
            <a:pPr>
              <a:lnSpc>
                <a:spcPct val="107000"/>
              </a:lnSpc>
              <a:spcBef>
                <a:spcPts val="800"/>
              </a:spcBef>
              <a:defRPr sz="2300">
                <a:latin typeface="Times New Roman" panose="02020603050405020304"/>
                <a:ea typeface="Times New Roman" panose="02020603050405020304"/>
                <a:cs typeface="Times New Roman" panose="02020603050405020304"/>
                <a:sym typeface="Times New Roman" panose="02020603050405020304"/>
              </a:defRPr>
            </a:pPr>
            <a:r>
              <a:t>Прочитать про форматированный ввод и вывод переменных.</a:t>
            </a:r>
            <a:endParaRPr>
              <a:latin typeface="+mj-lt"/>
              <a:ea typeface="+mj-ea"/>
              <a:cs typeface="+mj-cs"/>
              <a:sym typeface="Calibri" panose="020F0502020204030204"/>
            </a:endParaRPr>
          </a:p>
          <a:p>
            <a:pPr>
              <a:lnSpc>
                <a:spcPct val="107000"/>
              </a:lnSpc>
              <a:spcBef>
                <a:spcPts val="800"/>
              </a:spcBef>
              <a:defRPr sz="2300" b="1">
                <a:latin typeface="Times New Roman" panose="02020603050405020304"/>
                <a:ea typeface="Times New Roman" panose="02020603050405020304"/>
                <a:cs typeface="Times New Roman" panose="02020603050405020304"/>
                <a:sym typeface="Times New Roman" panose="02020603050405020304"/>
              </a:defRPr>
            </a:pPr>
            <a:r>
              <a:t>Задача №1</a:t>
            </a:r>
            <a:r>
              <a:rPr b="0"/>
              <a:t>: Определить, является ли год високосным</a:t>
            </a:r>
            <a:endParaRPr>
              <a:latin typeface="+mj-lt"/>
              <a:ea typeface="+mj-ea"/>
              <a:cs typeface="+mj-cs"/>
              <a:sym typeface="Calibri" panose="020F0502020204030204"/>
            </a:endParaRPr>
          </a:p>
          <a:p>
            <a:pPr>
              <a:lnSpc>
                <a:spcPct val="107000"/>
              </a:lnSpc>
              <a:spcBef>
                <a:spcPts val="800"/>
              </a:spcBef>
              <a:defRPr sz="2300" b="1">
                <a:latin typeface="Times New Roman" panose="02020603050405020304"/>
                <a:ea typeface="Times New Roman" panose="02020603050405020304"/>
                <a:cs typeface="Times New Roman" panose="02020603050405020304"/>
                <a:sym typeface="Times New Roman" panose="02020603050405020304"/>
              </a:defRPr>
            </a:pPr>
            <a:r>
              <a:t>Задача №2</a:t>
            </a:r>
            <a:r>
              <a:rPr b="0"/>
              <a:t>: Определить существование треугольника и его тип</a:t>
            </a:r>
            <a:endParaRPr>
              <a:latin typeface="+mj-lt"/>
              <a:ea typeface="+mj-ea"/>
              <a:cs typeface="+mj-cs"/>
              <a:sym typeface="Calibri" panose="020F0502020204030204"/>
            </a:endParaRPr>
          </a:p>
          <a:p>
            <a:pPr>
              <a:lnSpc>
                <a:spcPct val="107000"/>
              </a:lnSpc>
              <a:spcBef>
                <a:spcPts val="800"/>
              </a:spcBef>
              <a:defRPr sz="2300" b="1">
                <a:latin typeface="Times New Roman" panose="02020603050405020304"/>
                <a:ea typeface="Times New Roman" panose="02020603050405020304"/>
                <a:cs typeface="Times New Roman" panose="02020603050405020304"/>
                <a:sym typeface="Times New Roman" panose="02020603050405020304"/>
              </a:defRPr>
            </a:pPr>
            <a:r>
              <a:t>Задача №3</a:t>
            </a:r>
            <a:r>
              <a:rPr b="0"/>
              <a:t>: Определить принадлежность точки кругу с </a:t>
            </a:r>
            <a:endParaRPr b="0"/>
          </a:p>
          <a:p>
            <a:pPr>
              <a:lnSpc>
                <a:spcPct val="107000"/>
              </a:lnSpc>
              <a:spcBef>
                <a:spcPts val="800"/>
              </a:spcBef>
              <a:defRPr sz="2300">
                <a:latin typeface="Times New Roman" panose="02020603050405020304"/>
                <a:ea typeface="Times New Roman" panose="02020603050405020304"/>
                <a:cs typeface="Times New Roman" panose="02020603050405020304"/>
                <a:sym typeface="Times New Roman" panose="02020603050405020304"/>
              </a:defRPr>
            </a:pPr>
            <a:r>
              <a:t>центром в начале координат. </a:t>
            </a:r>
          </a:p>
          <a:p>
            <a:pPr>
              <a:lnSpc>
                <a:spcPct val="107000"/>
              </a:lnSpc>
              <a:spcBef>
                <a:spcPts val="800"/>
              </a:spcBef>
              <a:defRPr sz="2300">
                <a:latin typeface="Times New Roman" panose="02020603050405020304"/>
                <a:ea typeface="Times New Roman" panose="02020603050405020304"/>
                <a:cs typeface="Times New Roman" panose="02020603050405020304"/>
                <a:sym typeface="Times New Roman" panose="02020603050405020304"/>
              </a:defRPr>
            </a:pPr>
            <a:r>
              <a:t>Вводятся координаты (</a:t>
            </a:r>
            <a:r>
              <a:t>x</a:t>
            </a:r>
            <a:r>
              <a:t>,</a:t>
            </a:r>
            <a:r>
              <a:t>y</a:t>
            </a:r>
            <a:r>
              <a:t>) точки и радиус круга </a:t>
            </a:r>
            <a:r>
              <a:t>r</a:t>
            </a:r>
            <a:r>
              <a:t>. </a:t>
            </a:r>
          </a:p>
          <a:p>
            <a:pPr>
              <a:lnSpc>
                <a:spcPct val="107000"/>
              </a:lnSpc>
              <a:spcBef>
                <a:spcPts val="800"/>
              </a:spcBef>
              <a:defRPr sz="2300">
                <a:latin typeface="Times New Roman" panose="02020603050405020304"/>
                <a:ea typeface="Times New Roman" panose="02020603050405020304"/>
                <a:cs typeface="Times New Roman" panose="02020603050405020304"/>
                <a:sym typeface="Times New Roman" panose="02020603050405020304"/>
              </a:defRPr>
            </a:pPr>
            <a:r>
              <a:t>Определить принадлежит ли данная точка кругу, если </a:t>
            </a:r>
          </a:p>
          <a:p>
            <a:pPr>
              <a:lnSpc>
                <a:spcPct val="107000"/>
              </a:lnSpc>
              <a:spcBef>
                <a:spcPts val="800"/>
              </a:spcBef>
              <a:defRPr sz="2300">
                <a:latin typeface="Times New Roman" panose="02020603050405020304"/>
                <a:ea typeface="Times New Roman" panose="02020603050405020304"/>
                <a:cs typeface="Times New Roman" panose="02020603050405020304"/>
                <a:sym typeface="Times New Roman" panose="02020603050405020304"/>
              </a:defRPr>
            </a:pPr>
            <a:r>
              <a:t>его центр находится в начале координат.</a:t>
            </a:r>
            <a:endParaRPr>
              <a:latin typeface="+mj-lt"/>
              <a:ea typeface="+mj-ea"/>
              <a:cs typeface="+mj-cs"/>
              <a:sym typeface="Calibri" panose="020F0502020204030204"/>
            </a:endParaRPr>
          </a:p>
          <a:p>
            <a:pPr>
              <a:lnSpc>
                <a:spcPct val="107000"/>
              </a:lnSpc>
              <a:spcBef>
                <a:spcPts val="800"/>
              </a:spcBef>
              <a:defRPr sz="2300" b="1">
                <a:latin typeface="Times New Roman" panose="02020603050405020304"/>
                <a:ea typeface="Times New Roman" panose="02020603050405020304"/>
                <a:cs typeface="Times New Roman" panose="02020603050405020304"/>
                <a:sym typeface="Times New Roman" panose="02020603050405020304"/>
              </a:defRPr>
            </a:pPr>
            <a:r>
              <a:t>Задача №4</a:t>
            </a:r>
            <a:r>
              <a:rPr b="0"/>
              <a:t>: Творческое задание</a:t>
            </a:r>
            <a:endParaRPr>
              <a:latin typeface="+mj-lt"/>
              <a:ea typeface="+mj-ea"/>
              <a:cs typeface="+mj-cs"/>
              <a:sym typeface="Calibri" panose="020F0502020204030204"/>
            </a:endParaRPr>
          </a:p>
          <a:p>
            <a:pPr>
              <a:lnSpc>
                <a:spcPct val="107000"/>
              </a:lnSpc>
              <a:spcBef>
                <a:spcPts val="800"/>
              </a:spcBef>
              <a:defRPr sz="2300">
                <a:latin typeface="Times New Roman" panose="02020603050405020304"/>
                <a:ea typeface="Times New Roman" panose="02020603050405020304"/>
                <a:cs typeface="Times New Roman" panose="02020603050405020304"/>
                <a:sym typeface="Times New Roman" panose="02020603050405020304"/>
              </a:defRPr>
            </a:pPr>
            <a:r>
              <a:t>Придумать свою задачу на тему занятия. Обязательно </a:t>
            </a:r>
          </a:p>
          <a:p>
            <a:pPr>
              <a:lnSpc>
                <a:spcPct val="107000"/>
              </a:lnSpc>
              <a:spcBef>
                <a:spcPts val="800"/>
              </a:spcBef>
              <a:defRPr sz="2300">
                <a:latin typeface="Times New Roman" panose="02020603050405020304"/>
                <a:ea typeface="Times New Roman" panose="02020603050405020304"/>
                <a:cs typeface="Times New Roman" panose="02020603050405020304"/>
                <a:sym typeface="Times New Roman" panose="02020603050405020304"/>
              </a:defRPr>
            </a:pPr>
            <a:r>
              <a:t>использовать несколько вложений </a:t>
            </a:r>
            <a:r>
              <a:t>if</a:t>
            </a:r>
            <a:r>
              <a:t>-</a:t>
            </a:r>
            <a:r>
              <a:t>else</a:t>
            </a:r>
            <a:r>
              <a:t>(</a:t>
            </a:r>
            <a:r>
              <a:t>elif</a:t>
            </a:r>
            <a:r>
              <a:t>)</a:t>
            </a:r>
          </a:p>
        </p:txBody>
      </p:sp>
      <p:pic>
        <p:nvPicPr>
          <p:cNvPr id="211" name="Picture 2" descr="Picture 2"/>
          <p:cNvPicPr>
            <a:picLocks noChangeAspect="1"/>
          </p:cNvPicPr>
          <p:nvPr/>
        </p:nvPicPr>
        <p:blipFill>
          <a:blip r:embed="rId1"/>
          <a:stretch>
            <a:fillRect/>
          </a:stretch>
        </p:blipFill>
        <p:spPr>
          <a:xfrm>
            <a:off x="7738667" y="3040101"/>
            <a:ext cx="3973831" cy="2985038"/>
          </a:xfrm>
          <a:prstGeom prst="rect">
            <a:avLst/>
          </a:prstGeom>
          <a:ln w="12700">
            <a:miter lim="400000"/>
            <a:headEnd/>
            <a:tailEnd/>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Заголовок 1"/>
          <p:cNvSpPr txBox="1"/>
          <p:nvPr>
            <p:ph type="title"/>
          </p:nvPr>
        </p:nvSpPr>
        <p:spPr>
          <a:xfrm>
            <a:off x="1066800" y="379835"/>
            <a:ext cx="10058400" cy="1371601"/>
          </a:xfrm>
          <a:prstGeom prst="rect">
            <a:avLst/>
          </a:prstGeom>
        </p:spPr>
        <p:txBody>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Проверка домашнего задания</a:t>
            </a:r>
          </a:p>
        </p:txBody>
      </p:sp>
      <p:sp>
        <p:nvSpPr>
          <p:cNvPr id="143" name="TextBox 4"/>
          <p:cNvSpPr txBox="1"/>
          <p:nvPr/>
        </p:nvSpPr>
        <p:spPr>
          <a:xfrm>
            <a:off x="778577" y="1512125"/>
            <a:ext cx="10629112" cy="5084451"/>
          </a:xfrm>
          <a:prstGeom prst="rect">
            <a:avLst/>
          </a:prstGeom>
          <a:ln w="12700">
            <a:miter lim="400000"/>
          </a:ln>
        </p:spPr>
        <p:txBody>
          <a:bodyPr lIns="45719" rIns="45719">
            <a:spAutoFit/>
          </a:bodyPr>
          <a:lstStyle/>
          <a:p>
            <a:pPr>
              <a:spcBef>
                <a:spcPts val="600"/>
              </a:spcBef>
              <a:defRPr sz="2400">
                <a:latin typeface="Times New Roman" panose="02020603050405020304"/>
                <a:ea typeface="Times New Roman" panose="02020603050405020304"/>
                <a:cs typeface="Times New Roman" panose="02020603050405020304"/>
                <a:sym typeface="Times New Roman" panose="02020603050405020304"/>
              </a:defRPr>
            </a:pPr>
            <a:r>
              <a:t>Модуль math – один из наиважнейших в Python. Этот модуль предоставляет обширный функционал для работы с числами.</a:t>
            </a:r>
          </a:p>
          <a:p>
            <a:pPr>
              <a:spcBef>
                <a:spcPts val="600"/>
              </a:spcBef>
              <a:defRPr sz="2000" b="1">
                <a:latin typeface="Times New Roman" panose="02020603050405020304"/>
                <a:ea typeface="Times New Roman" panose="02020603050405020304"/>
                <a:cs typeface="Times New Roman" panose="02020603050405020304"/>
                <a:sym typeface="Times New Roman" panose="02020603050405020304"/>
              </a:defRPr>
            </a:pPr>
            <a:r>
              <a:t>math.acos(X) </a:t>
            </a:r>
            <a:r>
              <a:rPr b="0"/>
              <a:t>- </a:t>
            </a:r>
            <a:r>
              <a:rPr b="0"/>
              <a:t>арккосинус </a:t>
            </a:r>
            <a:r>
              <a:rPr b="0"/>
              <a:t>X. </a:t>
            </a:r>
            <a:r>
              <a:rPr b="0"/>
              <a:t>В радианах.</a:t>
            </a:r>
            <a:endParaRPr b="0"/>
          </a:p>
          <a:p>
            <a:pPr>
              <a:spcBef>
                <a:spcPts val="600"/>
              </a:spcBef>
              <a:defRPr sz="2000" b="1">
                <a:latin typeface="Times New Roman" panose="02020603050405020304"/>
                <a:ea typeface="Times New Roman" panose="02020603050405020304"/>
                <a:cs typeface="Times New Roman" panose="02020603050405020304"/>
                <a:sym typeface="Times New Roman" panose="02020603050405020304"/>
              </a:defRPr>
            </a:pPr>
            <a:r>
              <a:t>math.pow(X, Y) </a:t>
            </a:r>
            <a:r>
              <a:rPr b="0"/>
              <a:t>- XY.</a:t>
            </a:r>
            <a:endParaRPr b="0"/>
          </a:p>
          <a:p>
            <a:pPr>
              <a:defRPr sz="2000" b="1">
                <a:latin typeface="Times New Roman" panose="02020603050405020304"/>
                <a:ea typeface="Times New Roman" panose="02020603050405020304"/>
                <a:cs typeface="Times New Roman" panose="02020603050405020304"/>
                <a:sym typeface="Times New Roman" panose="02020603050405020304"/>
              </a:defRPr>
            </a:pPr>
            <a:r>
              <a:t>math.asin(X) </a:t>
            </a:r>
            <a:r>
              <a:rPr b="0"/>
              <a:t>- </a:t>
            </a:r>
            <a:r>
              <a:rPr b="0"/>
              <a:t>арксинус </a:t>
            </a:r>
            <a:r>
              <a:rPr b="0"/>
              <a:t>X. </a:t>
            </a:r>
            <a:r>
              <a:rPr b="0"/>
              <a:t>В радианах.</a:t>
            </a:r>
            <a:endParaRPr b="0"/>
          </a:p>
          <a:p>
            <a:pPr>
              <a:defRPr sz="2000" b="1">
                <a:latin typeface="Times New Roman" panose="02020603050405020304"/>
                <a:ea typeface="Times New Roman" panose="02020603050405020304"/>
                <a:cs typeface="Times New Roman" panose="02020603050405020304"/>
                <a:sym typeface="Times New Roman" panose="02020603050405020304"/>
              </a:defRPr>
            </a:pPr>
            <a:r>
              <a:t>math.atan(X) </a:t>
            </a:r>
            <a:r>
              <a:rPr b="0"/>
              <a:t>- </a:t>
            </a:r>
            <a:r>
              <a:rPr b="0"/>
              <a:t>арктангенс </a:t>
            </a:r>
            <a:r>
              <a:rPr b="0"/>
              <a:t>X. </a:t>
            </a:r>
            <a:r>
              <a:rPr b="0"/>
              <a:t>В радианах.</a:t>
            </a:r>
            <a:endParaRPr b="0"/>
          </a:p>
          <a:p>
            <a:pPr>
              <a:defRPr sz="2000" b="1">
                <a:latin typeface="Times New Roman" panose="02020603050405020304"/>
                <a:ea typeface="Times New Roman" panose="02020603050405020304"/>
                <a:cs typeface="Times New Roman" panose="02020603050405020304"/>
                <a:sym typeface="Times New Roman" panose="02020603050405020304"/>
              </a:defRPr>
            </a:pPr>
            <a:r>
              <a:t>math.cos(X) </a:t>
            </a:r>
            <a:r>
              <a:rPr b="0"/>
              <a:t>- </a:t>
            </a:r>
            <a:r>
              <a:rPr b="0"/>
              <a:t>косинус </a:t>
            </a:r>
            <a:r>
              <a:rPr b="0"/>
              <a:t>X (X </a:t>
            </a:r>
            <a:r>
              <a:rPr b="0"/>
              <a:t>указывается в радианах).</a:t>
            </a:r>
            <a:endParaRPr b="0"/>
          </a:p>
          <a:p>
            <a:pPr>
              <a:defRPr sz="2000" b="1">
                <a:latin typeface="Times New Roman" panose="02020603050405020304"/>
                <a:ea typeface="Times New Roman" panose="02020603050405020304"/>
                <a:cs typeface="Times New Roman" panose="02020603050405020304"/>
                <a:sym typeface="Times New Roman" panose="02020603050405020304"/>
              </a:defRPr>
            </a:pPr>
            <a:r>
              <a:t>math.sin(X) </a:t>
            </a:r>
            <a:r>
              <a:rPr b="0"/>
              <a:t>- </a:t>
            </a:r>
            <a:r>
              <a:rPr b="0"/>
              <a:t>синус </a:t>
            </a:r>
            <a:r>
              <a:rPr b="0"/>
              <a:t>X (X </a:t>
            </a:r>
            <a:r>
              <a:rPr b="0"/>
              <a:t>указывается в радианах).</a:t>
            </a:r>
            <a:endParaRPr b="0"/>
          </a:p>
          <a:p>
            <a:pPr>
              <a:defRPr sz="2000" b="1">
                <a:latin typeface="Times New Roman" panose="02020603050405020304"/>
                <a:ea typeface="Times New Roman" panose="02020603050405020304"/>
                <a:cs typeface="Times New Roman" panose="02020603050405020304"/>
                <a:sym typeface="Times New Roman" panose="02020603050405020304"/>
              </a:defRPr>
            </a:pPr>
            <a:r>
              <a:t>math.tan(X) </a:t>
            </a:r>
            <a:r>
              <a:rPr b="0"/>
              <a:t>- </a:t>
            </a:r>
            <a:r>
              <a:rPr b="0"/>
              <a:t>тангенс </a:t>
            </a:r>
            <a:r>
              <a:rPr b="0"/>
              <a:t>X (X </a:t>
            </a:r>
            <a:r>
              <a:rPr b="0"/>
              <a:t>указывается в радианах).</a:t>
            </a:r>
            <a:endParaRPr b="0"/>
          </a:p>
          <a:p>
            <a:pPr>
              <a:defRPr sz="2000" b="1">
                <a:latin typeface="Times New Roman" panose="02020603050405020304"/>
                <a:ea typeface="Times New Roman" panose="02020603050405020304"/>
                <a:cs typeface="Times New Roman" panose="02020603050405020304"/>
                <a:sym typeface="Times New Roman" panose="02020603050405020304"/>
              </a:defRPr>
            </a:pPr>
            <a:r>
              <a:t>math.factorial(X) </a:t>
            </a:r>
            <a:r>
              <a:rPr b="0"/>
              <a:t>- факториал числа X.</a:t>
            </a:r>
            <a:endParaRPr b="0"/>
          </a:p>
          <a:p>
            <a:pPr>
              <a:defRPr sz="2000" b="1">
                <a:latin typeface="Times New Roman" panose="02020603050405020304"/>
                <a:ea typeface="Times New Roman" panose="02020603050405020304"/>
                <a:cs typeface="Times New Roman" panose="02020603050405020304"/>
                <a:sym typeface="Times New Roman" panose="02020603050405020304"/>
              </a:defRPr>
            </a:pPr>
            <a:r>
              <a:t>math.floor(X) </a:t>
            </a:r>
            <a:r>
              <a:rPr b="0"/>
              <a:t>- округление вниз.</a:t>
            </a:r>
            <a:endParaRPr b="0"/>
          </a:p>
          <a:p>
            <a:pPr>
              <a:defRPr sz="2000" b="1">
                <a:latin typeface="Times New Roman" panose="02020603050405020304"/>
                <a:ea typeface="Times New Roman" panose="02020603050405020304"/>
                <a:cs typeface="Times New Roman" panose="02020603050405020304"/>
                <a:sym typeface="Times New Roman" panose="02020603050405020304"/>
              </a:defRPr>
            </a:pPr>
            <a:r>
              <a:t>math.ceil</a:t>
            </a:r>
            <a:r>
              <a:rPr b="0"/>
              <a:t>(X) – округление до ближайшего большего числа.</a:t>
            </a:r>
            <a:endParaRPr b="0"/>
          </a:p>
          <a:p>
            <a:pPr>
              <a:defRPr sz="2000" b="1">
                <a:latin typeface="Times New Roman" panose="02020603050405020304"/>
                <a:ea typeface="Times New Roman" panose="02020603050405020304"/>
                <a:cs typeface="Times New Roman" panose="02020603050405020304"/>
                <a:sym typeface="Times New Roman" panose="02020603050405020304"/>
              </a:defRPr>
            </a:pPr>
            <a:r>
              <a:t>math.sqrt(X) </a:t>
            </a:r>
            <a:r>
              <a:rPr b="0"/>
              <a:t>- </a:t>
            </a:r>
            <a:r>
              <a:rPr b="0"/>
              <a:t>квадратный корень из </a:t>
            </a:r>
            <a:r>
              <a:rPr b="0"/>
              <a:t>X.</a:t>
            </a:r>
            <a:endParaRPr b="0"/>
          </a:p>
          <a:p>
            <a:pPr>
              <a:defRPr sz="2000" b="1">
                <a:latin typeface="Times New Roman" panose="02020603050405020304"/>
                <a:ea typeface="Times New Roman" panose="02020603050405020304"/>
                <a:cs typeface="Times New Roman" panose="02020603050405020304"/>
                <a:sym typeface="Times New Roman" panose="02020603050405020304"/>
              </a:defRPr>
            </a:pPr>
            <a:r>
              <a:t>math.fabs(X) </a:t>
            </a:r>
            <a:r>
              <a:rPr b="0"/>
              <a:t>- модуль X.</a:t>
            </a:r>
            <a:r>
              <a:t> </a:t>
            </a:r>
          </a:p>
          <a:p>
            <a:pPr>
              <a:defRPr sz="2000">
                <a:latin typeface="Times New Roman" panose="02020603050405020304"/>
                <a:ea typeface="Times New Roman" panose="02020603050405020304"/>
                <a:cs typeface="Times New Roman" panose="02020603050405020304"/>
                <a:sym typeface="Times New Roman" panose="02020603050405020304"/>
              </a:defRPr>
            </a:pPr>
          </a:p>
        </p:txBody>
      </p:sp>
      <p:pic>
        <p:nvPicPr>
          <p:cNvPr id="144" name="Picture 2" descr="Picture 2"/>
          <p:cNvPicPr>
            <a:picLocks noChangeAspect="1"/>
          </p:cNvPicPr>
          <p:nvPr/>
        </p:nvPicPr>
        <p:blipFill>
          <a:blip r:embed="rId1"/>
          <a:stretch>
            <a:fillRect/>
          </a:stretch>
        </p:blipFill>
        <p:spPr>
          <a:xfrm>
            <a:off x="7295929" y="3499444"/>
            <a:ext cx="4212898" cy="2527739"/>
          </a:xfrm>
          <a:prstGeom prst="rect">
            <a:avLst/>
          </a:prstGeom>
          <a:ln w="12700">
            <a:miter lim="400000"/>
            <a:headEnd/>
            <a:tailEnd/>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Заголовок 1"/>
          <p:cNvSpPr txBox="1"/>
          <p:nvPr>
            <p:ph type="title"/>
          </p:nvPr>
        </p:nvSpPr>
        <p:spPr>
          <a:prstGeom prst="rect">
            <a:avLst/>
          </a:prstGeom>
        </p:spPr>
        <p:txBody>
          <a:bodyPr/>
          <a:lstStyle/>
          <a:p>
            <a:pPr algn="ctr">
              <a:defRPr b="1">
                <a:latin typeface="Times New Roman" panose="02020603050405020304"/>
                <a:ea typeface="Times New Roman" panose="02020603050405020304"/>
                <a:cs typeface="Times New Roman" panose="02020603050405020304"/>
                <a:sym typeface="Times New Roman" panose="02020603050405020304"/>
              </a:defRPr>
            </a:pPr>
            <a:r>
              <a:t>Модуль </a:t>
            </a:r>
            <a:r>
              <a:t>random</a:t>
            </a:r>
            <a:br/>
          </a:p>
        </p:txBody>
      </p:sp>
      <p:sp>
        <p:nvSpPr>
          <p:cNvPr id="147" name="Объект 2"/>
          <p:cNvSpPr txBox="1"/>
          <p:nvPr>
            <p:ph type="body" idx="1"/>
          </p:nvPr>
        </p:nvSpPr>
        <p:spPr>
          <a:xfrm>
            <a:off x="701038" y="1504187"/>
            <a:ext cx="11011594" cy="4530854"/>
          </a:xfrm>
          <a:prstGeom prst="rect">
            <a:avLst/>
          </a:prstGeom>
        </p:spPr>
        <p:txBody>
          <a:bodyPr/>
          <a:lstStyle/>
          <a:p>
            <a:pPr marL="0" indent="0">
              <a:buSzTx/>
              <a:buNone/>
              <a:defRPr sz="2000">
                <a:latin typeface="Times New Roman" panose="02020603050405020304"/>
                <a:ea typeface="Times New Roman" panose="02020603050405020304"/>
                <a:cs typeface="Times New Roman" panose="02020603050405020304"/>
                <a:sym typeface="Times New Roman" panose="02020603050405020304"/>
              </a:defRPr>
            </a:pPr>
            <a:r>
              <a:t>Модуль random предоставляет функции для генерации случайных чисел, букв, случайного выбора элементов последовательности.</a:t>
            </a:r>
          </a:p>
          <a:p>
            <a:pPr marL="0" indent="0">
              <a:buSzTx/>
              <a:buNone/>
              <a:defRPr sz="2000" b="1">
                <a:latin typeface="Times New Roman" panose="02020603050405020304"/>
                <a:ea typeface="Times New Roman" panose="02020603050405020304"/>
                <a:cs typeface="Times New Roman" panose="02020603050405020304"/>
                <a:sym typeface="Times New Roman" panose="02020603050405020304"/>
              </a:defRPr>
            </a:pPr>
            <a:r>
              <a:t>random.randint(A, B) </a:t>
            </a:r>
            <a:r>
              <a:rPr b="0"/>
              <a:t>- </a:t>
            </a:r>
            <a:r>
              <a:rPr b="0"/>
              <a:t>случайное целое число </a:t>
            </a:r>
            <a:r>
              <a:rPr b="0"/>
              <a:t>N, A ≤ N ≤ B.</a:t>
            </a:r>
            <a:endParaRPr b="0"/>
          </a:p>
          <a:p>
            <a:pPr marL="0" indent="0">
              <a:buSzTx/>
              <a:buNone/>
              <a:defRPr sz="2000" b="1">
                <a:latin typeface="Times New Roman" panose="02020603050405020304"/>
                <a:ea typeface="Times New Roman" panose="02020603050405020304"/>
                <a:cs typeface="Times New Roman" panose="02020603050405020304"/>
                <a:sym typeface="Times New Roman" panose="02020603050405020304"/>
              </a:defRPr>
            </a:pPr>
            <a:r>
              <a:t>random.uniform(A, B)</a:t>
            </a:r>
            <a:r>
              <a:rPr b="0"/>
              <a:t> - </a:t>
            </a:r>
            <a:r>
              <a:rPr b="0"/>
              <a:t>случайное число с плавающей точкой, </a:t>
            </a:r>
            <a:r>
              <a:rPr b="0"/>
              <a:t>A ≤ N ≤ B.</a:t>
            </a:r>
            <a:endParaRPr b="0"/>
          </a:p>
          <a:p>
            <a:pPr marL="0" indent="0">
              <a:buSzTx/>
              <a:buNone/>
              <a:defRPr sz="2000" b="1">
                <a:latin typeface="Times New Roman" panose="02020603050405020304"/>
                <a:ea typeface="Times New Roman" panose="02020603050405020304"/>
                <a:cs typeface="Times New Roman" panose="02020603050405020304"/>
                <a:sym typeface="Times New Roman" panose="02020603050405020304"/>
              </a:defRPr>
            </a:pPr>
            <a:r>
              <a:t>random.random() </a:t>
            </a:r>
            <a:r>
              <a:rPr b="0"/>
              <a:t>- случайное число от 0 до 1.</a:t>
            </a:r>
            <a:endParaRPr b="0"/>
          </a:p>
          <a:p>
            <a:pPr marL="0" indent="0">
              <a:buSzTx/>
              <a:buNone/>
              <a:defRPr sz="2000" b="1">
                <a:latin typeface="Times New Roman" panose="02020603050405020304"/>
                <a:ea typeface="Times New Roman" panose="02020603050405020304"/>
                <a:cs typeface="Times New Roman" panose="02020603050405020304"/>
                <a:sym typeface="Times New Roman" panose="02020603050405020304"/>
              </a:defRPr>
            </a:pPr>
            <a:r>
              <a:t>random.choice(sequence) </a:t>
            </a:r>
            <a:r>
              <a:rPr b="0"/>
              <a:t>- случайный элемент непустой последовательности.</a:t>
            </a:r>
            <a:endParaRPr b="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Заголовок 1"/>
          <p:cNvSpPr txBox="1"/>
          <p:nvPr>
            <p:ph type="title"/>
          </p:nvPr>
        </p:nvSpPr>
        <p:spPr>
          <a:xfrm>
            <a:off x="728592" y="276649"/>
            <a:ext cx="11088414" cy="1371601"/>
          </a:xfrm>
          <a:prstGeom prst="rect">
            <a:avLst/>
          </a:prstGeom>
        </p:spPr>
        <p:txBody>
          <a:bodyPr/>
          <a:lstStyle>
            <a:lvl1pPr algn="ctr">
              <a:defRPr sz="2800">
                <a:latin typeface="Times New Roman" panose="02020603050405020304"/>
                <a:ea typeface="Times New Roman" panose="02020603050405020304"/>
                <a:cs typeface="Times New Roman" panose="02020603050405020304"/>
                <a:sym typeface="Times New Roman" panose="02020603050405020304"/>
              </a:defRPr>
            </a:lvl1pPr>
          </a:lstStyle>
          <a:p>
            <a:r>
              <a:t>Вычислить сумму цифр случайного трёхзначного числа</a:t>
            </a:r>
          </a:p>
        </p:txBody>
      </p:sp>
      <p:pic>
        <p:nvPicPr>
          <p:cNvPr id="150" name="Рисунок 2" descr="Рисунок 2"/>
          <p:cNvPicPr>
            <a:picLocks noChangeAspect="1"/>
          </p:cNvPicPr>
          <p:nvPr/>
        </p:nvPicPr>
        <p:blipFill>
          <a:blip r:embed="rId1"/>
          <a:stretch>
            <a:fillRect/>
          </a:stretch>
        </p:blipFill>
        <p:spPr>
          <a:xfrm>
            <a:off x="2194354" y="1434638"/>
            <a:ext cx="4078445" cy="4987030"/>
          </a:xfrm>
          <a:prstGeom prst="rect">
            <a:avLst/>
          </a:prstGeom>
          <a:ln w="12700">
            <a:miter lim="400000"/>
            <a:headEnd/>
            <a:tailEnd/>
          </a:ln>
        </p:spPr>
      </p:pic>
      <p:pic>
        <p:nvPicPr>
          <p:cNvPr id="151" name="Рисунок 3" descr="Рисунок 3"/>
          <p:cNvPicPr>
            <a:picLocks noChangeAspect="1"/>
          </p:cNvPicPr>
          <p:nvPr/>
        </p:nvPicPr>
        <p:blipFill>
          <a:blip r:embed="rId2"/>
          <a:stretch>
            <a:fillRect/>
          </a:stretch>
        </p:blipFill>
        <p:spPr>
          <a:xfrm>
            <a:off x="6873175" y="2929845"/>
            <a:ext cx="3124471" cy="998308"/>
          </a:xfrm>
          <a:prstGeom prst="rect">
            <a:avLst/>
          </a:prstGeom>
          <a:ln w="12700">
            <a:miter lim="400000"/>
            <a:headEnd/>
            <a:tailEnd/>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Заголовок 1"/>
          <p:cNvSpPr txBox="1"/>
          <p:nvPr>
            <p:ph type="title"/>
          </p:nvPr>
        </p:nvSpPr>
        <p:spPr>
          <a:prstGeom prst="rect">
            <a:avLst/>
          </a:prstGeom>
        </p:spPr>
        <p:txBody>
          <a:bodyPr/>
          <a:lstStyle>
            <a:lvl1pPr algn="ctr"/>
          </a:lstStyle>
          <a:p>
            <a:r>
              <a:t>План занятия</a:t>
            </a:r>
          </a:p>
        </p:txBody>
      </p:sp>
      <p:sp>
        <p:nvSpPr>
          <p:cNvPr id="154" name="TextBox 3"/>
          <p:cNvSpPr txBox="1"/>
          <p:nvPr/>
        </p:nvSpPr>
        <p:spPr>
          <a:xfrm>
            <a:off x="1233389" y="2154621"/>
            <a:ext cx="8726739" cy="2632730"/>
          </a:xfrm>
          <a:prstGeom prst="rect">
            <a:avLst/>
          </a:prstGeom>
          <a:ln w="12700">
            <a:miter lim="400000"/>
          </a:ln>
        </p:spPr>
        <p:txBody>
          <a:bodyPr lIns="45719" rIns="45719">
            <a:spAutoFit/>
          </a:bodyPr>
          <a:lstStyle/>
          <a:p>
            <a:pPr marL="342900" indent="-342900">
              <a:lnSpc>
                <a:spcPct val="150000"/>
              </a:lnSpc>
              <a:buSzPct val="100000"/>
              <a:buAutoNum type="arabicParenR"/>
              <a:defRPr sz="3200">
                <a:latin typeface="Times New Roman" panose="02020603050405020304"/>
                <a:ea typeface="Times New Roman" panose="02020603050405020304"/>
                <a:cs typeface="Times New Roman" panose="02020603050405020304"/>
                <a:sym typeface="Times New Roman" panose="02020603050405020304"/>
              </a:defRPr>
            </a:pPr>
            <a:r>
              <a:t>Операторы сравнения </a:t>
            </a:r>
            <a:endParaRPr>
              <a:latin typeface="+mj-lt"/>
              <a:ea typeface="+mj-ea"/>
              <a:cs typeface="+mj-cs"/>
              <a:sym typeface="Calibri" panose="020F0502020204030204"/>
            </a:endParaRPr>
          </a:p>
          <a:p>
            <a:pPr marL="342900" indent="-342900">
              <a:lnSpc>
                <a:spcPct val="150000"/>
              </a:lnSpc>
              <a:buSzPct val="100000"/>
              <a:buAutoNum type="arabicParenR"/>
              <a:defRPr sz="3200">
                <a:latin typeface="Times New Roman" panose="02020603050405020304"/>
                <a:ea typeface="Times New Roman" panose="02020603050405020304"/>
                <a:cs typeface="Times New Roman" panose="02020603050405020304"/>
                <a:sym typeface="Times New Roman" panose="02020603050405020304"/>
              </a:defRPr>
            </a:pPr>
            <a:r>
              <a:t>Операторы ветвления (условия) </a:t>
            </a:r>
            <a:endParaRPr>
              <a:latin typeface="+mj-lt"/>
              <a:ea typeface="+mj-ea"/>
              <a:cs typeface="+mj-cs"/>
              <a:sym typeface="Calibri" panose="020F0502020204030204"/>
            </a:endParaRPr>
          </a:p>
          <a:p>
            <a:pPr marL="342900" indent="-342900">
              <a:lnSpc>
                <a:spcPct val="150000"/>
              </a:lnSpc>
              <a:buSzPct val="100000"/>
              <a:buAutoNum type="arabicParenR"/>
              <a:defRPr sz="3200">
                <a:latin typeface="Times New Roman" panose="02020603050405020304"/>
                <a:ea typeface="Times New Roman" panose="02020603050405020304"/>
                <a:cs typeface="Times New Roman" panose="02020603050405020304"/>
                <a:sym typeface="Times New Roman" panose="02020603050405020304"/>
              </a:defRPr>
            </a:pPr>
            <a:r>
              <a:t>Тип данных </a:t>
            </a:r>
            <a:r>
              <a:t>bool</a:t>
            </a:r>
            <a:endParaRPr>
              <a:latin typeface="+mj-lt"/>
              <a:ea typeface="+mj-ea"/>
              <a:cs typeface="+mj-cs"/>
              <a:sym typeface="Calibri" panose="020F0502020204030204"/>
            </a:endParaRPr>
          </a:p>
          <a:p>
            <a:pPr marL="342900" indent="-342900">
              <a:lnSpc>
                <a:spcPct val="150000"/>
              </a:lnSpc>
              <a:spcBef>
                <a:spcPts val="800"/>
              </a:spcBef>
              <a:buSzPct val="100000"/>
              <a:buAutoNum type="arabicParenR"/>
              <a:defRPr sz="3200">
                <a:latin typeface="Times New Roman" panose="02020603050405020304"/>
                <a:ea typeface="Times New Roman" panose="02020603050405020304"/>
                <a:cs typeface="Times New Roman" panose="02020603050405020304"/>
                <a:sym typeface="Times New Roman" panose="02020603050405020304"/>
              </a:defRPr>
            </a:pPr>
            <a:r>
              <a:t>Операторы </a:t>
            </a:r>
            <a:r>
              <a:t>or, and </a:t>
            </a:r>
            <a:r>
              <a:t>и </a:t>
            </a:r>
            <a:r>
              <a:t>not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Заголовок 1"/>
          <p:cNvSpPr txBox="1"/>
          <p:nvPr>
            <p:ph type="title"/>
          </p:nvPr>
        </p:nvSpPr>
        <p:spPr>
          <a:xfrm>
            <a:off x="1066800" y="190648"/>
            <a:ext cx="10058400" cy="1371601"/>
          </a:xfrm>
          <a:prstGeom prst="rect">
            <a:avLst/>
          </a:prstGeom>
        </p:spPr>
        <p:txBody>
          <a:bodyPr/>
          <a:lstStyle>
            <a:lvl1pPr algn="ctr">
              <a:defRPr sz="3600">
                <a:latin typeface="Times New Roman" panose="02020603050405020304"/>
                <a:ea typeface="Times New Roman" panose="02020603050405020304"/>
                <a:cs typeface="Times New Roman" panose="02020603050405020304"/>
                <a:sym typeface="Times New Roman" panose="02020603050405020304"/>
              </a:defRPr>
            </a:lvl1pPr>
          </a:lstStyle>
          <a:p>
            <a:r>
              <a:t>Операторы сравнения </a:t>
            </a:r>
          </a:p>
        </p:txBody>
      </p:sp>
      <p:graphicFrame>
        <p:nvGraphicFramePr>
          <p:cNvPr id="157" name="Таблица 2"/>
          <p:cNvGraphicFramePr/>
          <p:nvPr/>
        </p:nvGraphicFramePr>
        <p:xfrm>
          <a:off x="2196662" y="1198178"/>
          <a:ext cx="8103475" cy="5129057"/>
        </p:xfrm>
        <a:graphic>
          <a:graphicData uri="http://schemas.openxmlformats.org/drawingml/2006/table">
            <a:tbl>
              <a:tblPr firstRow="1" firstCol="1" bandRow="1">
                <a:tableStyleId>{4C3C2611-4C71-4FC5-86AE-919BDF0F9419}</a:tableStyleId>
              </a:tblPr>
              <a:tblGrid>
                <a:gridCol w="910661"/>
                <a:gridCol w="3971016"/>
                <a:gridCol w="3221797"/>
              </a:tblGrid>
              <a:tr h="472574">
                <a:tc>
                  <a:txBody>
                    <a:bodyPr/>
                    <a:lstStyle/>
                    <a:p>
                      <a:pPr algn="l">
                        <a:lnSpc>
                          <a:spcPct val="107000"/>
                        </a:lnSpc>
                        <a:spcBef>
                          <a:spcPts val="800"/>
                        </a:spcBef>
                        <a:defRPr sz="1800" b="0">
                          <a:solidFill>
                            <a:srgbClr val="000000"/>
                          </a:solidFill>
                        </a:defRPr>
                      </a:pPr>
                      <a:r>
                        <a:rPr sz="900" b="1">
                          <a:solidFill>
                            <a:srgbClr val="FFFFFF"/>
                          </a:solidFill>
                        </a:rPr>
                        <a:t>Оператор</a:t>
                      </a:r>
                      <a:endParaRPr sz="900" b="1">
                        <a:solidFill>
                          <a:srgbClr val="FFFFFF"/>
                        </a:solidFill>
                      </a:endParaRPr>
                    </a:p>
                  </a:txBody>
                  <a:tcPr marL="41115" marR="41115" marT="41115" marB="41115" anchor="ctr" anchorCtr="0" horzOverflow="overflow"/>
                </a:tc>
                <a:tc>
                  <a:txBody>
                    <a:bodyPr/>
                    <a:lstStyle/>
                    <a:p>
                      <a:pPr algn="l">
                        <a:lnSpc>
                          <a:spcPct val="107000"/>
                        </a:lnSpc>
                        <a:spcBef>
                          <a:spcPts val="800"/>
                        </a:spcBef>
                        <a:defRPr sz="1800" b="0">
                          <a:solidFill>
                            <a:srgbClr val="000000"/>
                          </a:solidFill>
                        </a:defRPr>
                      </a:pPr>
                      <a:r>
                        <a:rPr sz="900" b="1">
                          <a:solidFill>
                            <a:srgbClr val="FFFFFF"/>
                          </a:solidFill>
                        </a:rPr>
                        <a:t>Описание</a:t>
                      </a:r>
                      <a:endParaRPr sz="900" b="1">
                        <a:solidFill>
                          <a:srgbClr val="FFFFFF"/>
                        </a:solidFill>
                      </a:endParaRPr>
                    </a:p>
                  </a:txBody>
                  <a:tcPr marL="41115" marR="41115" marT="41115" marB="41115" anchor="ctr" anchorCtr="0" horzOverflow="overflow"/>
                </a:tc>
                <a:tc>
                  <a:txBody>
                    <a:bodyPr/>
                    <a:lstStyle/>
                    <a:p>
                      <a:pPr algn="l">
                        <a:lnSpc>
                          <a:spcPct val="107000"/>
                        </a:lnSpc>
                        <a:spcBef>
                          <a:spcPts val="800"/>
                        </a:spcBef>
                        <a:defRPr sz="1800" b="0">
                          <a:solidFill>
                            <a:srgbClr val="000000"/>
                          </a:solidFill>
                        </a:defRPr>
                      </a:pPr>
                      <a:r>
                        <a:rPr sz="900" b="1">
                          <a:solidFill>
                            <a:srgbClr val="FFFFFF"/>
                          </a:solidFill>
                        </a:rPr>
                        <a:t>Примеры</a:t>
                      </a:r>
                      <a:endParaRPr sz="900" b="1">
                        <a:solidFill>
                          <a:srgbClr val="FFFFFF"/>
                        </a:solidFill>
                      </a:endParaRPr>
                    </a:p>
                  </a:txBody>
                  <a:tcPr marL="41115" marR="41115" marT="41115" marB="41115" anchor="ctr" anchorCtr="0" horzOverflow="overflow"/>
                </a:tc>
              </a:tr>
              <a:tr h="854950">
                <a:tc>
                  <a:txBody>
                    <a:bodyPr/>
                    <a:lstStyle/>
                    <a:p>
                      <a:pPr algn="ctr">
                        <a:lnSpc>
                          <a:spcPct val="107000"/>
                        </a:lnSpc>
                        <a:spcBef>
                          <a:spcPts val="800"/>
                        </a:spcBef>
                        <a:defRPr sz="1800" b="0">
                          <a:solidFill>
                            <a:srgbClr val="000000"/>
                          </a:solidFill>
                        </a:defRPr>
                      </a:pPr>
                      <a:r>
                        <a:rPr sz="900" b="1">
                          <a:solidFill>
                            <a:srgbClr val="FFFFFF"/>
                          </a:solidFill>
                        </a:rPr>
                        <a:t>==</a:t>
                      </a:r>
                      <a:endParaRPr sz="900" b="1">
                        <a:solidFill>
                          <a:srgbClr val="FFFFFF"/>
                        </a:solidFill>
                      </a:endParaRPr>
                    </a:p>
                  </a:txBody>
                  <a:tcPr marL="41115" marR="41115" marT="41115" marB="41115" anchor="ctr" anchorCtr="0" horzOverflow="overflow"/>
                </a:tc>
                <a:tc>
                  <a:txBody>
                    <a:bodyPr/>
                    <a:lstStyle/>
                    <a:p>
                      <a:pPr algn="l">
                        <a:lnSpc>
                          <a:spcPct val="107000"/>
                        </a:lnSpc>
                        <a:spcBef>
                          <a:spcPts val="800"/>
                        </a:spcBef>
                        <a:defRPr sz="1800"/>
                      </a:pPr>
                      <a:r>
                        <a:rPr sz="900"/>
                        <a:t>Проверяет равны ли оба операнда. Если да, то условие становится истинным.</a:t>
                      </a:r>
                      <a:endParaRPr sz="900"/>
                    </a:p>
                  </a:txBody>
                  <a:tcPr marL="41115" marR="41115" marT="41115" marB="41115" anchor="ctr" anchorCtr="0" horzOverflow="overflow"/>
                </a:tc>
                <a:tc>
                  <a:txBody>
                    <a:bodyPr/>
                    <a:lstStyle/>
                    <a:p>
                      <a:pPr algn="l">
                        <a:lnSpc>
                          <a:spcPct val="107000"/>
                        </a:lnSpc>
                        <a:spcBef>
                          <a:spcPts val="800"/>
                        </a:spcBef>
                        <a:defRPr sz="1800"/>
                      </a:pPr>
                      <a:r>
                        <a:rPr sz="900"/>
                        <a:t>5 == 5 в результате будет True True == False в результате будет False "hello" == "hello" в результате будет True</a:t>
                      </a:r>
                      <a:endParaRPr sz="900"/>
                    </a:p>
                  </a:txBody>
                  <a:tcPr marL="41115" marR="41115" marT="41115" marB="41115" anchor="ctr" anchorCtr="0" horzOverflow="overflow"/>
                </a:tc>
              </a:tr>
              <a:tr h="665212">
                <a:tc>
                  <a:txBody>
                    <a:bodyPr/>
                    <a:lstStyle/>
                    <a:p>
                      <a:pPr algn="ctr">
                        <a:lnSpc>
                          <a:spcPct val="107000"/>
                        </a:lnSpc>
                        <a:spcBef>
                          <a:spcPts val="800"/>
                        </a:spcBef>
                        <a:defRPr sz="1800" b="0">
                          <a:solidFill>
                            <a:srgbClr val="000000"/>
                          </a:solidFill>
                        </a:defRPr>
                      </a:pPr>
                      <a:r>
                        <a:rPr sz="900" b="1">
                          <a:solidFill>
                            <a:srgbClr val="FFFFFF"/>
                          </a:solidFill>
                        </a:rPr>
                        <a:t>!=</a:t>
                      </a:r>
                      <a:endParaRPr sz="900" b="1">
                        <a:solidFill>
                          <a:srgbClr val="FFFFFF"/>
                        </a:solidFill>
                      </a:endParaRPr>
                    </a:p>
                  </a:txBody>
                  <a:tcPr marL="41115" marR="41115" marT="41115" marB="41115" anchor="ctr" anchorCtr="0" horzOverflow="overflow"/>
                </a:tc>
                <a:tc>
                  <a:txBody>
                    <a:bodyPr/>
                    <a:lstStyle/>
                    <a:p>
                      <a:pPr algn="l">
                        <a:lnSpc>
                          <a:spcPct val="107000"/>
                        </a:lnSpc>
                        <a:spcBef>
                          <a:spcPts val="800"/>
                        </a:spcBef>
                        <a:defRPr sz="1800"/>
                      </a:pPr>
                      <a:r>
                        <a:rPr sz="900"/>
                        <a:t>Проверяет равны ли оба операнда. Если нет, то условие становится истинным.</a:t>
                      </a:r>
                      <a:endParaRPr sz="900"/>
                    </a:p>
                  </a:txBody>
                  <a:tcPr marL="41115" marR="41115" marT="41115" marB="41115" anchor="ctr" anchorCtr="0" horzOverflow="overflow"/>
                </a:tc>
                <a:tc>
                  <a:txBody>
                    <a:bodyPr/>
                    <a:lstStyle/>
                    <a:p>
                      <a:pPr algn="l">
                        <a:lnSpc>
                          <a:spcPct val="107000"/>
                        </a:lnSpc>
                        <a:spcBef>
                          <a:spcPts val="800"/>
                        </a:spcBef>
                        <a:defRPr sz="1800"/>
                      </a:pPr>
                      <a:r>
                        <a:rPr sz="900"/>
                        <a:t>12 != 5 в результате будет True False != False в результате будет False "hi" != "Hi" в результате будет True</a:t>
                      </a:r>
                      <a:endParaRPr sz="900"/>
                    </a:p>
                  </a:txBody>
                  <a:tcPr marL="41115" marR="41115" marT="41115" marB="41115" anchor="ctr" anchorCtr="0" horzOverflow="overflow"/>
                </a:tc>
              </a:tr>
              <a:tr h="475472">
                <a:tc>
                  <a:txBody>
                    <a:bodyPr/>
                    <a:lstStyle/>
                    <a:p>
                      <a:pPr algn="ctr">
                        <a:lnSpc>
                          <a:spcPct val="107000"/>
                        </a:lnSpc>
                        <a:spcBef>
                          <a:spcPts val="800"/>
                        </a:spcBef>
                        <a:defRPr sz="1800" b="0">
                          <a:solidFill>
                            <a:srgbClr val="000000"/>
                          </a:solidFill>
                        </a:defRPr>
                      </a:pPr>
                      <a:r>
                        <a:rPr sz="900" b="1">
                          <a:solidFill>
                            <a:srgbClr val="FFFFFF"/>
                          </a:solidFill>
                        </a:rPr>
                        <a:t>&lt;&gt; </a:t>
                      </a:r>
                      <a:endParaRPr sz="900" b="1">
                        <a:solidFill>
                          <a:srgbClr val="FFFFFF"/>
                        </a:solidFill>
                      </a:endParaRPr>
                    </a:p>
                  </a:txBody>
                  <a:tcPr marL="41115" marR="41115" marT="41115" marB="41115" anchor="ctr" anchorCtr="0" horzOverflow="overflow"/>
                </a:tc>
                <a:tc>
                  <a:txBody>
                    <a:bodyPr/>
                    <a:lstStyle/>
                    <a:p>
                      <a:pPr algn="l">
                        <a:lnSpc>
                          <a:spcPct val="107000"/>
                        </a:lnSpc>
                        <a:spcBef>
                          <a:spcPts val="800"/>
                        </a:spcBef>
                        <a:defRPr sz="1800"/>
                      </a:pPr>
                      <a:r>
                        <a:rPr sz="900"/>
                        <a:t>Проверяет равны ли оба операнда. Если нет, то условие становится истинным.</a:t>
                      </a:r>
                      <a:endParaRPr sz="900"/>
                    </a:p>
                  </a:txBody>
                  <a:tcPr marL="41115" marR="41115" marT="41115" marB="41115" anchor="ctr" anchorCtr="0" horzOverflow="overflow"/>
                </a:tc>
                <a:tc>
                  <a:txBody>
                    <a:bodyPr/>
                    <a:lstStyle/>
                    <a:p>
                      <a:pPr algn="l">
                        <a:lnSpc>
                          <a:spcPct val="107000"/>
                        </a:lnSpc>
                        <a:spcBef>
                          <a:spcPts val="800"/>
                        </a:spcBef>
                        <a:defRPr sz="1800"/>
                      </a:pPr>
                      <a:r>
                        <a:rPr sz="900"/>
                        <a:t>12 &lt;&gt; 5 в результате будет True. Похоже на оператор !=</a:t>
                      </a:r>
                      <a:endParaRPr sz="900"/>
                    </a:p>
                  </a:txBody>
                  <a:tcPr marL="41115" marR="41115" marT="41115" marB="41115" anchor="ctr" anchorCtr="0" horzOverflow="overflow"/>
                </a:tc>
              </a:tr>
              <a:tr h="665212">
                <a:tc>
                  <a:txBody>
                    <a:bodyPr/>
                    <a:lstStyle/>
                    <a:p>
                      <a:pPr algn="ctr">
                        <a:lnSpc>
                          <a:spcPct val="107000"/>
                        </a:lnSpc>
                        <a:spcBef>
                          <a:spcPts val="800"/>
                        </a:spcBef>
                        <a:defRPr sz="1800" b="0">
                          <a:solidFill>
                            <a:srgbClr val="000000"/>
                          </a:solidFill>
                        </a:defRPr>
                      </a:pPr>
                      <a:r>
                        <a:rPr sz="900" b="1">
                          <a:solidFill>
                            <a:srgbClr val="FFFFFF"/>
                          </a:solidFill>
                        </a:rPr>
                        <a:t>&gt; </a:t>
                      </a:r>
                      <a:endParaRPr sz="900" b="1">
                        <a:solidFill>
                          <a:srgbClr val="FFFFFF"/>
                        </a:solidFill>
                      </a:endParaRPr>
                    </a:p>
                  </a:txBody>
                  <a:tcPr marL="41115" marR="41115" marT="41115" marB="41115" anchor="ctr" anchorCtr="0" horzOverflow="overflow"/>
                </a:tc>
                <a:tc>
                  <a:txBody>
                    <a:bodyPr/>
                    <a:lstStyle/>
                    <a:p>
                      <a:pPr algn="l">
                        <a:lnSpc>
                          <a:spcPct val="107000"/>
                        </a:lnSpc>
                        <a:spcBef>
                          <a:spcPts val="800"/>
                        </a:spcBef>
                        <a:defRPr sz="1800"/>
                      </a:pPr>
                      <a:r>
                        <a:rPr sz="900"/>
                        <a:t>Проверяет больше ли значение левого операнда, чем значение правого. Если да, то условие становится истинным.</a:t>
                      </a:r>
                      <a:endParaRPr sz="900"/>
                    </a:p>
                  </a:txBody>
                  <a:tcPr marL="41115" marR="41115" marT="41115" marB="41115" anchor="ctr" anchorCtr="0" horzOverflow="overflow"/>
                </a:tc>
                <a:tc>
                  <a:txBody>
                    <a:bodyPr/>
                    <a:lstStyle/>
                    <a:p>
                      <a:pPr algn="l">
                        <a:lnSpc>
                          <a:spcPct val="107000"/>
                        </a:lnSpc>
                        <a:spcBef>
                          <a:spcPts val="800"/>
                        </a:spcBef>
                        <a:defRPr sz="1800"/>
                      </a:pPr>
                      <a:r>
                        <a:rPr sz="900"/>
                        <a:t>5 &gt; 2 в результате будет True. True &gt; False в результате будет True. "A" &gt; "B" в результате будет False.</a:t>
                      </a:r>
                      <a:endParaRPr sz="900"/>
                    </a:p>
                  </a:txBody>
                  <a:tcPr marL="41115" marR="41115" marT="41115" marB="41115" anchor="ctr" anchorCtr="0" horzOverflow="overflow"/>
                </a:tc>
              </a:tr>
              <a:tr h="665212">
                <a:tc>
                  <a:txBody>
                    <a:bodyPr/>
                    <a:lstStyle/>
                    <a:p>
                      <a:pPr algn="ctr">
                        <a:lnSpc>
                          <a:spcPct val="107000"/>
                        </a:lnSpc>
                        <a:spcBef>
                          <a:spcPts val="800"/>
                        </a:spcBef>
                        <a:defRPr sz="1800" b="0">
                          <a:solidFill>
                            <a:srgbClr val="000000"/>
                          </a:solidFill>
                        </a:defRPr>
                      </a:pPr>
                      <a:r>
                        <a:rPr sz="900" b="1">
                          <a:solidFill>
                            <a:srgbClr val="FFFFFF"/>
                          </a:solidFill>
                        </a:rPr>
                        <a:t>&lt; </a:t>
                      </a:r>
                      <a:endParaRPr sz="900" b="1">
                        <a:solidFill>
                          <a:srgbClr val="FFFFFF"/>
                        </a:solidFill>
                      </a:endParaRPr>
                    </a:p>
                  </a:txBody>
                  <a:tcPr marL="41115" marR="41115" marT="41115" marB="41115" anchor="ctr" anchorCtr="0" horzOverflow="overflow"/>
                </a:tc>
                <a:tc>
                  <a:txBody>
                    <a:bodyPr/>
                    <a:lstStyle/>
                    <a:p>
                      <a:pPr algn="l">
                        <a:lnSpc>
                          <a:spcPct val="107000"/>
                        </a:lnSpc>
                        <a:spcBef>
                          <a:spcPts val="800"/>
                        </a:spcBef>
                        <a:defRPr sz="1800"/>
                      </a:pPr>
                      <a:r>
                        <a:rPr sz="900"/>
                        <a:t>Проверяет меньше ли значение левого операнда, чем значение правого. Если да, то условие становится истинным.</a:t>
                      </a:r>
                      <a:endParaRPr sz="900"/>
                    </a:p>
                  </a:txBody>
                  <a:tcPr marL="41115" marR="41115" marT="41115" marB="41115" anchor="ctr" anchorCtr="0" horzOverflow="overflow"/>
                </a:tc>
                <a:tc>
                  <a:txBody>
                    <a:bodyPr/>
                    <a:lstStyle/>
                    <a:p>
                      <a:pPr algn="l">
                        <a:lnSpc>
                          <a:spcPct val="107000"/>
                        </a:lnSpc>
                        <a:spcBef>
                          <a:spcPts val="800"/>
                        </a:spcBef>
                        <a:defRPr sz="1800"/>
                      </a:pPr>
                      <a:r>
                        <a:rPr sz="900"/>
                        <a:t>3 &lt; 5 в результате будет True. True &lt; False в результате будет False. "A" &lt; "B" в результате будет True.</a:t>
                      </a:r>
                      <a:endParaRPr sz="900"/>
                    </a:p>
                  </a:txBody>
                  <a:tcPr marL="41115" marR="41115" marT="41115" marB="41115" anchor="ctr" anchorCtr="0" horzOverflow="overflow"/>
                </a:tc>
              </a:tr>
              <a:tr h="665212">
                <a:tc>
                  <a:txBody>
                    <a:bodyPr/>
                    <a:lstStyle/>
                    <a:p>
                      <a:pPr algn="ctr">
                        <a:lnSpc>
                          <a:spcPct val="107000"/>
                        </a:lnSpc>
                        <a:spcBef>
                          <a:spcPts val="800"/>
                        </a:spcBef>
                        <a:defRPr sz="1800" b="0">
                          <a:solidFill>
                            <a:srgbClr val="000000"/>
                          </a:solidFill>
                        </a:defRPr>
                      </a:pPr>
                      <a:r>
                        <a:rPr sz="900" b="1">
                          <a:solidFill>
                            <a:srgbClr val="FFFFFF"/>
                          </a:solidFill>
                        </a:rPr>
                        <a:t>&gt;=</a:t>
                      </a:r>
                      <a:endParaRPr sz="900" b="1">
                        <a:solidFill>
                          <a:srgbClr val="FFFFFF"/>
                        </a:solidFill>
                      </a:endParaRPr>
                    </a:p>
                  </a:txBody>
                  <a:tcPr marL="41115" marR="41115" marT="41115" marB="41115" anchor="ctr" anchorCtr="0" horzOverflow="overflow"/>
                </a:tc>
                <a:tc>
                  <a:txBody>
                    <a:bodyPr/>
                    <a:lstStyle/>
                    <a:p>
                      <a:pPr algn="l">
                        <a:lnSpc>
                          <a:spcPct val="107000"/>
                        </a:lnSpc>
                        <a:spcBef>
                          <a:spcPts val="800"/>
                        </a:spcBef>
                        <a:defRPr sz="1800"/>
                      </a:pPr>
                      <a:r>
                        <a:rPr sz="900"/>
                        <a:t>Проверяет больше или равно значение левого операнда, чем значение правого. Если да, то условие становится истинным.</a:t>
                      </a:r>
                      <a:endParaRPr sz="900"/>
                    </a:p>
                  </a:txBody>
                  <a:tcPr marL="41115" marR="41115" marT="41115" marB="41115" anchor="ctr" anchorCtr="0" horzOverflow="overflow"/>
                </a:tc>
                <a:tc>
                  <a:txBody>
                    <a:bodyPr/>
                    <a:lstStyle/>
                    <a:p>
                      <a:pPr algn="l">
                        <a:lnSpc>
                          <a:spcPct val="107000"/>
                        </a:lnSpc>
                        <a:spcBef>
                          <a:spcPts val="800"/>
                        </a:spcBef>
                        <a:defRPr sz="1800"/>
                      </a:pPr>
                      <a:r>
                        <a:rPr sz="900"/>
                        <a:t>1 &gt;= 1 в результате будет True. 23 &gt;= 3.2 в результате будет True. "C" &gt;= "D" в результате будет False.</a:t>
                      </a:r>
                      <a:endParaRPr sz="900"/>
                    </a:p>
                  </a:txBody>
                  <a:tcPr marL="41115" marR="41115" marT="41115" marB="41115" anchor="ctr" anchorCtr="0" horzOverflow="overflow"/>
                </a:tc>
              </a:tr>
              <a:tr h="665212">
                <a:tc>
                  <a:txBody>
                    <a:bodyPr/>
                    <a:lstStyle/>
                    <a:p>
                      <a:pPr algn="ctr">
                        <a:lnSpc>
                          <a:spcPct val="107000"/>
                        </a:lnSpc>
                        <a:spcBef>
                          <a:spcPts val="800"/>
                        </a:spcBef>
                        <a:defRPr sz="1800" b="0">
                          <a:solidFill>
                            <a:srgbClr val="000000"/>
                          </a:solidFill>
                        </a:defRPr>
                      </a:pPr>
                      <a:r>
                        <a:rPr sz="900" b="1">
                          <a:solidFill>
                            <a:srgbClr val="FFFFFF"/>
                          </a:solidFill>
                        </a:rPr>
                        <a:t>&lt;=</a:t>
                      </a:r>
                      <a:endParaRPr sz="900" b="1">
                        <a:solidFill>
                          <a:srgbClr val="FFFFFF"/>
                        </a:solidFill>
                      </a:endParaRPr>
                    </a:p>
                  </a:txBody>
                  <a:tcPr marL="41115" marR="41115" marT="41115" marB="41115" anchor="ctr" anchorCtr="0" horzOverflow="overflow"/>
                </a:tc>
                <a:tc>
                  <a:txBody>
                    <a:bodyPr/>
                    <a:lstStyle/>
                    <a:p>
                      <a:pPr algn="l">
                        <a:lnSpc>
                          <a:spcPct val="107000"/>
                        </a:lnSpc>
                        <a:spcBef>
                          <a:spcPts val="800"/>
                        </a:spcBef>
                        <a:defRPr sz="1800"/>
                      </a:pPr>
                      <a:r>
                        <a:rPr sz="900"/>
                        <a:t>Проверяет меньше или равно значение левого операнда, чем значение правого. Если да, то условие становится истинным.</a:t>
                      </a:r>
                      <a:endParaRPr sz="900"/>
                    </a:p>
                  </a:txBody>
                  <a:tcPr marL="41115" marR="41115" marT="41115" marB="41115" anchor="ctr" anchorCtr="0" horzOverflow="overflow"/>
                </a:tc>
                <a:tc>
                  <a:txBody>
                    <a:bodyPr/>
                    <a:lstStyle/>
                    <a:p>
                      <a:pPr algn="l">
                        <a:lnSpc>
                          <a:spcPct val="107000"/>
                        </a:lnSpc>
                        <a:spcBef>
                          <a:spcPts val="800"/>
                        </a:spcBef>
                        <a:defRPr sz="1800"/>
                      </a:pPr>
                      <a:r>
                        <a:rPr sz="900"/>
                        <a:t>4 &lt;= 5 в результате будет True. 0 &lt;= 0.0 в результате будет True. -0.001 &lt;= -36 в результате будет False.</a:t>
                      </a:r>
                      <a:endParaRPr sz="900"/>
                    </a:p>
                  </a:txBody>
                  <a:tcPr marL="41115" marR="41115" marT="41115" marB="41115" anchor="ctr" anchorCtr="0" horzOverflow="overflow"/>
                </a:tc>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Заголовок 1"/>
          <p:cNvSpPr txBox="1"/>
          <p:nvPr>
            <p:ph type="title"/>
          </p:nvPr>
        </p:nvSpPr>
        <p:spPr>
          <a:xfrm>
            <a:off x="1066800" y="0"/>
            <a:ext cx="10058400" cy="1371600"/>
          </a:xfrm>
          <a:prstGeom prst="rect">
            <a:avLst/>
          </a:prstGeom>
        </p:spPr>
        <p:txBody>
          <a:bodyPr/>
          <a:lstStyle>
            <a:lvl1pPr algn="ctr">
              <a:defRPr sz="3600">
                <a:latin typeface="Times New Roman" panose="02020603050405020304"/>
                <a:ea typeface="Times New Roman" panose="02020603050405020304"/>
                <a:cs typeface="Times New Roman" panose="02020603050405020304"/>
                <a:sym typeface="Times New Roman" panose="02020603050405020304"/>
              </a:defRPr>
            </a:lvl1pPr>
          </a:lstStyle>
          <a:p>
            <a:r>
              <a:t>Операторы ветвления (условия) </a:t>
            </a:r>
          </a:p>
        </p:txBody>
      </p:sp>
      <p:sp>
        <p:nvSpPr>
          <p:cNvPr id="160" name="TextBox 2"/>
          <p:cNvSpPr txBox="1"/>
          <p:nvPr/>
        </p:nvSpPr>
        <p:spPr>
          <a:xfrm>
            <a:off x="744656" y="1026220"/>
            <a:ext cx="10939168" cy="5521652"/>
          </a:xfrm>
          <a:prstGeom prst="rect">
            <a:avLst/>
          </a:prstGeom>
          <a:ln w="12700">
            <a:miter lim="400000"/>
          </a:ln>
        </p:spPr>
        <p:txBody>
          <a:bodyPr lIns="45719" rIns="45719">
            <a:spAutoFit/>
          </a:bodyPr>
          <a:lstStyle/>
          <a:p>
            <a:pPr>
              <a:lnSpc>
                <a:spcPct val="107000"/>
              </a:lnSpc>
              <a:spcBef>
                <a:spcPts val="800"/>
              </a:spcBef>
              <a:defRPr sz="1900" b="1" i="1">
                <a:latin typeface="Times New Roman" panose="02020603050405020304"/>
                <a:ea typeface="Times New Roman" panose="02020603050405020304"/>
                <a:cs typeface="Times New Roman" panose="02020603050405020304"/>
                <a:sym typeface="Times New Roman" panose="02020603050405020304"/>
              </a:defRPr>
            </a:pPr>
            <a:r>
              <a:t>Условный оператор ветвления if </a:t>
            </a:r>
            <a:endParaRPr>
              <a:latin typeface="+mj-lt"/>
              <a:ea typeface="+mj-ea"/>
              <a:cs typeface="+mj-cs"/>
              <a:sym typeface="Calibri" panose="020F0502020204030204"/>
            </a:endParaRPr>
          </a:p>
          <a:p>
            <a:pPr>
              <a:lnSpc>
                <a:spcPct val="107000"/>
              </a:lnSpc>
              <a:spcBef>
                <a:spcPts val="800"/>
              </a:spcBef>
              <a:defRPr sz="1900">
                <a:latin typeface="Times New Roman" panose="02020603050405020304"/>
                <a:ea typeface="Times New Roman" panose="02020603050405020304"/>
                <a:cs typeface="Times New Roman" panose="02020603050405020304"/>
                <a:sym typeface="Times New Roman" panose="02020603050405020304"/>
              </a:defRPr>
            </a:pPr>
            <a:r>
              <a:t>Оператор ветвления if позволяет выполнить определенный набор команд в зависимости от некоторого условия</a:t>
            </a:r>
            <a:endParaRPr>
              <a:latin typeface="+mj-lt"/>
              <a:ea typeface="+mj-ea"/>
              <a:cs typeface="+mj-cs"/>
              <a:sym typeface="Calibri" panose="020F0502020204030204"/>
            </a:endParaRPr>
          </a:p>
          <a:p>
            <a:pPr>
              <a:lnSpc>
                <a:spcPct val="107000"/>
              </a:lnSpc>
              <a:spcBef>
                <a:spcPts val="800"/>
              </a:spcBef>
              <a:defRPr sz="1900">
                <a:latin typeface="Times New Roman" panose="02020603050405020304"/>
                <a:ea typeface="Times New Roman" panose="02020603050405020304"/>
                <a:cs typeface="Times New Roman" panose="02020603050405020304"/>
                <a:sym typeface="Times New Roman" panose="02020603050405020304"/>
              </a:defRPr>
            </a:pPr>
            <a:r>
              <a:t>Синтаксис оператора if выглядит так. </a:t>
            </a:r>
            <a:endParaRPr>
              <a:latin typeface="+mj-lt"/>
              <a:ea typeface="+mj-ea"/>
              <a:cs typeface="+mj-cs"/>
              <a:sym typeface="Calibri" panose="020F0502020204030204"/>
            </a:endParaRPr>
          </a:p>
          <a:p>
            <a:pPr algn="ctr">
              <a:lnSpc>
                <a:spcPct val="107000"/>
              </a:lnSpc>
              <a:spcBef>
                <a:spcPts val="800"/>
              </a:spcBef>
              <a:defRPr sz="1900" b="1">
                <a:latin typeface="Times New Roman" panose="02020603050405020304"/>
                <a:ea typeface="Times New Roman" panose="02020603050405020304"/>
                <a:cs typeface="Times New Roman" panose="02020603050405020304"/>
                <a:sym typeface="Times New Roman" panose="02020603050405020304"/>
              </a:defRPr>
            </a:pPr>
            <a:r>
              <a:t>if выражение:</a:t>
            </a:r>
            <a:endParaRPr>
              <a:latin typeface="+mj-lt"/>
              <a:ea typeface="+mj-ea"/>
              <a:cs typeface="+mj-cs"/>
              <a:sym typeface="Calibri" panose="020F0502020204030204"/>
            </a:endParaRPr>
          </a:p>
          <a:p>
            <a:pPr indent="449580" algn="ctr">
              <a:lnSpc>
                <a:spcPct val="107000"/>
              </a:lnSpc>
              <a:spcBef>
                <a:spcPts val="800"/>
              </a:spcBef>
              <a:defRPr sz="1900" b="1">
                <a:latin typeface="Times New Roman" panose="02020603050405020304"/>
                <a:ea typeface="Times New Roman" panose="02020603050405020304"/>
                <a:cs typeface="Times New Roman" panose="02020603050405020304"/>
                <a:sym typeface="Times New Roman" panose="02020603050405020304"/>
              </a:defRPr>
            </a:pPr>
            <a:r>
              <a:t>команда_1</a:t>
            </a:r>
            <a:endParaRPr>
              <a:latin typeface="+mj-lt"/>
              <a:ea typeface="+mj-ea"/>
              <a:cs typeface="+mj-cs"/>
              <a:sym typeface="Calibri" panose="020F0502020204030204"/>
            </a:endParaRPr>
          </a:p>
          <a:p>
            <a:pPr indent="449580" algn="ctr">
              <a:lnSpc>
                <a:spcPct val="107000"/>
              </a:lnSpc>
              <a:spcBef>
                <a:spcPts val="800"/>
              </a:spcBef>
              <a:defRPr sz="1900" b="1">
                <a:latin typeface="Times New Roman" panose="02020603050405020304"/>
                <a:ea typeface="Times New Roman" panose="02020603050405020304"/>
                <a:cs typeface="Times New Roman" panose="02020603050405020304"/>
                <a:sym typeface="Times New Roman" panose="02020603050405020304"/>
              </a:defRPr>
            </a:pPr>
            <a:r>
              <a:t>команда_2</a:t>
            </a:r>
            <a:endParaRPr>
              <a:latin typeface="+mj-lt"/>
              <a:ea typeface="+mj-ea"/>
              <a:cs typeface="+mj-cs"/>
              <a:sym typeface="Calibri" panose="020F0502020204030204"/>
            </a:endParaRPr>
          </a:p>
          <a:p>
            <a:pPr indent="449580" algn="ctr">
              <a:lnSpc>
                <a:spcPct val="107000"/>
              </a:lnSpc>
              <a:spcBef>
                <a:spcPts val="800"/>
              </a:spcBef>
              <a:defRPr sz="1900" b="1">
                <a:latin typeface="Times New Roman" panose="02020603050405020304"/>
                <a:ea typeface="Times New Roman" panose="02020603050405020304"/>
                <a:cs typeface="Times New Roman" panose="02020603050405020304"/>
                <a:sym typeface="Times New Roman" panose="02020603050405020304"/>
              </a:defRPr>
            </a:pPr>
            <a:r>
              <a:t>...</a:t>
            </a:r>
            <a:endParaRPr>
              <a:latin typeface="+mj-lt"/>
              <a:ea typeface="+mj-ea"/>
              <a:cs typeface="+mj-cs"/>
              <a:sym typeface="Calibri" panose="020F0502020204030204"/>
            </a:endParaRPr>
          </a:p>
          <a:p>
            <a:pPr indent="449580" algn="ctr">
              <a:lnSpc>
                <a:spcPct val="107000"/>
              </a:lnSpc>
              <a:spcBef>
                <a:spcPts val="800"/>
              </a:spcBef>
              <a:defRPr sz="1900" b="1">
                <a:latin typeface="Times New Roman" panose="02020603050405020304"/>
                <a:ea typeface="Times New Roman" panose="02020603050405020304"/>
                <a:cs typeface="Times New Roman" panose="02020603050405020304"/>
                <a:sym typeface="Times New Roman" panose="02020603050405020304"/>
              </a:defRPr>
            </a:pPr>
            <a:r>
              <a:t>команда_n</a:t>
            </a:r>
            <a:endParaRPr>
              <a:latin typeface="+mj-lt"/>
              <a:ea typeface="+mj-ea"/>
              <a:cs typeface="+mj-cs"/>
              <a:sym typeface="Calibri" panose="020F0502020204030204"/>
            </a:endParaRPr>
          </a:p>
          <a:p>
            <a:pPr>
              <a:lnSpc>
                <a:spcPct val="107000"/>
              </a:lnSpc>
              <a:spcBef>
                <a:spcPts val="800"/>
              </a:spcBef>
              <a:defRPr sz="1900">
                <a:latin typeface="Times New Roman" panose="02020603050405020304"/>
                <a:ea typeface="Times New Roman" panose="02020603050405020304"/>
                <a:cs typeface="Times New Roman" panose="02020603050405020304"/>
                <a:sym typeface="Times New Roman" panose="02020603050405020304"/>
              </a:defRPr>
            </a:pPr>
            <a:r>
              <a:t>После оператора if записывается выражение. Если это выражение истинно, то выполняются команды, определяемые данным оператором. Выражение является истинным, если его результатом является число не равное нулю, непустой объект, либо логическое True. После выражения нужно поставить двоеточие </a:t>
            </a:r>
            <a:r>
              <a:rPr b="1"/>
              <a:t>: </a:t>
            </a:r>
            <a:endParaRPr>
              <a:latin typeface="+mj-lt"/>
              <a:ea typeface="+mj-ea"/>
              <a:cs typeface="+mj-cs"/>
              <a:sym typeface="Calibri" panose="020F0502020204030204"/>
            </a:endParaRPr>
          </a:p>
          <a:p>
            <a:pPr>
              <a:lnSpc>
                <a:spcPct val="107000"/>
              </a:lnSpc>
              <a:spcBef>
                <a:spcPts val="800"/>
              </a:spcBef>
              <a:defRPr sz="19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pPr>
            <a:r>
              <a:t>ВАЖНО</a:t>
            </a:r>
            <a:r>
              <a:rPr b="0">
                <a:solidFill>
                  <a:srgbClr val="000000"/>
                </a:solidFill>
              </a:rPr>
              <a:t>: </a:t>
            </a:r>
            <a:r>
              <a:rPr b="0" i="1">
                <a:solidFill>
                  <a:srgbClr val="000000"/>
                </a:solidFill>
              </a:rPr>
              <a:t>блок кода, который необходимо выполнить, в случае истинности выражения, отделяется четырьмя пробелами слева!</a:t>
            </a:r>
            <a:endParaRPr>
              <a:latin typeface="+mj-lt"/>
              <a:ea typeface="+mj-ea"/>
              <a:cs typeface="+mj-cs"/>
              <a:sym typeface="Calibri" panose="020F0502020204030204"/>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Заголовок 1"/>
          <p:cNvSpPr txBox="1"/>
          <p:nvPr>
            <p:ph type="title"/>
          </p:nvPr>
        </p:nvSpPr>
        <p:spPr>
          <a:xfrm>
            <a:off x="1066800" y="457200"/>
            <a:ext cx="10058400" cy="1371600"/>
          </a:xfrm>
          <a:prstGeom prst="rect">
            <a:avLst/>
          </a:prstGeom>
        </p:spPr>
        <p:txBody>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Пример программы</a:t>
            </a:r>
          </a:p>
        </p:txBody>
      </p:sp>
      <p:pic>
        <p:nvPicPr>
          <p:cNvPr id="163" name="Рисунок 5" descr="Рисунок 5"/>
          <p:cNvPicPr>
            <a:picLocks noChangeAspect="1"/>
          </p:cNvPicPr>
          <p:nvPr/>
        </p:nvPicPr>
        <p:blipFill>
          <a:blip r:embed="rId1"/>
          <a:stretch>
            <a:fillRect/>
          </a:stretch>
        </p:blipFill>
        <p:spPr>
          <a:xfrm>
            <a:off x="4096060" y="1828800"/>
            <a:ext cx="3999880" cy="3781705"/>
          </a:xfrm>
          <a:prstGeom prst="rect">
            <a:avLst/>
          </a:prstGeom>
          <a:ln w="12700">
            <a:miter lim="400000"/>
            <a:headEnd/>
            <a:tailEnd/>
          </a:ln>
        </p:spPr>
      </p:pic>
    </p:spTree>
  </p:cSld>
  <p:clrMapOvr>
    <a:masterClrMapping/>
  </p:clrMapOvr>
  <p:transition spd="med"/>
</p:sld>
</file>

<file path=ppt/theme/theme1.xml><?xml version="1.0" encoding="utf-8"?>
<a:theme xmlns:a="http://schemas.openxmlformats.org/drawingml/2006/main" name="СавонVTI">
  <a:themeElements>
    <a:clrScheme name="СавонVTI">
      <a:dk1>
        <a:srgbClr val="000000"/>
      </a:dk1>
      <a:lt1>
        <a:srgbClr val="000000"/>
      </a:lt1>
      <a:dk2>
        <a:srgbClr val="A7A7A7"/>
      </a:dk2>
      <a:lt2>
        <a:srgbClr val="535353"/>
      </a:lt2>
      <a:accent1>
        <a:srgbClr val="57903F"/>
      </a:accent1>
      <a:accent2>
        <a:srgbClr val="F03F2B"/>
      </a:accent2>
      <a:accent3>
        <a:srgbClr val="3488A0"/>
      </a:accent3>
      <a:accent4>
        <a:srgbClr val="F8D22F"/>
      </a:accent4>
      <a:accent5>
        <a:srgbClr val="5CC6D6"/>
      </a:accent5>
      <a:accent6>
        <a:srgbClr val="B8D233"/>
      </a:accent6>
      <a:hlink>
        <a:srgbClr val="0000FF"/>
      </a:hlink>
      <a:folHlink>
        <a:srgbClr val="FF00FF"/>
      </a:folHlink>
    </a:clrScheme>
    <a:fontScheme name="СавонVTI">
      <a:majorFont>
        <a:latin typeface="Calibri"/>
        <a:ea typeface="Calibri"/>
        <a:cs typeface="Calibri"/>
      </a:majorFont>
      <a:minorFont>
        <a:latin typeface="Helvetica"/>
        <a:ea typeface="Helvetica"/>
        <a:cs typeface="Helvetica"/>
      </a:minorFont>
    </a:fontScheme>
    <a:fmtScheme name="Савон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12700" dir="5400000" rotWithShape="0">
              <a:srgbClr val="000000">
                <a:alpha val="63000"/>
              </a:srgbClr>
            </a:outerShdw>
          </a:effectLst>
        </a:effectStyle>
        <a:effectStyle>
          <a:effectLst>
            <a:outerShdw blurRad="38100" dist="12700" dir="5400000" rotWithShape="0">
              <a:srgbClr val="000000">
                <a:alpha val="63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blurRad="38100" dist="12700" dir="5400000" rotWithShape="0">
            <a:srgbClr val="000000">
              <a:alpha val="63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СавонVTI">
  <a:themeElements>
    <a:clrScheme name="СавонVTI">
      <a:dk1>
        <a:srgbClr val="000000"/>
      </a:dk1>
      <a:lt1>
        <a:srgbClr val="FFFFFF"/>
      </a:lt1>
      <a:dk2>
        <a:srgbClr val="A7A7A7"/>
      </a:dk2>
      <a:lt2>
        <a:srgbClr val="535353"/>
      </a:lt2>
      <a:accent1>
        <a:srgbClr val="57903F"/>
      </a:accent1>
      <a:accent2>
        <a:srgbClr val="F03F2B"/>
      </a:accent2>
      <a:accent3>
        <a:srgbClr val="3488A0"/>
      </a:accent3>
      <a:accent4>
        <a:srgbClr val="F8D22F"/>
      </a:accent4>
      <a:accent5>
        <a:srgbClr val="5CC6D6"/>
      </a:accent5>
      <a:accent6>
        <a:srgbClr val="B8D233"/>
      </a:accent6>
      <a:hlink>
        <a:srgbClr val="0000FF"/>
      </a:hlink>
      <a:folHlink>
        <a:srgbClr val="FF00FF"/>
      </a:folHlink>
    </a:clrScheme>
    <a:fontScheme name="СавонVTI">
      <a:majorFont>
        <a:latin typeface="Calibri"/>
        <a:ea typeface="Calibri"/>
        <a:cs typeface="Calibri"/>
      </a:majorFont>
      <a:minorFont>
        <a:latin typeface="Helvetica"/>
        <a:ea typeface="Helvetica"/>
        <a:cs typeface="Helvetica"/>
      </a:minorFont>
    </a:fontScheme>
    <a:fmtScheme name="Савон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12700" dir="5400000" rotWithShape="0">
              <a:srgbClr val="000000">
                <a:alpha val="63000"/>
              </a:srgbClr>
            </a:outerShdw>
          </a:effectLst>
        </a:effectStyle>
        <a:effectStyle>
          <a:effectLst>
            <a:outerShdw blurRad="38100" dist="12700" dir="5400000" rotWithShape="0">
              <a:srgbClr val="000000">
                <a:alpha val="63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blurRad="38100" dist="12700" dir="5400000" rotWithShape="0">
            <a:srgbClr val="000000">
              <a:alpha val="63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7107</Words>
  <Application>WPS Presentation</Application>
  <PresentationFormat/>
  <Paragraphs>216</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SimSun</vt:lpstr>
      <vt:lpstr>Wingdings</vt:lpstr>
      <vt:lpstr>Century Gothic</vt:lpstr>
      <vt:lpstr>Garamond</vt:lpstr>
      <vt:lpstr>Segoe Print</vt:lpstr>
      <vt:lpstr>Calibri</vt:lpstr>
      <vt:lpstr>Times New Roman</vt:lpstr>
      <vt:lpstr>Microsoft YaHei</vt:lpstr>
      <vt:lpstr>Arial Unicode MS</vt:lpstr>
      <vt:lpstr>Helvetica</vt:lpstr>
      <vt:lpstr>СавонVTI</vt:lpstr>
      <vt:lpstr>Условные операторы</vt:lpstr>
      <vt:lpstr>Проверка пройденного на занятии №1</vt:lpstr>
      <vt:lpstr>Проверка домашнего задания</vt:lpstr>
      <vt:lpstr>Модуль random </vt:lpstr>
      <vt:lpstr>Вычислить сумму цифр случайного трёхзначного числа</vt:lpstr>
      <vt:lpstr>План занятия</vt:lpstr>
      <vt:lpstr>Операторы сравнения </vt:lpstr>
      <vt:lpstr>Операторы ветвления (условия) </vt:lpstr>
      <vt:lpstr>Пример программы</vt:lpstr>
      <vt:lpstr>PowerPoint 演示文稿</vt:lpstr>
      <vt:lpstr>Пример программы</vt:lpstr>
      <vt:lpstr>Задание №1  Необходимо написать программу, которая требует у пользователя ввести целое число и проверяет чётное оно или нет</vt:lpstr>
      <vt:lpstr>Решение:</vt:lpstr>
      <vt:lpstr>PowerPoint 演示文稿</vt:lpstr>
      <vt:lpstr>Пример программы</vt:lpstr>
      <vt:lpstr>Операторы or,and и not </vt:lpstr>
      <vt:lpstr>Пример программы</vt:lpstr>
      <vt:lpstr>Задание №2  Вводятся три целых числа. Определить какое из них наибольшее.</vt:lpstr>
      <vt:lpstr>Решение</vt:lpstr>
      <vt:lpstr>Задание №3  Написать примитивный калькулятор. Пользователь должен ввести число, потом операцию (+-/*) и потом ещё одно число, после этого пользователь получает ответ. Числа могут быть дробными</vt:lpstr>
      <vt:lpstr>Решение</vt:lpstr>
      <vt:lpstr>Задание №4  Дана следующая функция y = f(x). y = 2x – 10, если x &gt; 0 y = 0, если x = 0 y = 2 *|x| - 1, если x &lt; 0   Примечание: для нахождения модуля используйте встроенную функцию abs(x)</vt:lpstr>
      <vt:lpstr>Решение:</vt:lpstr>
      <vt:lpstr>Тип данных bool </vt:lpstr>
      <vt:lpstr>Задание №5  Напишите программу, которая выполняет сравнение двух переменных , если условие верно то выполняется вложенный блок части if. Обязательное условие: if a &gt; b писать нельзя. Только использование булевого значения выражения.</vt:lpstr>
      <vt:lpstr>Решение:</vt:lpstr>
      <vt:lpstr> Домашнее задание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Условные операторы</dc:title>
  <dc:creator/>
  <cp:lastModifiedBy>kosmo</cp:lastModifiedBy>
  <cp:revision>1</cp:revision>
  <dcterms:created xsi:type="dcterms:W3CDTF">2021-12-25T20:53:04Z</dcterms:created>
  <dcterms:modified xsi:type="dcterms:W3CDTF">2021-12-25T20:53:04Z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F4C45C8CB2104E398DF4A1EA8B2637D8</vt:lpwstr>
  </property>
  <property fmtid="{D5CDD505-2E9C-101B-9397-08002B2CF9AE}" pid="3" name="KSOProductBuildVer">
    <vt:lpwstr>1049-11.2.0.10426</vt:lpwstr>
  </property>
</Properties>
</file>