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 panose="020B0604020202020204"/>
      </a:defRPr>
    </a:lvl1pPr>
    <a:lvl2pPr indent="228600" latinLnBrk="0">
      <a:defRPr sz="1400">
        <a:latin typeface="+mj-lt"/>
        <a:ea typeface="+mj-ea"/>
        <a:cs typeface="+mj-cs"/>
        <a:sym typeface="Arial" panose="020B0604020202020204"/>
      </a:defRPr>
    </a:lvl2pPr>
    <a:lvl3pPr indent="457200" latinLnBrk="0">
      <a:defRPr sz="1400">
        <a:latin typeface="+mj-lt"/>
        <a:ea typeface="+mj-ea"/>
        <a:cs typeface="+mj-cs"/>
        <a:sym typeface="Arial" panose="020B0604020202020204"/>
      </a:defRPr>
    </a:lvl3pPr>
    <a:lvl4pPr indent="685800" latinLnBrk="0">
      <a:defRPr sz="1400">
        <a:latin typeface="+mj-lt"/>
        <a:ea typeface="+mj-ea"/>
        <a:cs typeface="+mj-cs"/>
        <a:sym typeface="Arial" panose="020B0604020202020204"/>
      </a:defRPr>
    </a:lvl4pPr>
    <a:lvl5pPr indent="914400" latinLnBrk="0">
      <a:defRPr sz="1400">
        <a:latin typeface="+mj-lt"/>
        <a:ea typeface="+mj-ea"/>
        <a:cs typeface="+mj-cs"/>
        <a:sym typeface="Arial" panose="020B0604020202020204"/>
      </a:defRPr>
    </a:lvl5pPr>
    <a:lvl6pPr indent="1143000" latinLnBrk="0">
      <a:defRPr sz="1400">
        <a:latin typeface="+mj-lt"/>
        <a:ea typeface="+mj-ea"/>
        <a:cs typeface="+mj-cs"/>
        <a:sym typeface="Arial" panose="020B0604020202020204"/>
      </a:defRPr>
    </a:lvl6pPr>
    <a:lvl7pPr indent="1371600" latinLnBrk="0">
      <a:defRPr sz="1400">
        <a:latin typeface="+mj-lt"/>
        <a:ea typeface="+mj-ea"/>
        <a:cs typeface="+mj-cs"/>
        <a:sym typeface="Arial" panose="020B0604020202020204"/>
      </a:defRPr>
    </a:lvl7pPr>
    <a:lvl8pPr indent="1600200" latinLnBrk="0">
      <a:defRPr sz="1400">
        <a:latin typeface="+mj-lt"/>
        <a:ea typeface="+mj-ea"/>
        <a:cs typeface="+mj-cs"/>
        <a:sym typeface="Arial" panose="020B0604020202020204"/>
      </a:defRPr>
    </a:lvl8pPr>
    <a:lvl9pPr indent="1828800" latinLnBrk="0">
      <a:defRPr sz="1400">
        <a:latin typeface="+mj-lt"/>
        <a:ea typeface="+mj-ea"/>
        <a:cs typeface="+mj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9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5" name="Google Shape;20;p44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50800" rotWithShape="0">
              <a:srgbClr val="000000">
                <a:alpha val="65882"/>
              </a:srgbClr>
            </a:outerShdw>
          </a:effectLst>
        </p:spPr>
        <p:txBody>
          <a:bodyPr lIns="0" tIns="0" rIns="0" bIns="0" anchor="ctr"/>
          <a:lstStyle/>
          <a:p/>
        </p:txBody>
      </p:sp>
      <p:sp>
        <p:nvSpPr>
          <p:cNvPr id="16" name="Google Shape;21;p44"/>
          <p:cNvSpPr/>
          <p:nvPr/>
        </p:nvSpPr>
        <p:spPr>
          <a:xfrm>
            <a:off x="1447800" y="1411614"/>
            <a:ext cx="9296401" cy="4034771"/>
          </a:xfrm>
          <a:prstGeom prst="rect">
            <a:avLst/>
          </a:prstGeom>
          <a:ln cap="sq">
            <a:solidFill>
              <a:srgbClr val="FEFEFE"/>
            </a:solidFill>
            <a:miter/>
          </a:ln>
        </p:spPr>
        <p:txBody>
          <a:bodyPr lIns="0" tIns="0" rIns="0" bIns="0" anchor="ctr"/>
          <a:lstStyle/>
          <a:p/>
        </p:txBody>
      </p:sp>
      <p:sp>
        <p:nvSpPr>
          <p:cNvPr id="17" name="Google Shape;22;p44"/>
          <p:cNvSpPr/>
          <p:nvPr/>
        </p:nvSpPr>
        <p:spPr>
          <a:xfrm>
            <a:off x="5135879" y="1267729"/>
            <a:ext cx="1920241" cy="7315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grpSp>
        <p:nvGrpSpPr>
          <p:cNvPr id="21" name="Google Shape;23;p44"/>
          <p:cNvGrpSpPr/>
          <p:nvPr/>
        </p:nvGrpSpPr>
        <p:grpSpPr>
          <a:xfrm>
            <a:off x="5250179" y="1267729"/>
            <a:ext cx="1691641" cy="615935"/>
            <a:chOff x="0" y="0"/>
            <a:chExt cx="1691640" cy="615934"/>
          </a:xfrm>
        </p:grpSpPr>
        <p:sp>
          <p:nvSpPr>
            <p:cNvPr id="18" name="Google Shape;24;p44"/>
            <p:cNvSpPr/>
            <p:nvPr/>
          </p:nvSpPr>
          <p:spPr>
            <a:xfrm flipH="1">
              <a:off x="-1" y="-1"/>
              <a:ext cx="1" cy="612649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19" name="Google Shape;25;p44"/>
            <p:cNvSpPr/>
            <p:nvPr/>
          </p:nvSpPr>
          <p:spPr>
            <a:xfrm>
              <a:off x="1691639" y="-1"/>
              <a:ext cx="1" cy="612649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20" name="Google Shape;26;p44"/>
            <p:cNvSpPr/>
            <p:nvPr/>
          </p:nvSpPr>
          <p:spPr>
            <a:xfrm>
              <a:off x="0" y="615934"/>
              <a:ext cx="169164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22" name="Текст заголовка"/>
          <p:cNvSpPr txBox="1"/>
          <p:nvPr>
            <p:ph type="title" hasCustomPrompt="1"/>
          </p:nvPr>
        </p:nvSpPr>
        <p:spPr>
          <a:xfrm>
            <a:off x="1629103" y="2244830"/>
            <a:ext cx="8933796" cy="2437233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sz="6800">
                <a:solidFill>
                  <a:srgbClr val="FEFEFE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629100" y="4682061"/>
            <a:ext cx="8936847" cy="457202"/>
          </a:xfrm>
          <a:prstGeom prst="rect">
            <a:avLst/>
          </a:prstGeom>
        </p:spPr>
        <p:txBody>
          <a:bodyPr/>
          <a:lstStyle>
            <a:lvl1pPr marL="323850" indent="-19050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EFEFE"/>
                </a:solidFill>
              </a:defRPr>
            </a:lvl1pPr>
            <a:lvl2pPr marL="323850" indent="27940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EFEFE"/>
                </a:solidFill>
              </a:defRPr>
            </a:lvl2pPr>
            <a:lvl3pPr marL="323850" indent="74295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EFEFE"/>
                </a:solidFill>
              </a:defRPr>
            </a:lvl3pPr>
            <a:lvl4pPr marL="323850" indent="120015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EFEFE"/>
                </a:solidFill>
              </a:defRPr>
            </a:lvl4pPr>
            <a:lvl5pPr marL="323850" indent="165735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EFEFE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4" name="Номер слайда"/>
          <p:cNvSpPr txBox="1"/>
          <p:nvPr>
            <p:ph type="sldNum" sz="quarter" idx="2"/>
          </p:nvPr>
        </p:nvSpPr>
        <p:spPr>
          <a:xfrm>
            <a:off x="10346187" y="5187608"/>
            <a:ext cx="216714" cy="218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EFEFE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10;p52"/>
          <p:cNvSpPr/>
          <p:nvPr/>
        </p:nvSpPr>
        <p:spPr>
          <a:xfrm>
            <a:off x="8119870" y="237744"/>
            <a:ext cx="3826597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124" name="Google Shape;111;p52"/>
          <p:cNvSpPr/>
          <p:nvPr>
            <p:ph type="pic" idx="21"/>
          </p:nvPr>
        </p:nvSpPr>
        <p:spPr>
          <a:xfrm>
            <a:off x="228599" y="237743"/>
            <a:ext cx="7696201" cy="63825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5" name="Google Shape;115;p52"/>
          <p:cNvSpPr/>
          <p:nvPr/>
        </p:nvSpPr>
        <p:spPr>
          <a:xfrm>
            <a:off x="8254659" y="374903"/>
            <a:ext cx="3557016" cy="6108194"/>
          </a:xfrm>
          <a:prstGeom prst="rect">
            <a:avLst/>
          </a:prstGeom>
          <a:ln cap="sq">
            <a:solidFill>
              <a:srgbClr val="3F3F3F"/>
            </a:solidFill>
            <a:miter/>
          </a:ln>
        </p:spPr>
        <p:txBody>
          <a:bodyPr lIns="0" tIns="0" rIns="0" bIns="0" anchor="ctr"/>
          <a:lstStyle/>
          <a:p/>
        </p:txBody>
      </p:sp>
      <p:sp>
        <p:nvSpPr>
          <p:cNvPr id="126" name="Текст заголовка"/>
          <p:cNvSpPr txBox="1"/>
          <p:nvPr>
            <p:ph type="title" hasCustomPrompt="1"/>
          </p:nvPr>
        </p:nvSpPr>
        <p:spPr>
          <a:xfrm>
            <a:off x="8477250" y="603504"/>
            <a:ext cx="3144774" cy="164592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7" name="Уровень текста 1…"/>
          <p:cNvSpPr txBox="1"/>
          <p:nvPr>
            <p:ph type="body" sz="quarter" idx="1" hasCustomPrompt="1"/>
          </p:nvPr>
        </p:nvSpPr>
        <p:spPr>
          <a:xfrm>
            <a:off x="8477250" y="2386583"/>
            <a:ext cx="3144774" cy="3511298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8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lvl1pPr>
            <a:lvl2pPr marL="228600" indent="457200">
              <a:spcBef>
                <a:spcPts val="8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lvl2pPr>
            <a:lvl3pPr marL="228600" indent="914400">
              <a:spcBef>
                <a:spcPts val="8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lvl3pPr>
            <a:lvl4pPr marL="228600" indent="1371600">
              <a:spcBef>
                <a:spcPts val="8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lvl4pPr>
            <a:lvl5pPr marL="228600" indent="1828800">
              <a:spcBef>
                <a:spcPts val="8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xfrm>
            <a:off x="11405310" y="6182400"/>
            <a:ext cx="216715" cy="218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36" name="Уровень текста 1…"/>
          <p:cNvSpPr txBox="1"/>
          <p:nvPr>
            <p:ph type="body" idx="1" hasCustomPrompt="1"/>
          </p:nvPr>
        </p:nvSpPr>
        <p:spPr>
          <a:xfrm rot="5400000">
            <a:off x="4171188" y="-1001268"/>
            <a:ext cx="3849624" cy="10058401"/>
          </a:xfrm>
          <a:prstGeom prst="rect">
            <a:avLst/>
          </a:prstGeom>
        </p:spPr>
        <p:txBody>
          <a:bodyPr/>
          <a:lstStyle>
            <a:lvl1pPr indent="-342900">
              <a:buClr>
                <a:srgbClr val="262626"/>
              </a:buClr>
              <a:defRPr>
                <a:solidFill>
                  <a:srgbClr val="000000"/>
                </a:solidFill>
              </a:defRPr>
            </a:lvl1pPr>
            <a:lvl2pPr marL="967105" indent="-395605">
              <a:buClr>
                <a:srgbClr val="262626"/>
              </a:buClr>
              <a:defRPr>
                <a:solidFill>
                  <a:srgbClr val="000000"/>
                </a:solidFill>
              </a:defRPr>
            </a:lvl2pPr>
            <a:lvl3pPr marL="1457325" indent="-428625">
              <a:buClr>
                <a:srgbClr val="262626"/>
              </a:buClr>
              <a:defRPr>
                <a:solidFill>
                  <a:srgbClr val="000000"/>
                </a:solidFill>
              </a:defRPr>
            </a:lvl3pPr>
            <a:lvl4pPr marL="1914525" indent="-428625">
              <a:buClr>
                <a:srgbClr val="262626"/>
              </a:buClr>
              <a:defRPr>
                <a:solidFill>
                  <a:srgbClr val="000000"/>
                </a:solidFill>
              </a:defRPr>
            </a:lvl4pPr>
            <a:lvl5pPr marL="2371725" indent="-428625">
              <a:buClr>
                <a:srgbClr val="262626"/>
              </a:buClr>
              <a:defRPr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Текст заголовка"/>
          <p:cNvSpPr txBox="1"/>
          <p:nvPr>
            <p:ph type="title" hasCustomPrompt="1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45" name="Уровень текста 1…"/>
          <p:cNvSpPr txBox="1"/>
          <p:nvPr>
            <p:ph type="body" idx="1" hasCustomPrompt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</p:spPr>
        <p:txBody>
          <a:bodyPr/>
          <a:lstStyle>
            <a:lvl1pPr indent="-342900">
              <a:buClr>
                <a:srgbClr val="262626"/>
              </a:buClr>
              <a:defRPr>
                <a:solidFill>
                  <a:srgbClr val="000000"/>
                </a:solidFill>
              </a:defRPr>
            </a:lvl1pPr>
            <a:lvl2pPr marL="967105" indent="-395605">
              <a:buClr>
                <a:srgbClr val="262626"/>
              </a:buClr>
              <a:defRPr>
                <a:solidFill>
                  <a:srgbClr val="000000"/>
                </a:solidFill>
              </a:defRPr>
            </a:lvl2pPr>
            <a:lvl3pPr marL="1457325" indent="-428625">
              <a:buClr>
                <a:srgbClr val="262626"/>
              </a:buClr>
              <a:defRPr>
                <a:solidFill>
                  <a:srgbClr val="000000"/>
                </a:solidFill>
              </a:defRPr>
            </a:lvl3pPr>
            <a:lvl4pPr marL="1914525" indent="-428625">
              <a:buClr>
                <a:srgbClr val="262626"/>
              </a:buClr>
              <a:defRPr>
                <a:solidFill>
                  <a:srgbClr val="000000"/>
                </a:solidFill>
              </a:defRPr>
            </a:lvl4pPr>
            <a:lvl5pPr marL="2371725" indent="-428625">
              <a:buClr>
                <a:srgbClr val="262626"/>
              </a:buClr>
              <a:defRPr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idx="1" hasCustomPrompt="1"/>
          </p:nvPr>
        </p:nvSpPr>
        <p:spPr>
          <a:xfrm>
            <a:off x="1066800" y="2103120"/>
            <a:ext cx="10058400" cy="3849625"/>
          </a:xfrm>
          <a:prstGeom prst="rect">
            <a:avLst/>
          </a:prstGeom>
        </p:spPr>
        <p:txBody>
          <a:bodyPr/>
          <a:lstStyle>
            <a:lvl1pPr indent="-342900">
              <a:buClr>
                <a:srgbClr val="262626"/>
              </a:buClr>
              <a:defRPr>
                <a:solidFill>
                  <a:srgbClr val="000000"/>
                </a:solidFill>
              </a:defRPr>
            </a:lvl1pPr>
            <a:lvl2pPr marL="967105" indent="-395605">
              <a:buClr>
                <a:srgbClr val="262626"/>
              </a:buClr>
              <a:defRPr>
                <a:solidFill>
                  <a:srgbClr val="000000"/>
                </a:solidFill>
              </a:defRPr>
            </a:lvl2pPr>
            <a:lvl3pPr marL="1457325" indent="-428625">
              <a:buClr>
                <a:srgbClr val="262626"/>
              </a:buClr>
              <a:defRPr>
                <a:solidFill>
                  <a:srgbClr val="000000"/>
                </a:solidFill>
              </a:defRPr>
            </a:lvl3pPr>
            <a:lvl4pPr marL="1914525" indent="-428625">
              <a:buClr>
                <a:srgbClr val="262626"/>
              </a:buClr>
              <a:defRPr>
                <a:solidFill>
                  <a:srgbClr val="000000"/>
                </a:solidFill>
              </a:defRPr>
            </a:lvl4pPr>
            <a:lvl5pPr marL="2371725" indent="-428625">
              <a:buClr>
                <a:srgbClr val="262626"/>
              </a:buClr>
              <a:defRPr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53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9" name="Google Shape;54;p43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rotWithShape="0">
              <a:srgbClr val="000000">
                <a:alpha val="65882"/>
              </a:srgbClr>
            </a:outerShdw>
          </a:effectLst>
        </p:spPr>
        <p:txBody>
          <a:bodyPr lIns="0" tIns="0" rIns="0" bIns="0" anchor="ctr"/>
          <a:lstStyle/>
          <a:p/>
        </p:txBody>
      </p:sp>
      <p:sp>
        <p:nvSpPr>
          <p:cNvPr id="50" name="Google Shape;55;p43"/>
          <p:cNvSpPr/>
          <p:nvPr/>
        </p:nvSpPr>
        <p:spPr>
          <a:xfrm>
            <a:off x="1447800" y="1411614"/>
            <a:ext cx="9296401" cy="4034771"/>
          </a:xfrm>
          <a:prstGeom prst="rect">
            <a:avLst/>
          </a:prstGeom>
          <a:ln cap="sq">
            <a:solidFill>
              <a:srgbClr val="3F3F3F"/>
            </a:solidFill>
            <a:miter/>
          </a:ln>
        </p:spPr>
        <p:txBody>
          <a:bodyPr lIns="0" tIns="0" rIns="0" bIns="0" anchor="ctr"/>
          <a:lstStyle/>
          <a:p/>
        </p:txBody>
      </p:sp>
      <p:sp>
        <p:nvSpPr>
          <p:cNvPr id="51" name="Google Shape;56;p43"/>
          <p:cNvSpPr/>
          <p:nvPr/>
        </p:nvSpPr>
        <p:spPr>
          <a:xfrm>
            <a:off x="5135879" y="1267729"/>
            <a:ext cx="1920241" cy="7315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grpSp>
        <p:nvGrpSpPr>
          <p:cNvPr id="55" name="Google Shape;57;p43"/>
          <p:cNvGrpSpPr/>
          <p:nvPr/>
        </p:nvGrpSpPr>
        <p:grpSpPr>
          <a:xfrm>
            <a:off x="5250179" y="1267729"/>
            <a:ext cx="1691641" cy="615935"/>
            <a:chOff x="0" y="0"/>
            <a:chExt cx="1691640" cy="615934"/>
          </a:xfrm>
        </p:grpSpPr>
        <p:sp>
          <p:nvSpPr>
            <p:cNvPr id="52" name="Google Shape;58;p43"/>
            <p:cNvSpPr/>
            <p:nvPr/>
          </p:nvSpPr>
          <p:spPr>
            <a:xfrm flipH="1">
              <a:off x="-1" y="-1"/>
              <a:ext cx="1" cy="612649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53" name="Google Shape;59;p43"/>
            <p:cNvSpPr/>
            <p:nvPr/>
          </p:nvSpPr>
          <p:spPr>
            <a:xfrm>
              <a:off x="1691639" y="-1"/>
              <a:ext cx="1" cy="612649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54" name="Google Shape;60;p43"/>
            <p:cNvSpPr/>
            <p:nvPr/>
          </p:nvSpPr>
          <p:spPr>
            <a:xfrm>
              <a:off x="0" y="615934"/>
              <a:ext cx="169164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56" name="Текст заголовка"/>
          <p:cNvSpPr txBox="1"/>
          <p:nvPr>
            <p:ph type="title" hasCustomPrompt="1"/>
          </p:nvPr>
        </p:nvSpPr>
        <p:spPr>
          <a:xfrm>
            <a:off x="1629103" y="2244830"/>
            <a:ext cx="8933796" cy="2437233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sz="6800"/>
            </a:lvl1pPr>
          </a:lstStyle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sz="quarter" idx="1" hasCustomPrompt="1"/>
          </p:nvPr>
        </p:nvSpPr>
        <p:spPr>
          <a:xfrm>
            <a:off x="1629100" y="4682061"/>
            <a:ext cx="8936847" cy="457202"/>
          </a:xfrm>
          <a:prstGeom prst="rect">
            <a:avLst/>
          </a:prstGeom>
        </p:spPr>
        <p:txBody>
          <a:bodyPr/>
          <a:lstStyle>
            <a:lvl1pPr marL="323850" indent="-19050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0C0C0C"/>
                </a:solidFill>
              </a:defRPr>
            </a:lvl1pPr>
            <a:lvl2pPr marL="323850" indent="27940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0C0C0C"/>
                </a:solidFill>
              </a:defRPr>
            </a:lvl2pPr>
            <a:lvl3pPr marL="323850" indent="74295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0C0C0C"/>
                </a:solidFill>
              </a:defRPr>
            </a:lvl3pPr>
            <a:lvl4pPr marL="323850" indent="120015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0C0C0C"/>
                </a:solidFill>
              </a:defRPr>
            </a:lvl4pPr>
            <a:lvl5pPr marL="323850" indent="1657350" algn="ctr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0C0C0C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xfrm>
            <a:off x="10346187" y="5187608"/>
            <a:ext cx="216714" cy="218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7;p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6" name="Google Shape;68;p47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rotWithShape="0">
              <a:srgbClr val="000000">
                <a:alpha val="65882"/>
              </a:srgbClr>
            </a:outerShdw>
          </a:effectLst>
        </p:spPr>
        <p:txBody>
          <a:bodyPr lIns="0" tIns="0" rIns="0" bIns="0" anchor="ctr"/>
          <a:lstStyle/>
          <a:p/>
        </p:txBody>
      </p:sp>
      <p:sp>
        <p:nvSpPr>
          <p:cNvPr id="67" name="Google Shape;69;p47"/>
          <p:cNvSpPr/>
          <p:nvPr/>
        </p:nvSpPr>
        <p:spPr>
          <a:xfrm>
            <a:off x="1447800" y="1411614"/>
            <a:ext cx="9296401" cy="4034771"/>
          </a:xfrm>
          <a:prstGeom prst="rect">
            <a:avLst/>
          </a:prstGeom>
          <a:ln cap="sq">
            <a:solidFill>
              <a:srgbClr val="3F3F3F"/>
            </a:solidFill>
            <a:miter/>
          </a:ln>
        </p:spPr>
        <p:txBody>
          <a:bodyPr lIns="0" tIns="0" rIns="0" bIns="0" anchor="ctr"/>
          <a:lstStyle/>
          <a:p/>
        </p:txBody>
      </p:sp>
      <p:sp>
        <p:nvSpPr>
          <p:cNvPr id="68" name="Google Shape;70;p47"/>
          <p:cNvSpPr/>
          <p:nvPr/>
        </p:nvSpPr>
        <p:spPr>
          <a:xfrm>
            <a:off x="5135879" y="1267729"/>
            <a:ext cx="1920241" cy="73152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69" name="Текст заголовка"/>
          <p:cNvSpPr txBox="1"/>
          <p:nvPr>
            <p:ph type="title" hasCustomPrompt="1"/>
          </p:nvPr>
        </p:nvSpPr>
        <p:spPr>
          <a:xfrm>
            <a:off x="1629155" y="2275165"/>
            <a:ext cx="8933690" cy="2406895"/>
          </a:xfrm>
          <a:prstGeom prst="rect">
            <a:avLst/>
          </a:prstGeom>
        </p:spPr>
        <p:txBody>
          <a:bodyPr/>
          <a:lstStyle>
            <a:lvl1pPr algn="ctr">
              <a:lnSpc>
                <a:spcPct val="83000"/>
              </a:lnSpc>
              <a:defRPr sz="6800"/>
            </a:lvl1pPr>
          </a:lstStyle>
          <a:p>
            <a:r>
              <a:t>Текст заголовка</a:t>
            </a:r>
          </a:p>
        </p:txBody>
      </p:sp>
      <p:grpSp>
        <p:nvGrpSpPr>
          <p:cNvPr id="73" name="Google Shape;72;p47"/>
          <p:cNvGrpSpPr/>
          <p:nvPr/>
        </p:nvGrpSpPr>
        <p:grpSpPr>
          <a:xfrm>
            <a:off x="5250179" y="1267729"/>
            <a:ext cx="1691641" cy="615935"/>
            <a:chOff x="0" y="0"/>
            <a:chExt cx="1691640" cy="615934"/>
          </a:xfrm>
        </p:grpSpPr>
        <p:sp>
          <p:nvSpPr>
            <p:cNvPr id="70" name="Google Shape;73;p47"/>
            <p:cNvSpPr/>
            <p:nvPr/>
          </p:nvSpPr>
          <p:spPr>
            <a:xfrm flipH="1">
              <a:off x="-1" y="-1"/>
              <a:ext cx="1" cy="612649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1" name="Google Shape;74;p47"/>
            <p:cNvSpPr/>
            <p:nvPr/>
          </p:nvSpPr>
          <p:spPr>
            <a:xfrm>
              <a:off x="1691639" y="-1"/>
              <a:ext cx="1" cy="612649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2" name="Google Shape;75;p47"/>
            <p:cNvSpPr/>
            <p:nvPr/>
          </p:nvSpPr>
          <p:spPr>
            <a:xfrm>
              <a:off x="0" y="615934"/>
              <a:ext cx="1691641" cy="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74" name="Уровень текста 1…"/>
          <p:cNvSpPr txBox="1"/>
          <p:nvPr>
            <p:ph type="body" sz="quarter" idx="1" hasCustomPrompt="1"/>
          </p:nvPr>
        </p:nvSpPr>
        <p:spPr>
          <a:xfrm>
            <a:off x="1629155" y="4682061"/>
            <a:ext cx="8939785" cy="457201"/>
          </a:xfrm>
          <a:prstGeom prst="rect">
            <a:avLst/>
          </a:prstGeom>
        </p:spPr>
        <p:txBody>
          <a:bodyPr/>
          <a:lstStyle>
            <a:lvl1pPr marL="228600" indent="0" algn="ctr">
              <a:buClrTx/>
              <a:buSzTx/>
              <a:buFontTx/>
              <a:buNone/>
              <a:defRPr sz="1800">
                <a:solidFill>
                  <a:srgbClr val="0C0C0C"/>
                </a:solidFill>
              </a:defRPr>
            </a:lvl1pPr>
            <a:lvl2pPr marL="228600" indent="457200" algn="ctr">
              <a:buClrTx/>
              <a:buSzTx/>
              <a:buFontTx/>
              <a:buNone/>
              <a:defRPr sz="1800">
                <a:solidFill>
                  <a:srgbClr val="0C0C0C"/>
                </a:solidFill>
              </a:defRPr>
            </a:lvl2pPr>
            <a:lvl3pPr marL="228600" indent="914400" algn="ctr">
              <a:buClrTx/>
              <a:buSzTx/>
              <a:buFontTx/>
              <a:buNone/>
              <a:defRPr sz="1800">
                <a:solidFill>
                  <a:srgbClr val="0C0C0C"/>
                </a:solidFill>
              </a:defRPr>
            </a:lvl3pPr>
            <a:lvl4pPr marL="228600" indent="1371600" algn="ctr">
              <a:buClrTx/>
              <a:buSzTx/>
              <a:buFontTx/>
              <a:buNone/>
              <a:defRPr sz="1800">
                <a:solidFill>
                  <a:srgbClr val="0C0C0C"/>
                </a:solidFill>
              </a:defRPr>
            </a:lvl4pPr>
            <a:lvl5pPr marL="228600" indent="1828800" algn="ctr">
              <a:buClrTx/>
              <a:buSzTx/>
              <a:buFontTx/>
              <a:buNone/>
              <a:defRPr sz="1800">
                <a:solidFill>
                  <a:srgbClr val="0C0C0C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xfrm>
            <a:off x="10346129" y="5187608"/>
            <a:ext cx="216715" cy="218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83" name="Уровень текста 1…"/>
          <p:cNvSpPr txBox="1"/>
          <p:nvPr>
            <p:ph type="body" sz="half" idx="1" hasCustomPrompt="1"/>
          </p:nvPr>
        </p:nvSpPr>
        <p:spPr>
          <a:xfrm>
            <a:off x="1066800" y="2103120"/>
            <a:ext cx="4663441" cy="3749041"/>
          </a:xfrm>
          <a:prstGeom prst="rect">
            <a:avLst/>
          </a:prstGeom>
        </p:spPr>
        <p:txBody>
          <a:bodyPr/>
          <a:lstStyle>
            <a:lvl1pPr indent="-342900">
              <a:buClr>
                <a:srgbClr val="262626"/>
              </a:buClr>
              <a:buSzPts val="1800"/>
              <a:defRPr sz="1800">
                <a:solidFill>
                  <a:srgbClr val="000000"/>
                </a:solidFill>
              </a:defRPr>
            </a:lvl1pPr>
            <a:lvl2pPr marL="955675" indent="-371475">
              <a:buClr>
                <a:srgbClr val="262626"/>
              </a:buClr>
              <a:buSzPts val="1800"/>
              <a:defRPr sz="1800">
                <a:solidFill>
                  <a:srgbClr val="000000"/>
                </a:solidFill>
              </a:defRPr>
            </a:lvl2pPr>
            <a:lvl3pPr marL="1462405" indent="-408305">
              <a:buClr>
                <a:srgbClr val="262626"/>
              </a:buClr>
              <a:buSzPts val="1800"/>
              <a:defRPr sz="1800">
                <a:solidFill>
                  <a:srgbClr val="000000"/>
                </a:solidFill>
              </a:defRPr>
            </a:lvl3pPr>
            <a:lvl4pPr marL="1919605" indent="-408305">
              <a:buClr>
                <a:srgbClr val="262626"/>
              </a:buClr>
              <a:buSzPts val="1800"/>
              <a:defRPr sz="1800">
                <a:solidFill>
                  <a:srgbClr val="000000"/>
                </a:solidFill>
              </a:defRPr>
            </a:lvl4pPr>
            <a:lvl5pPr marL="2376805" indent="-408305">
              <a:buClr>
                <a:srgbClr val="262626"/>
              </a:buClr>
              <a:buSzPts val="1800"/>
              <a:defRPr sz="18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Google Shape;83;p48"/>
          <p:cNvSpPr txBox="1"/>
          <p:nvPr>
            <p:ph type="body" sz="half" idx="21"/>
          </p:nvPr>
        </p:nvSpPr>
        <p:spPr>
          <a:xfrm>
            <a:off x="6461759" y="2103119"/>
            <a:ext cx="4663441" cy="3749042"/>
          </a:xfrm>
          <a:prstGeom prst="rect">
            <a:avLst/>
          </a:prstGeom>
        </p:spPr>
        <p:txBody>
          <a:bodyPr/>
          <a:lstStyle/>
          <a:p>
            <a:pPr indent="-342900">
              <a:buClr>
                <a:srgbClr val="262626"/>
              </a:buClr>
              <a:buSzPts val="1800"/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3" name="Уровень текста 1…"/>
          <p:cNvSpPr txBox="1"/>
          <p:nvPr>
            <p:ph type="body" sz="quarter" idx="1" hasCustomPrompt="1"/>
          </p:nvPr>
        </p:nvSpPr>
        <p:spPr>
          <a:xfrm>
            <a:off x="1069847" y="2074334"/>
            <a:ext cx="4663442" cy="640081"/>
          </a:xfrm>
          <a:prstGeom prst="rect">
            <a:avLst/>
          </a:prstGeom>
        </p:spPr>
        <p:txBody>
          <a:bodyPr anchor="ctr"/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 sz="1900" b="1">
                <a:solidFill>
                  <a:srgbClr val="000000"/>
                </a:solidFill>
              </a:defRPr>
            </a:lvl1pPr>
            <a:lvl2pPr marL="228600" indent="457200">
              <a:spcBef>
                <a:spcPts val="0"/>
              </a:spcBef>
              <a:buClrTx/>
              <a:buSzTx/>
              <a:buFontTx/>
              <a:buNone/>
              <a:defRPr sz="1900" b="1">
                <a:solidFill>
                  <a:srgbClr val="000000"/>
                </a:solidFill>
              </a:defRPr>
            </a:lvl2pPr>
            <a:lvl3pPr marL="228600" indent="914400">
              <a:spcBef>
                <a:spcPts val="0"/>
              </a:spcBef>
              <a:buClrTx/>
              <a:buSzTx/>
              <a:buFontTx/>
              <a:buNone/>
              <a:defRPr sz="1900" b="1">
                <a:solidFill>
                  <a:srgbClr val="000000"/>
                </a:solidFill>
              </a:defRPr>
            </a:lvl3pPr>
            <a:lvl4pPr marL="228600" indent="1371600">
              <a:spcBef>
                <a:spcPts val="0"/>
              </a:spcBef>
              <a:buClrTx/>
              <a:buSzTx/>
              <a:buFontTx/>
              <a:buNone/>
              <a:defRPr sz="1900" b="1">
                <a:solidFill>
                  <a:srgbClr val="000000"/>
                </a:solidFill>
              </a:defRPr>
            </a:lvl4pPr>
            <a:lvl5pPr marL="228600" indent="1828800">
              <a:spcBef>
                <a:spcPts val="0"/>
              </a:spcBef>
              <a:buClrTx/>
              <a:buSzTx/>
              <a:buFontTx/>
              <a:buNone/>
              <a:defRPr sz="1900" b="1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Google Shape;90;p49"/>
          <p:cNvSpPr txBox="1"/>
          <p:nvPr>
            <p:ph type="body" sz="quarter" idx="21"/>
          </p:nvPr>
        </p:nvSpPr>
        <p:spPr>
          <a:xfrm>
            <a:off x="1069847" y="2792471"/>
            <a:ext cx="4663442" cy="3163827"/>
          </a:xfrm>
          <a:prstGeom prst="rect">
            <a:avLst/>
          </a:prstGeom>
        </p:spPr>
        <p:txBody>
          <a:bodyPr/>
          <a:lstStyle/>
          <a:p>
            <a:pPr indent="-342900">
              <a:buClr>
                <a:srgbClr val="262626"/>
              </a:buClr>
              <a:buSzPts val="1800"/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95" name="Google Shape;91;p49"/>
          <p:cNvSpPr txBox="1"/>
          <p:nvPr>
            <p:ph type="body" sz="quarter" idx="22"/>
          </p:nvPr>
        </p:nvSpPr>
        <p:spPr>
          <a:xfrm>
            <a:off x="6458711" y="2074334"/>
            <a:ext cx="4663442" cy="640081"/>
          </a:xfrm>
          <a:prstGeom prst="rect">
            <a:avLst/>
          </a:prstGeom>
        </p:spPr>
        <p:txBody>
          <a:bodyPr anchor="ctr"/>
          <a:lstStyle/>
          <a:p>
            <a:pPr marL="228600" indent="0">
              <a:spcBef>
                <a:spcPts val="0"/>
              </a:spcBef>
              <a:buClrTx/>
              <a:buSzTx/>
              <a:buFontTx/>
              <a:buNone/>
              <a:defRPr sz="1900" b="1">
                <a:solidFill>
                  <a:srgbClr val="000000"/>
                </a:solidFill>
              </a:defRPr>
            </a:pPr>
          </a:p>
        </p:txBody>
      </p:sp>
      <p:sp>
        <p:nvSpPr>
          <p:cNvPr id="96" name="Google Shape;92;p49"/>
          <p:cNvSpPr txBox="1"/>
          <p:nvPr>
            <p:ph type="body" sz="quarter" idx="23"/>
          </p:nvPr>
        </p:nvSpPr>
        <p:spPr>
          <a:xfrm>
            <a:off x="6458711" y="2792471"/>
            <a:ext cx="4663442" cy="3164510"/>
          </a:xfrm>
          <a:prstGeom prst="rect">
            <a:avLst/>
          </a:prstGeom>
        </p:spPr>
        <p:txBody>
          <a:bodyPr/>
          <a:lstStyle/>
          <a:p>
            <a:pPr indent="-342900">
              <a:buClr>
                <a:srgbClr val="262626"/>
              </a:buClr>
              <a:buSzPts val="1800"/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9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01;p51"/>
          <p:cNvSpPr/>
          <p:nvPr/>
        </p:nvSpPr>
        <p:spPr>
          <a:xfrm>
            <a:off x="8119870" y="237744"/>
            <a:ext cx="3826597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112" name="Google Shape;102;p51"/>
          <p:cNvSpPr/>
          <p:nvPr/>
        </p:nvSpPr>
        <p:spPr>
          <a:xfrm>
            <a:off x="8254659" y="374903"/>
            <a:ext cx="3557016" cy="6108194"/>
          </a:xfrm>
          <a:prstGeom prst="rect">
            <a:avLst/>
          </a:prstGeom>
          <a:ln cap="sq">
            <a:solidFill>
              <a:srgbClr val="3F3F3F"/>
            </a:solidFill>
            <a:miter/>
          </a:ln>
        </p:spPr>
        <p:txBody>
          <a:bodyPr lIns="0" tIns="0" rIns="0" bIns="0" anchor="ctr"/>
          <a:lstStyle/>
          <a:p/>
        </p:txBody>
      </p:sp>
      <p:sp>
        <p:nvSpPr>
          <p:cNvPr id="113" name="Текст заголовка"/>
          <p:cNvSpPr txBox="1"/>
          <p:nvPr>
            <p:ph type="title" hasCustomPrompt="1"/>
          </p:nvPr>
        </p:nvSpPr>
        <p:spPr>
          <a:xfrm>
            <a:off x="8458200" y="607391"/>
            <a:ext cx="3161964" cy="164592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4" name="Уровень текста 1…"/>
          <p:cNvSpPr txBox="1"/>
          <p:nvPr>
            <p:ph type="body" idx="1" hasCustomPrompt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</p:spPr>
        <p:txBody>
          <a:bodyPr/>
          <a:lstStyle>
            <a:lvl1pPr indent="-349250">
              <a:buClr>
                <a:srgbClr val="262626"/>
              </a:buClr>
              <a:buSzPts val="1900"/>
              <a:defRPr sz="1900">
                <a:solidFill>
                  <a:srgbClr val="000000"/>
                </a:solidFill>
              </a:defRPr>
            </a:lvl1pPr>
            <a:lvl2pPr marL="975995" indent="-391795">
              <a:buClr>
                <a:srgbClr val="262626"/>
              </a:buClr>
              <a:buSzPts val="1900"/>
              <a:defRPr sz="1900">
                <a:solidFill>
                  <a:srgbClr val="000000"/>
                </a:solidFill>
              </a:defRPr>
            </a:lvl2pPr>
            <a:lvl3pPr marL="1485265" indent="-431165">
              <a:buClr>
                <a:srgbClr val="262626"/>
              </a:buClr>
              <a:buSzPts val="1900"/>
              <a:defRPr sz="1900">
                <a:solidFill>
                  <a:srgbClr val="000000"/>
                </a:solidFill>
              </a:defRPr>
            </a:lvl3pPr>
            <a:lvl4pPr marL="1942465" indent="-431165">
              <a:buClr>
                <a:srgbClr val="262626"/>
              </a:buClr>
              <a:buSzPts val="1900"/>
              <a:defRPr sz="1900">
                <a:solidFill>
                  <a:srgbClr val="000000"/>
                </a:solidFill>
              </a:defRPr>
            </a:lvl4pPr>
            <a:lvl5pPr marL="2399665" indent="-431165">
              <a:buClr>
                <a:srgbClr val="262626"/>
              </a:buClr>
              <a:buSzPts val="1900"/>
              <a:defRPr sz="19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5" name="Google Shape;105;p51"/>
          <p:cNvSpPr txBox="1"/>
          <p:nvPr>
            <p:ph type="body" sz="quarter" idx="21"/>
          </p:nvPr>
        </p:nvSpPr>
        <p:spPr>
          <a:xfrm>
            <a:off x="8458199" y="2336800"/>
            <a:ext cx="3161965" cy="3606800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800"/>
              </a:spcBef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</a:p>
        </p:txBody>
      </p:sp>
      <p:sp>
        <p:nvSpPr>
          <p:cNvPr id="116" name="Номер слайда"/>
          <p:cNvSpPr txBox="1"/>
          <p:nvPr>
            <p:ph type="sldNum" sz="quarter" idx="2"/>
          </p:nvPr>
        </p:nvSpPr>
        <p:spPr>
          <a:xfrm>
            <a:off x="11403449" y="6182400"/>
            <a:ext cx="216715" cy="2184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" name="Google Shape;34;p41"/>
          <p:cNvSpPr/>
          <p:nvPr/>
        </p:nvSpPr>
        <p:spPr>
          <a:xfrm>
            <a:off x="234695" y="237744"/>
            <a:ext cx="11722610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4" name="Google Shape;35;p41"/>
          <p:cNvSpPr/>
          <p:nvPr/>
        </p:nvSpPr>
        <p:spPr>
          <a:xfrm>
            <a:off x="371855" y="374903"/>
            <a:ext cx="11448290" cy="6108194"/>
          </a:xfrm>
          <a:prstGeom prst="rect">
            <a:avLst/>
          </a:prstGeom>
          <a:ln cap="sq">
            <a:solidFill>
              <a:srgbClr val="262626"/>
            </a:solidFill>
            <a:miter/>
          </a:ln>
        </p:spPr>
        <p:txBody>
          <a:bodyPr lIns="0" tIns="0" rIns="0" bIns="0" anchor="ctr"/>
          <a:lstStyle/>
          <a:p/>
        </p:txBody>
      </p:sp>
      <p:sp>
        <p:nvSpPr>
          <p:cNvPr id="5" name="Текст заголовка"/>
          <p:cNvSpPr txBox="1"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6" name="Уровень текста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" name="Номер слайда"/>
          <p:cNvSpPr txBox="1"/>
          <p:nvPr>
            <p:ph type="sldNum" sz="quarter" idx="2"/>
          </p:nvPr>
        </p:nvSpPr>
        <p:spPr>
          <a:xfrm>
            <a:off x="10908486" y="6182400"/>
            <a:ext cx="216714" cy="2184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b">
            <a:spAutoFit/>
          </a:bodyPr>
          <a:lstStyle>
            <a:lvl1pPr algn="r">
              <a:defRPr sz="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457200" marR="0" indent="-32385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FEFEFE"/>
        </a:buClr>
        <a:buSzPts val="1500"/>
        <a:buFont typeface="Garamond"/>
        <a:buChar char="◦"/>
        <a:defRPr sz="1500" b="0" i="0" u="none" strike="noStrike" cap="none" spc="0" baseline="0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962025" marR="0" indent="-358775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FEFEFE"/>
        </a:buClr>
        <a:buSzPts val="1500"/>
        <a:buFont typeface="Garamond"/>
        <a:buChar char="◦"/>
        <a:defRPr sz="1500" b="0" i="0" u="none" strike="noStrike" cap="none" spc="0" baseline="0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1447800" marR="0" indent="-3810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FEFEFE"/>
        </a:buClr>
        <a:buSzPts val="1500"/>
        <a:buFont typeface="Garamond"/>
        <a:buChar char="◦"/>
        <a:defRPr sz="1500" b="0" i="0" u="none" strike="noStrike" cap="none" spc="0" baseline="0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905000" marR="0" indent="-3810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FEFEFE"/>
        </a:buClr>
        <a:buSzPts val="1500"/>
        <a:buFont typeface="Garamond"/>
        <a:buChar char="◦"/>
        <a:defRPr sz="1500" b="0" i="0" u="none" strike="noStrike" cap="none" spc="0" baseline="0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2362200" marR="0" indent="-38100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FEFEFE"/>
        </a:buClr>
        <a:buSzPts val="1500"/>
        <a:buFont typeface="Garamond"/>
        <a:buChar char="◦"/>
        <a:defRPr sz="1500" b="0" i="0" u="none" strike="noStrike" cap="none" spc="0" baseline="0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766060" marR="0" indent="-34036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FEFEFE"/>
        </a:buClr>
        <a:buSzPts val="1500"/>
        <a:buFont typeface="Garamond"/>
        <a:buChar char="◦"/>
        <a:defRPr sz="1500" b="0" i="0" u="none" strike="noStrike" cap="none" spc="0" baseline="0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223260" marR="0" indent="-34036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FEFEFE"/>
        </a:buClr>
        <a:buSzPts val="1500"/>
        <a:buFont typeface="Garamond"/>
        <a:buChar char="◦"/>
        <a:defRPr sz="1500" b="0" i="0" u="none" strike="noStrike" cap="none" spc="0" baseline="0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680460" marR="0" indent="-34036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FEFEFE"/>
        </a:buClr>
        <a:buSzPts val="1500"/>
        <a:buFont typeface="Garamond"/>
        <a:buChar char="◦"/>
        <a:defRPr sz="1500" b="0" i="0" u="none" strike="noStrike" cap="none" spc="0" baseline="0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4137660" marR="0" indent="-340360" algn="l" defTabSz="914400" rtl="0" latinLnBrk="0">
        <a:lnSpc>
          <a:spcPct val="110000"/>
        </a:lnSpc>
        <a:spcBef>
          <a:spcPts val="900"/>
        </a:spcBef>
        <a:spcAft>
          <a:spcPts val="0"/>
        </a:spcAft>
        <a:buClr>
          <a:srgbClr val="FEFEFE"/>
        </a:buClr>
        <a:buSzPts val="1500"/>
        <a:buFont typeface="Garamond"/>
        <a:buChar char="◦"/>
        <a:defRPr sz="1500" b="0" i="0" u="none" strike="noStrike" cap="none" spc="0" baseline="0">
          <a:solidFill>
            <a:srgbClr val="FFFFFF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34;p1" descr="Google Shape;134;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" y="9"/>
            <a:ext cx="12191859" cy="68579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6" name="Google Shape;135;p1"/>
          <p:cNvSpPr/>
          <p:nvPr/>
        </p:nvSpPr>
        <p:spPr>
          <a:xfrm>
            <a:off x="5695066" y="1808532"/>
            <a:ext cx="5452529" cy="3240937"/>
          </a:xfrm>
          <a:prstGeom prst="rect">
            <a:avLst/>
          </a:prstGeom>
          <a:solidFill>
            <a:srgbClr val="3F3F3F"/>
          </a:solidFill>
          <a:ln w="12700">
            <a:miter lim="400000"/>
          </a:ln>
        </p:spPr>
        <p:txBody>
          <a:bodyPr lIns="0" tIns="0" rIns="0" bIns="0" anchor="ctr"/>
          <a:lstStyle/>
          <a:p/>
        </p:txBody>
      </p:sp>
      <p:sp>
        <p:nvSpPr>
          <p:cNvPr id="157" name="Google Shape;136;p1"/>
          <p:cNvSpPr/>
          <p:nvPr/>
        </p:nvSpPr>
        <p:spPr>
          <a:xfrm>
            <a:off x="5861010" y="1975104"/>
            <a:ext cx="5120641" cy="2907793"/>
          </a:xfrm>
          <a:prstGeom prst="rect">
            <a:avLst/>
          </a:prstGeom>
          <a:ln cap="sq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/>
        </p:txBody>
      </p:sp>
      <p:sp>
        <p:nvSpPr>
          <p:cNvPr id="158" name="Google Shape;137;p1"/>
          <p:cNvSpPr txBox="1"/>
          <p:nvPr>
            <p:ph type="ctrTitle"/>
          </p:nvPr>
        </p:nvSpPr>
        <p:spPr>
          <a:xfrm>
            <a:off x="6033793" y="2355457"/>
            <a:ext cx="4775075" cy="1630908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t>КОЛЛЕКЦИИ</a:t>
            </a:r>
          </a:p>
        </p:txBody>
      </p:sp>
      <p:sp>
        <p:nvSpPr>
          <p:cNvPr id="159" name="Google Shape;138;p1"/>
          <p:cNvSpPr txBox="1"/>
          <p:nvPr>
            <p:ph type="subTitle" sz="quarter" idx="1"/>
          </p:nvPr>
        </p:nvSpPr>
        <p:spPr>
          <a:xfrm>
            <a:off x="6033793" y="3995987"/>
            <a:ext cx="4775075" cy="559657"/>
          </a:xfrm>
          <a:prstGeom prst="rect">
            <a:avLst/>
          </a:prstGeom>
        </p:spPr>
        <p:txBody>
          <a:bodyPr/>
          <a:lstStyle>
            <a:lvl1pPr marL="0" indent="0">
              <a:defRPr>
                <a:solidFill>
                  <a:srgbClr val="FFFFFF"/>
                </a:solidFill>
              </a:defRPr>
            </a:lvl1pPr>
          </a:lstStyle>
          <a:p>
            <a:r>
              <a:t>Занятие №5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95;p1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>
                <a:solidFill>
                  <a:srgbClr val="1E1E1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Обращение к элементу списка в Python</a:t>
            </a:r>
            <a:br/>
          </a:p>
        </p:txBody>
      </p:sp>
      <p:pic>
        <p:nvPicPr>
          <p:cNvPr id="190" name="Google Shape;196;p10" descr="Google Shape;196;p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1755" y="1486315"/>
            <a:ext cx="4752842" cy="16159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1" name="Google Shape;197;p10"/>
          <p:cNvSpPr txBox="1"/>
          <p:nvPr/>
        </p:nvSpPr>
        <p:spPr>
          <a:xfrm>
            <a:off x="855020" y="3217894"/>
            <a:ext cx="10481959" cy="331720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2000">
                <a:solidFill>
                  <a:srgbClr val="39393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Некоторые операции, имеют два варианта выбора элемента: либо выбор непосредственно его по имени, либо обращение по индексу. Индексом называют его порядковый номер, начиная с нуля.</a:t>
            </a:r>
          </a:p>
          <a:p>
            <a:endParaRPr sz="2000">
              <a:solidFill>
                <a:srgbClr val="393939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000">
                <a:solidFill>
                  <a:srgbClr val="39393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Существует также </a:t>
            </a:r>
            <a:r>
              <a:rPr b="1">
                <a:solidFill>
                  <a:schemeClr val="accent2"/>
                </a:solidFill>
              </a:rPr>
              <a:t>отрицательный</a:t>
            </a:r>
            <a:r>
              <a:t> индекс.</a:t>
            </a:r>
            <a:r>
              <a:rPr>
                <a:latin typeface="Roboto"/>
                <a:ea typeface="Roboto"/>
                <a:cs typeface="Roboto"/>
                <a:sym typeface="Roboto"/>
              </a:rPr>
              <a:t> </a:t>
            </a:r>
            <a:r>
              <a:t>Отрицательными индексами называют расположение элементов в списке справа налево</a:t>
            </a:r>
          </a:p>
          <a:p>
            <a:endParaRPr sz="2000">
              <a:solidFill>
                <a:srgbClr val="393939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000">
                <a:solidFill>
                  <a:srgbClr val="39393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Отрицательным индексом удобно пользоваться, когда необходимо обратиться к последнему в списке элементу, не высчитывая его номер. Любой конечный элемент будет с индексом, равным -1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202;p11"/>
          <p:cNvSpPr txBox="1"/>
          <p:nvPr>
            <p:ph type="title"/>
          </p:nvPr>
        </p:nvSpPr>
        <p:spPr>
          <a:xfrm>
            <a:off x="1066800" y="557555"/>
            <a:ext cx="10058400" cy="1371601"/>
          </a:xfrm>
          <a:prstGeom prst="rect">
            <a:avLst/>
          </a:prstGeom>
        </p:spPr>
        <p:txBody>
          <a:bodyPr/>
          <a:lstStyle/>
          <a:p>
            <a: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Пример программы</a:t>
            </a:r>
            <a:br/>
          </a:p>
        </p:txBody>
      </p:sp>
      <p:pic>
        <p:nvPicPr>
          <p:cNvPr id="194" name="Google Shape;203;p11" descr="Google Shape;203;p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8973" y="1572984"/>
            <a:ext cx="7594055" cy="414617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208;p1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804545">
              <a:defRPr sz="3170">
                <a:solidFill>
                  <a:srgbClr val="1E1E1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Добавление в список</a:t>
            </a:r>
            <a:br/>
            <a:br/>
          </a:p>
        </p:txBody>
      </p:sp>
      <p:sp>
        <p:nvSpPr>
          <p:cNvPr id="197" name="Google Shape;209;p12"/>
          <p:cNvSpPr txBox="1"/>
          <p:nvPr/>
        </p:nvSpPr>
        <p:spPr>
          <a:xfrm>
            <a:off x="855020" y="3217895"/>
            <a:ext cx="10481959" cy="66481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000">
                <a:solidFill>
                  <a:srgbClr val="39393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Для того, чтобы добавить новый элемент в список, используется list.append(x) , где list – список, x – нужное значение.</a:t>
            </a:r>
          </a:p>
        </p:txBody>
      </p:sp>
      <p:pic>
        <p:nvPicPr>
          <p:cNvPr id="198" name="Google Shape;210;p12" descr="Google Shape;210;p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806" y="1328394"/>
            <a:ext cx="4648386" cy="14519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9" name="Google Shape;211;p12" descr="Google Shape;211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95" y="3954462"/>
            <a:ext cx="3313819" cy="235003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16;p1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804545">
              <a:defRPr sz="3170">
                <a:solidFill>
                  <a:srgbClr val="1E1E1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Добавление в список на указанную позицию</a:t>
            </a:r>
            <a:br/>
            <a:br/>
          </a:p>
        </p:txBody>
      </p:sp>
      <p:sp>
        <p:nvSpPr>
          <p:cNvPr id="202" name="Google Shape;217;p13"/>
          <p:cNvSpPr txBox="1"/>
          <p:nvPr/>
        </p:nvSpPr>
        <p:spPr>
          <a:xfrm>
            <a:off x="855020" y="3217895"/>
            <a:ext cx="10481959" cy="66481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2000">
                <a:solidFill>
                  <a:srgbClr val="39393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Немаловажно обратить внимание на метод </a:t>
            </a:r>
            <a:r>
              <a:rPr b="1"/>
              <a:t>list.insert(i, x) </a:t>
            </a:r>
            <a:r>
              <a:t>, где list – список, i – позиция, x – нужное значение.</a:t>
            </a:r>
          </a:p>
        </p:txBody>
      </p:sp>
      <p:pic>
        <p:nvPicPr>
          <p:cNvPr id="203" name="Google Shape;218;p13" descr="Google Shape;218;p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824" y="1366011"/>
            <a:ext cx="4330352" cy="154881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4" name="Google Shape;219;p13" descr="Google Shape;219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40" y="4118524"/>
            <a:ext cx="6268318" cy="199353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24;p1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768350">
              <a:defRPr sz="3025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t>Изменение элементов списка</a:t>
            </a:r>
            <a:br/>
            <a:br/>
          </a:p>
        </p:txBody>
      </p:sp>
      <p:sp>
        <p:nvSpPr>
          <p:cNvPr id="207" name="Google Shape;225;p14"/>
          <p:cNvSpPr txBox="1"/>
          <p:nvPr/>
        </p:nvSpPr>
        <p:spPr>
          <a:xfrm>
            <a:off x="855020" y="3217895"/>
            <a:ext cx="10481959" cy="1168494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2400">
                <a:solidFill>
                  <a:srgbClr val="39393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Изменение элементов списка происходит следующим образом: нужно выбрать элемент по индексу (порядковому номеру элемента) и присвоить новое значение</a:t>
            </a:r>
            <a:r>
              <a:rPr sz="2800"/>
              <a:t>.</a:t>
            </a:r>
            <a:endParaRPr sz="2800"/>
          </a:p>
        </p:txBody>
      </p:sp>
      <p:pic>
        <p:nvPicPr>
          <p:cNvPr id="208" name="Google Shape;226;p14" descr="Google Shape;226;p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9441" y="1279472"/>
            <a:ext cx="4485688" cy="176034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9" name="Google Shape;227;p14" descr="Google Shape;227;p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355" y="4635389"/>
            <a:ext cx="5855861" cy="165530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32;p1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768350">
              <a:defRPr sz="3025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t>Удаление элемента из списка</a:t>
            </a:r>
            <a:br/>
            <a:br/>
          </a:p>
        </p:txBody>
      </p:sp>
      <p:sp>
        <p:nvSpPr>
          <p:cNvPr id="212" name="Google Shape;233;p15"/>
          <p:cNvSpPr txBox="1"/>
          <p:nvPr/>
        </p:nvSpPr>
        <p:spPr>
          <a:xfrm>
            <a:off x="597517" y="2662483"/>
            <a:ext cx="10481959" cy="183321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2000">
                <a:solidFill>
                  <a:srgbClr val="39393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Для удаление из списка используют инструкцию del list[i] , где list – список, i – индекс (позиция) элемента в списке.</a:t>
            </a:r>
          </a:p>
          <a:p>
            <a:endParaRPr sz="2000">
              <a:solidFill>
                <a:srgbClr val="393939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Еще один способ удаления из списка – list.remove(x) , где list – список, x – значение, которое нужно удалить.</a:t>
            </a:r>
          </a:p>
        </p:txBody>
      </p:sp>
      <p:pic>
        <p:nvPicPr>
          <p:cNvPr id="213" name="Google Shape;234;p15" descr="Google Shape;234;p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7377" y="1214249"/>
            <a:ext cx="4497245" cy="12618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4" name="Google Shape;235;p15" descr="Google Shape;235;p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93" y="4431851"/>
            <a:ext cx="5432362" cy="17589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5" name="Google Shape;236;p15" descr="Google Shape;236;p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847" y="4431851"/>
            <a:ext cx="5432360" cy="175894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41;p16"/>
          <p:cNvSpPr txBox="1"/>
          <p:nvPr/>
        </p:nvSpPr>
        <p:spPr>
          <a:xfrm>
            <a:off x="770937" y="756744"/>
            <a:ext cx="10881352" cy="475421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Удалять можно как из текущего списка, так и из вложенных списков:</a:t>
            </a: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Можно удалять целыми диапазонами:</a:t>
            </a: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18" name="Google Shape;242;p16" descr="Google Shape;242;p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415" y="1267421"/>
            <a:ext cx="4445170" cy="13406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9" name="Google Shape;243;p16" descr="Google Shape;243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13" y="3429000"/>
            <a:ext cx="7281227" cy="26722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0" name="Google Shape;244;p16" descr="Google Shape;244;p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503" y="4249973"/>
            <a:ext cx="3566510" cy="140506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49;p1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768350">
              <a:defRPr sz="3025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t>Как проверить наличие элемента в списке</a:t>
            </a:r>
            <a:br/>
            <a:br/>
          </a:p>
        </p:txBody>
      </p:sp>
      <p:sp>
        <p:nvSpPr>
          <p:cNvPr id="223" name="Google Shape;250;p17"/>
          <p:cNvSpPr txBox="1"/>
          <p:nvPr/>
        </p:nvSpPr>
        <p:spPr>
          <a:xfrm>
            <a:off x="855018" y="3344019"/>
            <a:ext cx="10481959" cy="1295495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2800">
                <a:solidFill>
                  <a:srgbClr val="39393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Для того, чтобы проверить существование какого-либо элемента в списке, нужно воспользоваться оператором </a:t>
            </a:r>
            <a:r>
              <a:rPr b="1"/>
              <a:t>in</a:t>
            </a:r>
            <a:r>
              <a:t> . Рассмотрим на примере:</a:t>
            </a:r>
          </a:p>
        </p:txBody>
      </p:sp>
      <p:pic>
        <p:nvPicPr>
          <p:cNvPr id="224" name="Google Shape;251;p17" descr="Google Shape;251;p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4787" y="1328394"/>
            <a:ext cx="5482423" cy="19357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5" name="Google Shape;252;p17" descr="Google Shape;252;p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096" y="4641272"/>
            <a:ext cx="5661807" cy="157413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57;p1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768350">
              <a:defRPr sz="3025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t>Объединение списков</a:t>
            </a:r>
            <a:br/>
            <a:br/>
          </a:p>
        </p:txBody>
      </p:sp>
      <p:sp>
        <p:nvSpPr>
          <p:cNvPr id="228" name="Google Shape;258;p18"/>
          <p:cNvSpPr txBox="1"/>
          <p:nvPr/>
        </p:nvSpPr>
        <p:spPr>
          <a:xfrm>
            <a:off x="855017" y="2941683"/>
            <a:ext cx="10481959" cy="889094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800">
                <a:solidFill>
                  <a:srgbClr val="39393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Списки в Python можно объединят с помощью оператора + или метода extend . Выглядит это так:</a:t>
            </a:r>
          </a:p>
        </p:txBody>
      </p:sp>
      <p:pic>
        <p:nvPicPr>
          <p:cNvPr id="229" name="Google Shape;259;p18" descr="Google Shape;259;p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1391" y="1277257"/>
            <a:ext cx="6409216" cy="13109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0" name="Google Shape;260;p18" descr="Google Shape;260;p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81" y="3895790"/>
            <a:ext cx="5935438" cy="249026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65;p1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768350">
              <a:defRPr sz="3025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t>Копирование списка в Python</a:t>
            </a:r>
            <a:br/>
            <a:br/>
          </a:p>
        </p:txBody>
      </p:sp>
      <p:sp>
        <p:nvSpPr>
          <p:cNvPr id="233" name="Google Shape;266;p19"/>
          <p:cNvSpPr txBox="1"/>
          <p:nvPr/>
        </p:nvSpPr>
        <p:spPr>
          <a:xfrm>
            <a:off x="855016" y="2951945"/>
            <a:ext cx="10481959" cy="889095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800">
                <a:solidFill>
                  <a:srgbClr val="39393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Если вы захотите скопировать список оператором = , вы скопируете не сам список, а только его ссылку.</a:t>
            </a:r>
          </a:p>
        </p:txBody>
      </p:sp>
      <p:pic>
        <p:nvPicPr>
          <p:cNvPr id="234" name="Google Shape;267;p19" descr="Google Shape;267;p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631" y="1328394"/>
            <a:ext cx="6934732" cy="13716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5" name="Google Shape;268;p19" descr="Google Shape;268;p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91" y="4654375"/>
            <a:ext cx="4968673" cy="135647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6" name="Google Shape;269;p19" descr="Google Shape;269;p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39" y="4654375"/>
            <a:ext cx="4849794" cy="135647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43;p2"/>
          <p:cNvSpPr txBox="1"/>
          <p:nvPr>
            <p:ph type="title"/>
          </p:nvPr>
        </p:nvSpPr>
        <p:spPr>
          <a:xfrm>
            <a:off x="1066800" y="306466"/>
            <a:ext cx="10058400" cy="1371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Проверка пройденного на занятии №4.2</a:t>
            </a:r>
          </a:p>
        </p:txBody>
      </p:sp>
      <p:sp>
        <p:nvSpPr>
          <p:cNvPr id="162" name="Google Shape;144;p2"/>
          <p:cNvSpPr txBox="1"/>
          <p:nvPr/>
        </p:nvSpPr>
        <p:spPr>
          <a:xfrm>
            <a:off x="781449" y="1828255"/>
            <a:ext cx="10629102" cy="3665607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 marL="342900" indent="-342900">
              <a:lnSpc>
                <a:spcPct val="107000"/>
              </a:lnSpc>
              <a:buClr>
                <a:srgbClr val="000000"/>
              </a:buClr>
              <a:buSzPts val="2400"/>
              <a:buAutoNum type="arabicPeriod"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Из каких двух частей состоит цикл while?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SzPts val="2400"/>
              <a:buAutoNum type="arabicPeriod"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 каком случае используются циклы?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SzPts val="2400"/>
              <a:buAutoNum type="arabicPeriod"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Как прописывать условие цикла while? 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SzPts val="2400"/>
              <a:buAutoNum type="arabicPeriod"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Как выполняется цикл while?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SzPts val="2400"/>
              <a:buAutoNum type="arabicPeriod"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Что вы знаете о бесконечном цикле? 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SzPts val="2400"/>
              <a:buAutoNum type="arabicPeriod"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Расскажите о конструкции for-else, while-else.</a:t>
            </a:r>
          </a:p>
          <a:p>
            <a:pPr marL="342900" indent="-342900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SzPts val="2400"/>
              <a:buAutoNum type="arabicPeriod"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Выполняется ли условие else, если завершить цикл принудительно?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74;p20"/>
          <p:cNvSpPr txBox="1"/>
          <p:nvPr/>
        </p:nvSpPr>
        <p:spPr>
          <a:xfrm>
            <a:off x="601529" y="1428451"/>
            <a:ext cx="4732336" cy="386521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Для копирования списков можно использовать несколько вариантов:</a:t>
            </a:r>
          </a:p>
          <a:p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indent="-457200">
              <a:buClr>
                <a:srgbClr val="000000"/>
              </a:buClr>
              <a:buSzPts val="1800"/>
              <a:buAutoNum type="arabicPeriod"/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elements.copy() – встроенный метод copy (доступен с Python 3.3);</a:t>
            </a:r>
          </a:p>
          <a:p>
            <a:pPr marL="457200" indent="-457200">
              <a:buClr>
                <a:srgbClr val="000000"/>
              </a:buClr>
              <a:buSzPts val="1800"/>
              <a:buAutoNum type="arabicPeriod"/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list(elements) – через встроенную функцию list() ;</a:t>
            </a:r>
          </a:p>
          <a:p>
            <a:pPr marL="457200" indent="-457200">
              <a:buClr>
                <a:srgbClr val="000000"/>
              </a:buClr>
              <a:buSzPts val="1800"/>
              <a:buAutoNum type="arabicPeriod"/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copy.copy(elements) – функция copy() из пакета copy;</a:t>
            </a:r>
          </a:p>
          <a:p>
            <a:pPr marL="457200" indent="-457200">
              <a:buClr>
                <a:srgbClr val="000000"/>
              </a:buClr>
              <a:buSzPts val="1800"/>
              <a:buAutoNum type="arabicPeriod"/>
              <a:defRPr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elements[:] – через создание среза (устаревший синтаксис);</a:t>
            </a:r>
          </a:p>
          <a:p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2000" i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39" name="Google Shape;275;p20" descr="Google Shape;275;p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2967" y="630864"/>
            <a:ext cx="3805086" cy="559627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80;p21"/>
          <p:cNvSpPr txBox="1"/>
          <p:nvPr/>
        </p:nvSpPr>
        <p:spPr>
          <a:xfrm>
            <a:off x="855021" y="662151"/>
            <a:ext cx="10460938" cy="764253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400">
                <a:solidFill>
                  <a:srgbClr val="39393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Скопировать часть списка можно с помощью срезов. Есть несколько вариантов использования:</a:t>
            </a:r>
          </a:p>
        </p:txBody>
      </p:sp>
      <p:pic>
        <p:nvPicPr>
          <p:cNvPr id="242" name="Google Shape;281;p21" descr="Google Shape;281;p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176" y="1493148"/>
            <a:ext cx="6722627" cy="484930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86;p2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768350">
              <a:defRPr sz="3025">
                <a:solidFill>
                  <a:srgbClr val="1E1E1E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t>Цикл по списку</a:t>
            </a:r>
            <a:br/>
            <a:br/>
          </a:p>
        </p:txBody>
      </p:sp>
      <p:pic>
        <p:nvPicPr>
          <p:cNvPr id="245" name="Google Shape;287;p22" descr="Google Shape;287;p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8750" y="1328394"/>
            <a:ext cx="4434499" cy="13716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6" name="Google Shape;288;p22"/>
          <p:cNvSpPr txBox="1"/>
          <p:nvPr/>
        </p:nvSpPr>
        <p:spPr>
          <a:xfrm>
            <a:off x="791958" y="2890345"/>
            <a:ext cx="10734208" cy="1107153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Для перебора списков в Python есть два цикла: for и while. </a:t>
            </a: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Из примеров ниже можем сделать вывод, что конструкция for выглядит заметно компактнее, чем while  </a:t>
            </a:r>
          </a:p>
        </p:txBody>
      </p:sp>
      <p:pic>
        <p:nvPicPr>
          <p:cNvPr id="247" name="Google Shape;289;p22" descr="Google Shape;289;p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34" y="4443905"/>
            <a:ext cx="4517312" cy="13923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48" name="Google Shape;290;p22" descr="Google Shape;290;p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819" y="3874649"/>
            <a:ext cx="3554948" cy="234075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95;p23"/>
          <p:cNvSpPr txBox="1"/>
          <p:nvPr>
            <p:ph type="title"/>
          </p:nvPr>
        </p:nvSpPr>
        <p:spPr>
          <a:xfrm>
            <a:off x="1066800" y="176437"/>
            <a:ext cx="10058400" cy="1371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Методы списков</a:t>
            </a:r>
          </a:p>
        </p:txBody>
      </p:sp>
      <p:sp>
        <p:nvSpPr>
          <p:cNvPr id="251" name="Google Shape;296;p23"/>
          <p:cNvSpPr txBox="1"/>
          <p:nvPr/>
        </p:nvSpPr>
        <p:spPr>
          <a:xfrm>
            <a:off x="610525" y="1407377"/>
            <a:ext cx="8758262" cy="4372132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list.append(x) – позволяет добавлять элемент в конец списка;</a:t>
            </a:r>
          </a:p>
          <a:p>
            <a:pPr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list1.extend(list2) – предназначен для сложения списков;</a:t>
            </a:r>
          </a:p>
          <a:p>
            <a:pPr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list.insert(i, x) – служит для добавления элемента на указанную позицию( i – позиция, x – элемент);</a:t>
            </a:r>
          </a:p>
          <a:p>
            <a:pPr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list.remove(x) – удаляет элемент из списка (только первое вхождение);</a:t>
            </a:r>
          </a:p>
          <a:p>
            <a:pPr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list.clear() – предназначен для удаления всех элементов (после этой операции список становится пустым []);</a:t>
            </a:r>
          </a:p>
          <a:p>
            <a:pPr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list.copy() – служит для копирования списков.</a:t>
            </a:r>
          </a:p>
          <a:p>
            <a:pPr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list.count(x) – посчитает количество элементов x в списке;</a:t>
            </a:r>
          </a:p>
          <a:p>
            <a:pPr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list.index(x) – вернет позицию первого найденного элемента x в списке;</a:t>
            </a:r>
          </a:p>
          <a:p>
            <a:pPr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list.pop(i) - удалит элемент из позиции i ;</a:t>
            </a:r>
          </a:p>
          <a:p>
            <a:pPr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list.reverse() – меняет порядок элементов в списке на противоположный;</a:t>
            </a:r>
          </a:p>
          <a:p>
            <a:pPr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list.sort() – сортирует список;</a:t>
            </a:r>
          </a:p>
        </p:txBody>
      </p:sp>
      <p:pic>
        <p:nvPicPr>
          <p:cNvPr id="252" name="Google Shape;297;p23" descr="Google Shape;297;p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7867374" y="2626629"/>
            <a:ext cx="5149307" cy="205503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302;p24" descr="Google Shape;302;p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032" y="597308"/>
            <a:ext cx="5855935" cy="566338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307;p25" descr="Google Shape;307;p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1896" y="629699"/>
            <a:ext cx="5068208" cy="559860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312;p26" descr="Google Shape;312;p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3789" y="1363259"/>
            <a:ext cx="6204422" cy="413148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317;p2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4400">
                <a:solidFill>
                  <a:srgbClr val="1E1E1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Вложенные списки</a:t>
            </a:r>
            <a:br/>
          </a:p>
        </p:txBody>
      </p:sp>
      <p:sp>
        <p:nvSpPr>
          <p:cNvPr id="261" name="Google Shape;318;p27"/>
          <p:cNvSpPr txBox="1"/>
          <p:nvPr/>
        </p:nvSpPr>
        <p:spPr>
          <a:xfrm>
            <a:off x="613283" y="1629103"/>
            <a:ext cx="10965434" cy="764253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Список может содержать объекты разных типов: числовые, буквенные, а также списки. Список списков выглядит следующим образом:</a:t>
            </a:r>
          </a:p>
        </p:txBody>
      </p:sp>
      <p:sp>
        <p:nvSpPr>
          <p:cNvPr id="262" name="Google Shape;319;p27"/>
          <p:cNvSpPr txBox="1"/>
          <p:nvPr/>
        </p:nvSpPr>
        <p:spPr>
          <a:xfrm>
            <a:off x="613284" y="3288084"/>
            <a:ext cx="10870840" cy="1107153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Для обращения к элементу вложенного списка нужно использовать два индекса: первый указывает на индекс главного списка, второй — индекс элемента во вложенном списке. Вот пример:</a:t>
            </a:r>
          </a:p>
        </p:txBody>
      </p:sp>
      <p:pic>
        <p:nvPicPr>
          <p:cNvPr id="263" name="Google Shape;320;p27" descr="Google Shape;320;p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480" y="2487328"/>
            <a:ext cx="6330308" cy="77352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4" name="Google Shape;321;p27" descr="Google Shape;321;p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80" y="4488412"/>
            <a:ext cx="6940472" cy="185158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326;p28"/>
          <p:cNvSpPr txBox="1"/>
          <p:nvPr>
            <p:ph type="title"/>
          </p:nvPr>
        </p:nvSpPr>
        <p:spPr>
          <a:xfrm>
            <a:off x="1066800" y="547291"/>
            <a:ext cx="10058400" cy="1371601"/>
          </a:xfrm>
          <a:prstGeom prst="rect">
            <a:avLst/>
          </a:prstGeom>
        </p:spPr>
        <p:txBody>
          <a:bodyPr/>
          <a:lstStyle/>
          <a:p>
            <a:pPr algn="ctr">
              <a:defRPr sz="4400">
                <a:solidFill>
                  <a:srgbClr val="1E1E1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Срезы</a:t>
            </a:r>
            <a:br/>
          </a:p>
        </p:txBody>
      </p:sp>
      <p:sp>
        <p:nvSpPr>
          <p:cNvPr id="267" name="Google Shape;327;p28"/>
          <p:cNvSpPr txBox="1"/>
          <p:nvPr/>
        </p:nvSpPr>
        <p:spPr>
          <a:xfrm>
            <a:off x="613283" y="1567252"/>
            <a:ext cx="10965434" cy="2514695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2800" b="1" i="1">
                <a:solidFill>
                  <a:srgbClr val="39393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Срезы (slices) </a:t>
            </a:r>
            <a:r>
              <a:rPr b="0" i="0"/>
              <a:t>– это подмножества элементов списка. Срезу нужны, когда необходимо извлечь часть списка из полного списка.</a:t>
            </a:r>
            <a:endParaRPr b="0" i="0"/>
          </a:p>
          <a:p>
            <a:pPr>
              <a:defRPr sz="2800">
                <a:solidFill>
                  <a:srgbClr val="39393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У них есть свой собственный синтаксис. Записывается срез так же, как обращение к элементу, используя индекс. </a:t>
            </a:r>
          </a:p>
          <a:p>
            <a:endParaRPr sz="2800">
              <a:solidFill>
                <a:srgbClr val="393939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800">
                <a:solidFill>
                  <a:srgbClr val="39393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Пример:</a:t>
            </a:r>
          </a:p>
        </p:txBody>
      </p:sp>
      <p:pic>
        <p:nvPicPr>
          <p:cNvPr id="268" name="Google Shape;328;p28" descr="Google Shape;328;p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880" y="4700315"/>
            <a:ext cx="6184792" cy="93510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333;p29"/>
          <p:cNvSpPr txBox="1"/>
          <p:nvPr/>
        </p:nvSpPr>
        <p:spPr>
          <a:xfrm>
            <a:off x="613282" y="841955"/>
            <a:ext cx="10870841" cy="764253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В этом случае берётся срез от номера start (включительно) до stop (не включая его), а step – это шаг. По умолчанию start и stop равны 0, step равен 1.</a:t>
            </a:r>
          </a:p>
        </p:txBody>
      </p:sp>
      <p:pic>
        <p:nvPicPr>
          <p:cNvPr id="271" name="Google Shape;334;p29" descr="Google Shape;334;p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5171" y="2212650"/>
            <a:ext cx="8841656" cy="348022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49;p3"/>
          <p:cNvSpPr txBox="1"/>
          <p:nvPr>
            <p:ph type="title"/>
          </p:nvPr>
        </p:nvSpPr>
        <p:spPr>
          <a:xfrm>
            <a:off x="988738" y="349135"/>
            <a:ext cx="10058401" cy="1371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Проверка домашнего задания</a:t>
            </a:r>
          </a:p>
        </p:txBody>
      </p:sp>
      <p:sp>
        <p:nvSpPr>
          <p:cNvPr id="165" name="Google Shape;150;p3"/>
          <p:cNvSpPr txBox="1"/>
          <p:nvPr/>
        </p:nvSpPr>
        <p:spPr>
          <a:xfrm>
            <a:off x="810365" y="1878254"/>
            <a:ext cx="10415149" cy="3272165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24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Задача №1</a:t>
            </a:r>
            <a:r>
              <a:rPr b="0"/>
              <a:t>: </a:t>
            </a:r>
            <a:endParaRPr b="0"/>
          </a:p>
          <a:p>
            <a:pPr>
              <a:lnSpc>
                <a:spcPct val="107000"/>
              </a:lnSpc>
              <a:spcBef>
                <a:spcPts val="1900"/>
              </a:spcBef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Казино. Компьютер генерирует числа от 1 до 10 и от 1 до 2-х соответственно. Цифры от одного до 10 отвечают за номера, а от 1 до 2 за цвета(1-красный,2 черный). </a:t>
            </a:r>
          </a:p>
          <a:p>
            <a:pPr>
              <a:lnSpc>
                <a:spcPct val="107000"/>
              </a:lnSpc>
              <a:spcBef>
                <a:spcPts val="800"/>
              </a:spcBef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Пользователю дается 5 попыток угадать номер и цвет(Прим. введения с клавиатуры: 3 красный).В случае неудачи вывести на экран правильную комбинацию.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339;p30"/>
          <p:cNvSpPr txBox="1"/>
          <p:nvPr>
            <p:ph type="title"/>
          </p:nvPr>
        </p:nvSpPr>
        <p:spPr>
          <a:xfrm>
            <a:off x="1066800" y="2240165"/>
            <a:ext cx="10058400" cy="1371601"/>
          </a:xfrm>
          <a:prstGeom prst="rect">
            <a:avLst/>
          </a:prstGeom>
        </p:spPr>
        <p:txBody>
          <a:bodyPr/>
          <a:lstStyle/>
          <a:p>
            <a:pPr defTabSz="722630">
              <a:defRPr sz="316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Задание №1</a:t>
            </a:r>
            <a:br/>
            <a:br/>
            <a:r>
              <a:rPr sz="2845">
                <a:solidFill>
                  <a:srgbClr val="333333"/>
                </a:solidFill>
              </a:rPr>
              <a:t>Дан произвольный список. Представьте его в обратном порядке.</a:t>
            </a:r>
            <a:endParaRPr sz="2845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344;p31"/>
          <p:cNvSpPr txBox="1"/>
          <p:nvPr>
            <p:ph type="title"/>
          </p:nvPr>
        </p:nvSpPr>
        <p:spPr>
          <a:xfrm>
            <a:off x="898634" y="489004"/>
            <a:ext cx="10058401" cy="1371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Решение</a:t>
            </a:r>
          </a:p>
        </p:txBody>
      </p:sp>
      <p:pic>
        <p:nvPicPr>
          <p:cNvPr id="276" name="Google Shape;345;p31" descr="Google Shape;345;p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1944" y="1860605"/>
            <a:ext cx="6211779" cy="413385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350;p32"/>
          <p:cNvSpPr txBox="1"/>
          <p:nvPr>
            <p:ph type="title"/>
          </p:nvPr>
        </p:nvSpPr>
        <p:spPr>
          <a:xfrm>
            <a:off x="1066800" y="2240165"/>
            <a:ext cx="10058400" cy="1371601"/>
          </a:xfrm>
          <a:prstGeom prst="rect">
            <a:avLst/>
          </a:prstGeom>
        </p:spPr>
        <p:txBody>
          <a:bodyPr/>
          <a:lstStyle/>
          <a:p>
            <a:pPr defTabSz="585470">
              <a:defRPr sz="256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Задание №2</a:t>
            </a:r>
            <a:br/>
            <a:br/>
            <a:r>
              <a:rPr sz="2050">
                <a:solidFill>
                  <a:srgbClr val="000000"/>
                </a:solidFill>
              </a:rPr>
              <a:t>Дан список некоторых целых чисел, найдите значение 20 в нем и, если оно присутствует, замените его на 200. Обновите список только при первом вхождении числа 20.</a:t>
            </a:r>
            <a:endParaRPr sz="205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355;p33"/>
          <p:cNvSpPr txBox="1"/>
          <p:nvPr>
            <p:ph type="title"/>
          </p:nvPr>
        </p:nvSpPr>
        <p:spPr>
          <a:xfrm>
            <a:off x="867102" y="394411"/>
            <a:ext cx="10058401" cy="1371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Решение</a:t>
            </a:r>
          </a:p>
        </p:txBody>
      </p:sp>
      <p:sp>
        <p:nvSpPr>
          <p:cNvPr id="281" name="Google Shape;356;p33"/>
          <p:cNvSpPr txBox="1"/>
          <p:nvPr/>
        </p:nvSpPr>
        <p:spPr>
          <a:xfrm>
            <a:off x="904514" y="2077886"/>
            <a:ext cx="4298718" cy="3164553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400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Мы можем использовать метод index(), который позволит получить индекс первого вхождения некоторого объекта (в нашем случае числа 20). Затем просто изменим элемент списка с этим индексом до нужного нам значения (то есть 200)</a:t>
            </a:r>
          </a:p>
        </p:txBody>
      </p:sp>
      <p:pic>
        <p:nvPicPr>
          <p:cNvPr id="282" name="Google Shape;357;p33" descr="Google Shape;357;p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9623" y="2267933"/>
            <a:ext cx="4965274" cy="283886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362;p34"/>
          <p:cNvSpPr txBox="1"/>
          <p:nvPr>
            <p:ph type="title"/>
          </p:nvPr>
        </p:nvSpPr>
        <p:spPr>
          <a:xfrm>
            <a:off x="917170" y="642594"/>
            <a:ext cx="10058401" cy="1371601"/>
          </a:xfrm>
          <a:prstGeom prst="rect">
            <a:avLst/>
          </a:prstGeom>
        </p:spPr>
        <p:txBody>
          <a:bodyPr/>
          <a:lstStyle/>
          <a:p>
            <a:pPr>
              <a:defRPr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Задание №3</a:t>
            </a:r>
            <a:br/>
          </a:p>
        </p:txBody>
      </p:sp>
      <p:sp>
        <p:nvSpPr>
          <p:cNvPr id="285" name="Google Shape;364;p34"/>
          <p:cNvSpPr txBox="1"/>
          <p:nvPr/>
        </p:nvSpPr>
        <p:spPr>
          <a:xfrm>
            <a:off x="962896" y="2275803"/>
            <a:ext cx="10795454" cy="2956448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lnSpc>
                <a:spcPct val="107000"/>
              </a:lnSpc>
              <a:def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Список из 7 цифр. Если четных цифр в нем больше чем нечетных, то найти сумму всех его цифр, если нечетных больше, то найти произведение 1 3 и 6 элемента.</a:t>
            </a: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369;p35"/>
          <p:cNvSpPr txBox="1"/>
          <p:nvPr/>
        </p:nvSpPr>
        <p:spPr>
          <a:xfrm>
            <a:off x="4619962" y="456582"/>
            <a:ext cx="2952076" cy="421352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Решение и результат :</a:t>
            </a:r>
          </a:p>
        </p:txBody>
      </p:sp>
      <p:pic>
        <p:nvPicPr>
          <p:cNvPr id="288" name="Google Shape;370;p35" descr="Google Shape;370;p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13" y="2666902"/>
            <a:ext cx="4288408" cy="15241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89" name="Google Shape;371;p35" descr="Google Shape;371;p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49" y="1340521"/>
            <a:ext cx="4849616" cy="529948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376;p36"/>
          <p:cNvSpPr txBox="1"/>
          <p:nvPr>
            <p:ph type="title"/>
          </p:nvPr>
        </p:nvSpPr>
        <p:spPr>
          <a:xfrm>
            <a:off x="1066800" y="1262265"/>
            <a:ext cx="1832399" cy="1371601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Задание №4</a:t>
            </a:r>
          </a:p>
        </p:txBody>
      </p:sp>
      <p:sp>
        <p:nvSpPr>
          <p:cNvPr id="292" name="Google Shape;377;p36"/>
          <p:cNvSpPr txBox="1"/>
          <p:nvPr/>
        </p:nvSpPr>
        <p:spPr>
          <a:xfrm>
            <a:off x="1067856" y="2677948"/>
            <a:ext cx="10056288" cy="1953737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Найти совпадающие элементы двух списков.</a:t>
            </a:r>
          </a:p>
          <a:p>
            <a:pPr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a = [5,[1,2],2,'r',4,'ee']</a:t>
            </a:r>
          </a:p>
          <a:p>
            <a:pPr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b = [4,'we','ee',3,[1,2]]</a:t>
            </a:r>
          </a:p>
          <a:p>
            <a:pPr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Эти значения записать в новый список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382;p37"/>
          <p:cNvSpPr txBox="1"/>
          <p:nvPr>
            <p:ph type="title"/>
          </p:nvPr>
        </p:nvSpPr>
        <p:spPr>
          <a:xfrm>
            <a:off x="888123" y="362880"/>
            <a:ext cx="10058401" cy="1371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Решение</a:t>
            </a:r>
          </a:p>
        </p:txBody>
      </p:sp>
      <p:pic>
        <p:nvPicPr>
          <p:cNvPr id="295" name="Google Shape;383;p37" descr="Google Shape;383;p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123" y="2039072"/>
            <a:ext cx="5054284" cy="27798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6" name="Google Shape;384;p37" descr="Google Shape;384;p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749" y="3463533"/>
            <a:ext cx="4270776" cy="135539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389;p38"/>
          <p:cNvSpPr txBox="1"/>
          <p:nvPr>
            <p:ph type="title"/>
          </p:nvPr>
        </p:nvSpPr>
        <p:spPr>
          <a:xfrm>
            <a:off x="1066800" y="1378318"/>
            <a:ext cx="10058400" cy="1371601"/>
          </a:xfrm>
          <a:prstGeom prst="rect">
            <a:avLst/>
          </a:prstGeom>
        </p:spPr>
        <p:txBody>
          <a:bodyPr/>
          <a:lstStyle/>
          <a:p>
            <a:pPr defTabSz="448310">
              <a:defRPr sz="196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Задание №5</a:t>
            </a:r>
            <a:br/>
            <a:br/>
            <a:br/>
            <a:br/>
          </a:p>
        </p:txBody>
      </p:sp>
      <p:sp>
        <p:nvSpPr>
          <p:cNvPr id="299" name="Google Shape;390;p38"/>
          <p:cNvSpPr txBox="1"/>
          <p:nvPr/>
        </p:nvSpPr>
        <p:spPr>
          <a:xfrm>
            <a:off x="1112525" y="1587063"/>
            <a:ext cx="10056288" cy="4303236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Даны 2 списка:</a:t>
            </a:r>
          </a:p>
          <a:p>
            <a:pPr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a = [4,6,'pу','tell',78]</a:t>
            </a:r>
          </a:p>
          <a:p>
            <a:pPr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b = [44,'hello’,56,'exept’,3]</a:t>
            </a:r>
          </a:p>
          <a:p>
            <a:pPr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Выполнить следующие операции:</a:t>
            </a:r>
          </a:p>
          <a:p>
            <a:pPr marL="514350" indent="-514350">
              <a:buClr>
                <a:srgbClr val="000000"/>
              </a:buClr>
              <a:buSzPts val="3200"/>
              <a:buAutoNum type="arabicPeriod"/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Сложить два списка</a:t>
            </a:r>
          </a:p>
          <a:p>
            <a:pPr marL="514350" indent="-514350">
              <a:buClr>
                <a:srgbClr val="000000"/>
              </a:buClr>
              <a:buSzPts val="3200"/>
              <a:buAutoNum type="arabicPeriod"/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Добавьте элемент 6 на 3 позицию. </a:t>
            </a:r>
          </a:p>
          <a:p>
            <a:pPr marL="514350" indent="-514350">
              <a:buClr>
                <a:srgbClr val="000000"/>
              </a:buClr>
              <a:buSzPts val="3200"/>
              <a:buAutoNum type="arabicPeriod"/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Удалите все текстовые переменные</a:t>
            </a:r>
          </a:p>
          <a:p>
            <a:pPr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4.  Посчитайте количество элементов списка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95;p39"/>
          <p:cNvSpPr txBox="1"/>
          <p:nvPr>
            <p:ph type="title"/>
          </p:nvPr>
        </p:nvSpPr>
        <p:spPr>
          <a:xfrm>
            <a:off x="888123" y="362880"/>
            <a:ext cx="10058401" cy="1371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Решение</a:t>
            </a:r>
          </a:p>
        </p:txBody>
      </p:sp>
      <p:pic>
        <p:nvPicPr>
          <p:cNvPr id="302" name="Google Shape;396;p39" descr="Google Shape;396;p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820" y="1884797"/>
            <a:ext cx="4330361" cy="400265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55;p4"/>
          <p:cNvSpPr txBox="1"/>
          <p:nvPr/>
        </p:nvSpPr>
        <p:spPr>
          <a:xfrm>
            <a:off x="4142716" y="456889"/>
            <a:ext cx="3906569" cy="544036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>
            <a:lvl1pPr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Решение и результат :</a:t>
            </a:r>
          </a:p>
        </p:txBody>
      </p:sp>
      <p:pic>
        <p:nvPicPr>
          <p:cNvPr id="168" name="Google Shape;156;p4" descr="Google Shape;156;p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845" y="1484339"/>
            <a:ext cx="4226472" cy="5406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9" name="Google Shape;157;p4" descr="Google Shape;157;p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45" y="5184271"/>
            <a:ext cx="4427606" cy="11583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401;p40"/>
          <p:cNvSpPr txBox="1"/>
          <p:nvPr>
            <p:ph type="title"/>
          </p:nvPr>
        </p:nvSpPr>
        <p:spPr>
          <a:xfrm>
            <a:off x="1033344" y="104329"/>
            <a:ext cx="10058401" cy="1371601"/>
          </a:xfrm>
          <a:prstGeom prst="rect">
            <a:avLst/>
          </a:prstGeom>
        </p:spPr>
        <p:txBody>
          <a:bodyPr/>
          <a:lstStyle/>
          <a:p>
            <a:pPr algn="ctr" defTabSz="484505">
              <a:lnSpc>
                <a:spcPct val="107000"/>
              </a:lnSpc>
              <a:defRPr sz="2065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br/>
            <a:r>
              <a:t>Домашнее задание</a:t>
            </a:r>
            <a:br/>
            <a:br/>
          </a:p>
        </p:txBody>
      </p:sp>
      <p:sp>
        <p:nvSpPr>
          <p:cNvPr id="305" name="Google Shape;402;p40"/>
          <p:cNvSpPr txBox="1"/>
          <p:nvPr/>
        </p:nvSpPr>
        <p:spPr>
          <a:xfrm>
            <a:off x="762094" y="946641"/>
            <a:ext cx="10600903" cy="255778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lnSpc>
                <a:spcPct val="107000"/>
              </a:lnSpc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Прочитать про заполнение списков с помощью random.</a:t>
            </a:r>
          </a:p>
          <a:p>
            <a:pPr>
              <a:lnSpc>
                <a:spcPct val="107000"/>
              </a:lnSpc>
              <a:spcBef>
                <a:spcPts val="800"/>
              </a:spcBef>
              <a:defRPr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Задача №1</a:t>
            </a:r>
          </a:p>
          <a:p>
            <a:pPr>
              <a:spcBef>
                <a:spcPts val="800"/>
              </a:spcBef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Дан список list=[15,48,'hello',6,19,'world’].</a:t>
            </a: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Все числа этого списка проверить на чётность. Если число чётное, то посчитать сумму его цифр. Если нечётное, то заменить  его на</a:t>
            </a:r>
            <a:r>
              <a:rPr lang="ru-RU"/>
              <a:t> цифру</a:t>
            </a:r>
            <a:r>
              <a:t> </a:t>
            </a:r>
            <a:r>
              <a:rPr lang="ru-RU"/>
              <a:t>«</a:t>
            </a:r>
            <a:r>
              <a:t>1</a:t>
            </a:r>
            <a:r>
              <a:rPr lang="ru-RU"/>
              <a:t>»</a:t>
            </a:r>
            <a:r>
              <a:t> в списке. </a:t>
            </a: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Все слова: посчитать количество гласных и согласных.</a:t>
            </a:r>
          </a:p>
          <a:p>
            <a:pPr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Вывести всё на экран.  </a:t>
            </a:r>
          </a:p>
        </p:txBody>
      </p:sp>
      <p:pic>
        <p:nvPicPr>
          <p:cNvPr id="306" name="Google Shape;403;p40" descr="Google Shape;403;p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9696" y="3656155"/>
            <a:ext cx="3487096" cy="25536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7" name="Google Shape;404;p40"/>
          <p:cNvSpPr txBox="1"/>
          <p:nvPr/>
        </p:nvSpPr>
        <p:spPr>
          <a:xfrm>
            <a:off x="953204" y="3466948"/>
            <a:ext cx="6629657" cy="2686728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 algn="ctr">
              <a:lnSpc>
                <a:spcPct val="150000"/>
              </a:lnSpc>
              <a:defRPr sz="24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Подготовиться к экзамену</a:t>
            </a:r>
          </a:p>
          <a:p>
            <a:pPr algn="ctr">
              <a:lnSpc>
                <a:spcPct val="150000"/>
              </a:lnSpc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Повторить темы: 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Введение в программирование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Условные операторы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Строки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Циклы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62;p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План занятия</a:t>
            </a:r>
          </a:p>
        </p:txBody>
      </p:sp>
      <p:sp>
        <p:nvSpPr>
          <p:cNvPr id="172" name="Google Shape;163;p5"/>
          <p:cNvSpPr txBox="1"/>
          <p:nvPr/>
        </p:nvSpPr>
        <p:spPr>
          <a:xfrm>
            <a:off x="1296456" y="2319080"/>
            <a:ext cx="8726729" cy="1936473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3200"/>
              <a:buAutoNum type="arabicParenR"/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 Что такое коллекции.</a:t>
            </a: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3200"/>
              <a:buAutoNum type="arabicParenR"/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 Списки. Особенности, реализация, встроенные  функции для работы со списками.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68;p6"/>
          <p:cNvSpPr txBox="1"/>
          <p:nvPr>
            <p:ph type="title"/>
          </p:nvPr>
        </p:nvSpPr>
        <p:spPr>
          <a:xfrm>
            <a:off x="1066800" y="190648"/>
            <a:ext cx="10058400" cy="13716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defRPr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Что такое коллекции?</a:t>
            </a:r>
          </a:p>
        </p:txBody>
      </p:sp>
      <p:sp>
        <p:nvSpPr>
          <p:cNvPr id="175" name="Google Shape;169;p6"/>
          <p:cNvSpPr txBox="1"/>
          <p:nvPr/>
        </p:nvSpPr>
        <p:spPr>
          <a:xfrm>
            <a:off x="711079" y="1197223"/>
            <a:ext cx="10769840" cy="2352936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lnSpc>
                <a:spcPct val="107000"/>
              </a:lnSpc>
              <a:defRPr sz="2400" b="1" i="1">
                <a:solidFill>
                  <a:srgbClr val="25252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Коллекция в Python </a:t>
            </a:r>
            <a:r>
              <a:rPr b="0" i="0"/>
              <a:t>— программный объект (переменная-контейнер), хранящая набор значений одного или различных типов, позволяющий обращаться к этим значениям, а также применять специальные функции и методы, зависящие от типа коллекции.</a:t>
            </a:r>
            <a:endParaRPr b="0" i="0"/>
          </a:p>
          <a:p>
            <a:pPr>
              <a:lnSpc>
                <a:spcPct val="107000"/>
              </a:lnSpc>
              <a:spcBef>
                <a:spcPts val="800"/>
              </a:spcBef>
              <a:defRPr sz="2400">
                <a:solidFill>
                  <a:srgbClr val="25252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Стандартные встроенные коллекционные типы данных в Python: список (list), кортеж (tuple), строку (string), множества (set, frozenset), словарь (dict). </a:t>
            </a:r>
          </a:p>
        </p:txBody>
      </p:sp>
      <p:pic>
        <p:nvPicPr>
          <p:cNvPr id="176" name="Google Shape;170;p6" descr="Google Shape;170;p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0721" y="3803074"/>
            <a:ext cx="2990556" cy="251591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5;p7" descr="Google Shape;175;p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207" y="850896"/>
            <a:ext cx="8139442" cy="515620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>
            <p:ph type="title"/>
          </p:nvPr>
        </p:nvSpPr>
        <p:spPr>
          <a:xfrm>
            <a:off x="1066800" y="0"/>
            <a:ext cx="10058400" cy="13716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defRPr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Списки</a:t>
            </a:r>
          </a:p>
        </p:txBody>
      </p:sp>
      <p:sp>
        <p:nvSpPr>
          <p:cNvPr id="181" name="Google Shape;181;p8"/>
          <p:cNvSpPr txBox="1"/>
          <p:nvPr/>
        </p:nvSpPr>
        <p:spPr>
          <a:xfrm>
            <a:off x="739406" y="1217224"/>
            <a:ext cx="10986456" cy="323021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2400" b="1"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Списки в Python</a:t>
            </a:r>
            <a:r>
              <a:rPr b="0" i="0"/>
              <a:t> - упорядоченные изменяемые коллекции объектов произвольных типов (почти как массив, но типы могут отличаться).</a:t>
            </a:r>
            <a:endParaRPr b="0" i="0"/>
          </a:p>
          <a:p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Объявление списка – самый первый и главный этап его создания. Для объявления списка в Python существует несколько способов.</a:t>
            </a:r>
          </a:p>
          <a:p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15900" indent="-88900"/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15900" indent="-88900"/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15900" indent="-88900"/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82" name="Google Shape;182;p8" descr="Google Shape;182;p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8449" y="3760142"/>
            <a:ext cx="4695101" cy="180836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7;p9"/>
          <p:cNvSpPr txBox="1"/>
          <p:nvPr/>
        </p:nvSpPr>
        <p:spPr>
          <a:xfrm>
            <a:off x="760429" y="3215468"/>
            <a:ext cx="9388881" cy="265680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1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Вариант №2: </a:t>
            </a:r>
            <a:r>
              <a:rPr b="0"/>
              <a:t>Через функцию list():</a:t>
            </a:r>
            <a:endParaRPr b="0"/>
          </a:p>
          <a:p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1600">
                <a:solidFill>
                  <a:srgbClr val="39393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 этом примере создается пустой список</a:t>
            </a:r>
            <a:r>
              <a:rPr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8;p9"/>
          <p:cNvSpPr txBox="1"/>
          <p:nvPr/>
        </p:nvSpPr>
        <p:spPr>
          <a:xfrm>
            <a:off x="760429" y="414700"/>
            <a:ext cx="9399391" cy="2597369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spAutoFit/>
          </a:bodyPr>
          <a:lstStyle/>
          <a:p>
            <a:pPr>
              <a:defRPr sz="1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Вариант №1: </a:t>
            </a:r>
            <a:r>
              <a:rPr b="0"/>
              <a:t>Через литерал (выражение, создающее объект):</a:t>
            </a:r>
            <a:endParaRPr b="0"/>
          </a:p>
          <a:p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defRPr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В данном примере мы создали список с заранее известными данными. Если нужен пустой список, в квадратных скобках ничего не указывается – elements = []</a:t>
            </a:r>
          </a:p>
        </p:txBody>
      </p:sp>
      <p:pic>
        <p:nvPicPr>
          <p:cNvPr id="186" name="Google Shape;189;p9" descr="Google Shape;189;p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807" y="1070321"/>
            <a:ext cx="4834105" cy="12156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7" name="Google Shape;190;p9" descr="Google Shape;190;p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7" y="3871088"/>
            <a:ext cx="3558765" cy="155907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СавонVTI">
  <a:themeElements>
    <a:clrScheme name="Савон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00FF"/>
      </a:hlink>
      <a:folHlink>
        <a:srgbClr val="FF00FF"/>
      </a:folHlink>
    </a:clrScheme>
    <a:fontScheme name="СавонVTI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Савон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авонVTI">
  <a:themeElements>
    <a:clrScheme name="Савон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00FF"/>
      </a:hlink>
      <a:folHlink>
        <a:srgbClr val="FF00FF"/>
      </a:folHlink>
    </a:clrScheme>
    <a:fontScheme name="СавонVTI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Савон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6985</Words>
  <Application>WPS Presentation</Application>
  <PresentationFormat/>
  <Paragraphs>222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Arial</vt:lpstr>
      <vt:lpstr>SimSun</vt:lpstr>
      <vt:lpstr>Wingdings</vt:lpstr>
      <vt:lpstr>Arial</vt:lpstr>
      <vt:lpstr>Century Gothic</vt:lpstr>
      <vt:lpstr>Garamond</vt:lpstr>
      <vt:lpstr>Segoe Print</vt:lpstr>
      <vt:lpstr>Times New Roman</vt:lpstr>
      <vt:lpstr>Calibri</vt:lpstr>
      <vt:lpstr>Roboto</vt:lpstr>
      <vt:lpstr>Microsoft YaHei</vt:lpstr>
      <vt:lpstr>Arial Unicode MS</vt:lpstr>
      <vt:lpstr>Open Sans SemiBold</vt:lpstr>
      <vt:lpstr>СавонVTI</vt:lpstr>
      <vt:lpstr>КОЛЛЕКЦИИ</vt:lpstr>
      <vt:lpstr>Проверка пройденного на занятии №4.2</vt:lpstr>
      <vt:lpstr>Проверка домашнего задания</vt:lpstr>
      <vt:lpstr>PowerPoint 演示文稿</vt:lpstr>
      <vt:lpstr>План занятия</vt:lpstr>
      <vt:lpstr>Что такое коллекции?</vt:lpstr>
      <vt:lpstr>PowerPoint 演示文稿</vt:lpstr>
      <vt:lpstr>Списки</vt:lpstr>
      <vt:lpstr>PowerPoint 演示文稿</vt:lpstr>
      <vt:lpstr>Обращение к элементу списка в Python </vt:lpstr>
      <vt:lpstr>Пример программы </vt:lpstr>
      <vt:lpstr>Добавление в список  </vt:lpstr>
      <vt:lpstr>Добавление в список на указанную позицию  </vt:lpstr>
      <vt:lpstr>Изменение элементов списка  </vt:lpstr>
      <vt:lpstr>Удаление элемента из списка  </vt:lpstr>
      <vt:lpstr>PowerPoint 演示文稿</vt:lpstr>
      <vt:lpstr>Как проверить наличие элемента в списке  </vt:lpstr>
      <vt:lpstr>Объединение списков  </vt:lpstr>
      <vt:lpstr>Копирование списка в Python  </vt:lpstr>
      <vt:lpstr>PowerPoint 演示文稿</vt:lpstr>
      <vt:lpstr>PowerPoint 演示文稿</vt:lpstr>
      <vt:lpstr>Цикл по списку  </vt:lpstr>
      <vt:lpstr>Методы списков</vt:lpstr>
      <vt:lpstr>PowerPoint 演示文稿</vt:lpstr>
      <vt:lpstr>PowerPoint 演示文稿</vt:lpstr>
      <vt:lpstr>PowerPoint 演示文稿</vt:lpstr>
      <vt:lpstr>Вложенные списки </vt:lpstr>
      <vt:lpstr>Срезы </vt:lpstr>
      <vt:lpstr>PowerPoint 演示文稿</vt:lpstr>
      <vt:lpstr>Задание №1  Дан произвольный список. Представьте его в обратном порядке.</vt:lpstr>
      <vt:lpstr>Решение</vt:lpstr>
      <vt:lpstr>Задание №2  Дан список некоторых целых чисел, найдите значение 20 в нем и, если оно присутствует, замените его на 200. Обновите список только при первом вхождении числа 20.</vt:lpstr>
      <vt:lpstr>Решение</vt:lpstr>
      <vt:lpstr>Задание №3 </vt:lpstr>
      <vt:lpstr>PowerPoint 演示文稿</vt:lpstr>
      <vt:lpstr>Задание №4</vt:lpstr>
      <vt:lpstr>Решение</vt:lpstr>
      <vt:lpstr>Задание №5    </vt:lpstr>
      <vt:lpstr>Решение</vt:lpstr>
      <vt:lpstr> Домашнее задание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/>
  <cp:lastModifiedBy>kosmo</cp:lastModifiedBy>
  <cp:revision>2</cp:revision>
  <dcterms:created xsi:type="dcterms:W3CDTF">2021-12-26T19:06:00Z</dcterms:created>
  <dcterms:modified xsi:type="dcterms:W3CDTF">2022-01-09T17:22:05Z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E4FF564D57EF4C5EAC6D9F06CABC6C26</vt:lpwstr>
  </property>
  <property fmtid="{D5CDD505-2E9C-101B-9397-08002B2CF9AE}" pid="3" name="KSOProductBuildVer">
    <vt:lpwstr>1049-11.2.0.10443</vt:lpwstr>
  </property>
</Properties>
</file>